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0" r:id="rId1"/>
  </p:sldMasterIdLst>
  <p:sldIdLst>
    <p:sldId id="256" r:id="rId2"/>
    <p:sldId id="257" r:id="rId3"/>
  </p:sldIdLst>
  <p:sldSz cx="9601200" cy="12801600" type="A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75" autoAdjust="0"/>
    <p:restoredTop sz="94660"/>
  </p:normalViewPr>
  <p:slideViewPr>
    <p:cSldViewPr snapToGrid="0">
      <p:cViewPr>
        <p:scale>
          <a:sx n="50" d="100"/>
          <a:sy n="50" d="100"/>
        </p:scale>
        <p:origin x="1110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0090" y="2095078"/>
            <a:ext cx="8161020" cy="4456853"/>
          </a:xfrm>
        </p:spPr>
        <p:txBody>
          <a:bodyPr anchor="b"/>
          <a:lstStyle>
            <a:lvl1pPr algn="ctr">
              <a:defRPr sz="63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00150" y="6723804"/>
            <a:ext cx="7200900" cy="3090756"/>
          </a:xfrm>
        </p:spPr>
        <p:txBody>
          <a:bodyPr/>
          <a:lstStyle>
            <a:lvl1pPr marL="0" indent="0" algn="ctr">
              <a:buNone/>
              <a:defRPr sz="2520"/>
            </a:lvl1pPr>
            <a:lvl2pPr marL="480060" indent="0" algn="ctr">
              <a:buNone/>
              <a:defRPr sz="2100"/>
            </a:lvl2pPr>
            <a:lvl3pPr marL="960120" indent="0" algn="ctr">
              <a:buNone/>
              <a:defRPr sz="1890"/>
            </a:lvl3pPr>
            <a:lvl4pPr marL="1440180" indent="0" algn="ctr">
              <a:buNone/>
              <a:defRPr sz="1680"/>
            </a:lvl4pPr>
            <a:lvl5pPr marL="1920240" indent="0" algn="ctr">
              <a:buNone/>
              <a:defRPr sz="1680"/>
            </a:lvl5pPr>
            <a:lvl6pPr marL="2400300" indent="0" algn="ctr">
              <a:buNone/>
              <a:defRPr sz="1680"/>
            </a:lvl6pPr>
            <a:lvl7pPr marL="2880360" indent="0" algn="ctr">
              <a:buNone/>
              <a:defRPr sz="1680"/>
            </a:lvl7pPr>
            <a:lvl8pPr marL="3360420" indent="0" algn="ctr">
              <a:buNone/>
              <a:defRPr sz="1680"/>
            </a:lvl8pPr>
            <a:lvl9pPr marL="3840480" indent="0" algn="ctr">
              <a:buNone/>
              <a:defRPr sz="168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52527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37593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0859" y="681567"/>
            <a:ext cx="2070259" cy="10848764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60083" y="681567"/>
            <a:ext cx="6090761" cy="1084876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62462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41737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84312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5082" y="3191514"/>
            <a:ext cx="8281035" cy="5325109"/>
          </a:xfrm>
        </p:spPr>
        <p:txBody>
          <a:bodyPr anchor="b"/>
          <a:lstStyle>
            <a:lvl1pPr>
              <a:defRPr sz="63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5082" y="8567000"/>
            <a:ext cx="8281035" cy="2800349"/>
          </a:xfrm>
        </p:spPr>
        <p:txBody>
          <a:bodyPr/>
          <a:lstStyle>
            <a:lvl1pPr marL="0" indent="0">
              <a:buNone/>
              <a:defRPr sz="2520">
                <a:solidFill>
                  <a:schemeClr val="tx1"/>
                </a:solidFill>
              </a:defRPr>
            </a:lvl1pPr>
            <a:lvl2pPr marL="48006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960120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3pPr>
            <a:lvl4pPr marL="144018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4pPr>
            <a:lvl5pPr marL="192024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5pPr>
            <a:lvl6pPr marL="240030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6pPr>
            <a:lvl7pPr marL="288036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7pPr>
            <a:lvl8pPr marL="336042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8pPr>
            <a:lvl9pPr marL="384048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68104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60083" y="3407833"/>
            <a:ext cx="4080510" cy="812249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60608" y="3407833"/>
            <a:ext cx="4080510" cy="812249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2/7/2022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20583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1333" y="681570"/>
            <a:ext cx="8281035" cy="2474384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1334" y="3138171"/>
            <a:ext cx="4061757" cy="1537969"/>
          </a:xfrm>
        </p:spPr>
        <p:txBody>
          <a:bodyPr anchor="b"/>
          <a:lstStyle>
            <a:lvl1pPr marL="0" indent="0">
              <a:buNone/>
              <a:defRPr sz="2520" b="1"/>
            </a:lvl1pPr>
            <a:lvl2pPr marL="480060" indent="0">
              <a:buNone/>
              <a:defRPr sz="2100" b="1"/>
            </a:lvl2pPr>
            <a:lvl3pPr marL="960120" indent="0">
              <a:buNone/>
              <a:defRPr sz="1890" b="1"/>
            </a:lvl3pPr>
            <a:lvl4pPr marL="1440180" indent="0">
              <a:buNone/>
              <a:defRPr sz="1680" b="1"/>
            </a:lvl4pPr>
            <a:lvl5pPr marL="1920240" indent="0">
              <a:buNone/>
              <a:defRPr sz="1680" b="1"/>
            </a:lvl5pPr>
            <a:lvl6pPr marL="2400300" indent="0">
              <a:buNone/>
              <a:defRPr sz="1680" b="1"/>
            </a:lvl6pPr>
            <a:lvl7pPr marL="2880360" indent="0">
              <a:buNone/>
              <a:defRPr sz="1680" b="1"/>
            </a:lvl7pPr>
            <a:lvl8pPr marL="3360420" indent="0">
              <a:buNone/>
              <a:defRPr sz="1680" b="1"/>
            </a:lvl8pPr>
            <a:lvl9pPr marL="3840480" indent="0">
              <a:buNone/>
              <a:defRPr sz="168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1334" y="4676140"/>
            <a:ext cx="4061757" cy="687789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60608" y="3138171"/>
            <a:ext cx="4081761" cy="1537969"/>
          </a:xfrm>
        </p:spPr>
        <p:txBody>
          <a:bodyPr anchor="b"/>
          <a:lstStyle>
            <a:lvl1pPr marL="0" indent="0">
              <a:buNone/>
              <a:defRPr sz="2520" b="1"/>
            </a:lvl1pPr>
            <a:lvl2pPr marL="480060" indent="0">
              <a:buNone/>
              <a:defRPr sz="2100" b="1"/>
            </a:lvl2pPr>
            <a:lvl3pPr marL="960120" indent="0">
              <a:buNone/>
              <a:defRPr sz="1890" b="1"/>
            </a:lvl3pPr>
            <a:lvl4pPr marL="1440180" indent="0">
              <a:buNone/>
              <a:defRPr sz="1680" b="1"/>
            </a:lvl4pPr>
            <a:lvl5pPr marL="1920240" indent="0">
              <a:buNone/>
              <a:defRPr sz="1680" b="1"/>
            </a:lvl5pPr>
            <a:lvl6pPr marL="2400300" indent="0">
              <a:buNone/>
              <a:defRPr sz="1680" b="1"/>
            </a:lvl6pPr>
            <a:lvl7pPr marL="2880360" indent="0">
              <a:buNone/>
              <a:defRPr sz="1680" b="1"/>
            </a:lvl7pPr>
            <a:lvl8pPr marL="3360420" indent="0">
              <a:buNone/>
              <a:defRPr sz="1680" b="1"/>
            </a:lvl8pPr>
            <a:lvl9pPr marL="3840480" indent="0">
              <a:buNone/>
              <a:defRPr sz="168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60608" y="4676140"/>
            <a:ext cx="4081761" cy="687789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2/7/2022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31330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2/7/2022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11122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2/7/2022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59129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1333" y="853440"/>
            <a:ext cx="3096637" cy="2987040"/>
          </a:xfrm>
        </p:spPr>
        <p:txBody>
          <a:bodyPr anchor="b"/>
          <a:lstStyle>
            <a:lvl1pPr>
              <a:defRPr sz="33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81760" y="1843196"/>
            <a:ext cx="4860608" cy="9097433"/>
          </a:xfrm>
        </p:spPr>
        <p:txBody>
          <a:bodyPr/>
          <a:lstStyle>
            <a:lvl1pPr>
              <a:defRPr sz="3360"/>
            </a:lvl1pPr>
            <a:lvl2pPr>
              <a:defRPr sz="2940"/>
            </a:lvl2pPr>
            <a:lvl3pPr>
              <a:defRPr sz="252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1333" y="3840480"/>
            <a:ext cx="3096637" cy="7114964"/>
          </a:xfrm>
        </p:spPr>
        <p:txBody>
          <a:bodyPr/>
          <a:lstStyle>
            <a:lvl1pPr marL="0" indent="0">
              <a:buNone/>
              <a:defRPr sz="1680"/>
            </a:lvl1pPr>
            <a:lvl2pPr marL="480060" indent="0">
              <a:buNone/>
              <a:defRPr sz="1470"/>
            </a:lvl2pPr>
            <a:lvl3pPr marL="960120" indent="0">
              <a:buNone/>
              <a:defRPr sz="1260"/>
            </a:lvl3pPr>
            <a:lvl4pPr marL="1440180" indent="0">
              <a:buNone/>
              <a:defRPr sz="1050"/>
            </a:lvl4pPr>
            <a:lvl5pPr marL="1920240" indent="0">
              <a:buNone/>
              <a:defRPr sz="1050"/>
            </a:lvl5pPr>
            <a:lvl6pPr marL="2400300" indent="0">
              <a:buNone/>
              <a:defRPr sz="1050"/>
            </a:lvl6pPr>
            <a:lvl7pPr marL="2880360" indent="0">
              <a:buNone/>
              <a:defRPr sz="1050"/>
            </a:lvl7pPr>
            <a:lvl8pPr marL="3360420" indent="0">
              <a:buNone/>
              <a:defRPr sz="1050"/>
            </a:lvl8pPr>
            <a:lvl9pPr marL="3840480" indent="0">
              <a:buNone/>
              <a:defRPr sz="10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2/7/2022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32849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1333" y="853440"/>
            <a:ext cx="3096637" cy="2987040"/>
          </a:xfrm>
        </p:spPr>
        <p:txBody>
          <a:bodyPr anchor="b"/>
          <a:lstStyle>
            <a:lvl1pPr>
              <a:defRPr sz="33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081760" y="1843196"/>
            <a:ext cx="4860608" cy="9097433"/>
          </a:xfrm>
        </p:spPr>
        <p:txBody>
          <a:bodyPr anchor="t"/>
          <a:lstStyle>
            <a:lvl1pPr marL="0" indent="0">
              <a:buNone/>
              <a:defRPr sz="3360"/>
            </a:lvl1pPr>
            <a:lvl2pPr marL="480060" indent="0">
              <a:buNone/>
              <a:defRPr sz="2940"/>
            </a:lvl2pPr>
            <a:lvl3pPr marL="960120" indent="0">
              <a:buNone/>
              <a:defRPr sz="2520"/>
            </a:lvl3pPr>
            <a:lvl4pPr marL="1440180" indent="0">
              <a:buNone/>
              <a:defRPr sz="2100"/>
            </a:lvl4pPr>
            <a:lvl5pPr marL="1920240" indent="0">
              <a:buNone/>
              <a:defRPr sz="2100"/>
            </a:lvl5pPr>
            <a:lvl6pPr marL="2400300" indent="0">
              <a:buNone/>
              <a:defRPr sz="2100"/>
            </a:lvl6pPr>
            <a:lvl7pPr marL="2880360" indent="0">
              <a:buNone/>
              <a:defRPr sz="2100"/>
            </a:lvl7pPr>
            <a:lvl8pPr marL="3360420" indent="0">
              <a:buNone/>
              <a:defRPr sz="2100"/>
            </a:lvl8pPr>
            <a:lvl9pPr marL="3840480" indent="0">
              <a:buNone/>
              <a:defRPr sz="21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1333" y="3840480"/>
            <a:ext cx="3096637" cy="7114964"/>
          </a:xfrm>
        </p:spPr>
        <p:txBody>
          <a:bodyPr/>
          <a:lstStyle>
            <a:lvl1pPr marL="0" indent="0">
              <a:buNone/>
              <a:defRPr sz="1680"/>
            </a:lvl1pPr>
            <a:lvl2pPr marL="480060" indent="0">
              <a:buNone/>
              <a:defRPr sz="1470"/>
            </a:lvl2pPr>
            <a:lvl3pPr marL="960120" indent="0">
              <a:buNone/>
              <a:defRPr sz="1260"/>
            </a:lvl3pPr>
            <a:lvl4pPr marL="1440180" indent="0">
              <a:buNone/>
              <a:defRPr sz="1050"/>
            </a:lvl4pPr>
            <a:lvl5pPr marL="1920240" indent="0">
              <a:buNone/>
              <a:defRPr sz="1050"/>
            </a:lvl5pPr>
            <a:lvl6pPr marL="2400300" indent="0">
              <a:buNone/>
              <a:defRPr sz="1050"/>
            </a:lvl6pPr>
            <a:lvl7pPr marL="2880360" indent="0">
              <a:buNone/>
              <a:defRPr sz="1050"/>
            </a:lvl7pPr>
            <a:lvl8pPr marL="3360420" indent="0">
              <a:buNone/>
              <a:defRPr sz="1050"/>
            </a:lvl8pPr>
            <a:lvl9pPr marL="3840480" indent="0">
              <a:buNone/>
              <a:defRPr sz="10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2/7/2022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63512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60083" y="681570"/>
            <a:ext cx="8281035" cy="24743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0083" y="3407833"/>
            <a:ext cx="8281035" cy="81224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0083" y="11865189"/>
            <a:ext cx="2160270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2/7/2022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80398" y="11865189"/>
            <a:ext cx="3240405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80848" y="11865189"/>
            <a:ext cx="2160270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31290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1" r:id="rId1"/>
    <p:sldLayoutId id="2147483742" r:id="rId2"/>
    <p:sldLayoutId id="2147483743" r:id="rId3"/>
    <p:sldLayoutId id="2147483744" r:id="rId4"/>
    <p:sldLayoutId id="2147483745" r:id="rId5"/>
    <p:sldLayoutId id="2147483746" r:id="rId6"/>
    <p:sldLayoutId id="2147483747" r:id="rId7"/>
    <p:sldLayoutId id="2147483748" r:id="rId8"/>
    <p:sldLayoutId id="2147483749" r:id="rId9"/>
    <p:sldLayoutId id="2147483750" r:id="rId10"/>
    <p:sldLayoutId id="2147483751" r:id="rId11"/>
    <p:sldLayoutId id="2147483752" r:id="rId12"/>
  </p:sldLayoutIdLst>
  <p:txStyles>
    <p:titleStyle>
      <a:lvl1pPr algn="l" defTabSz="960120" rtl="0" eaLnBrk="1" latinLnBrk="0" hangingPunct="1">
        <a:lnSpc>
          <a:spcPct val="90000"/>
        </a:lnSpc>
        <a:spcBef>
          <a:spcPct val="0"/>
        </a:spcBef>
        <a:buNone/>
        <a:defRPr kumimoji="1" sz="462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40030" indent="-240030" algn="l" defTabSz="960120" rtl="0" eaLnBrk="1" latinLnBrk="0" hangingPunct="1">
        <a:lnSpc>
          <a:spcPct val="90000"/>
        </a:lnSpc>
        <a:spcBef>
          <a:spcPts val="1050"/>
        </a:spcBef>
        <a:buFont typeface="Arial" panose="020B0604020202020204" pitchFamily="34" charset="0"/>
        <a:buChar char="•"/>
        <a:defRPr kumimoji="1" sz="2940" kern="1200">
          <a:solidFill>
            <a:schemeClr val="tx1"/>
          </a:solidFill>
          <a:latin typeface="+mn-lt"/>
          <a:ea typeface="+mn-ea"/>
          <a:cs typeface="+mn-cs"/>
        </a:defRPr>
      </a:lvl1pPr>
      <a:lvl2pPr marL="72009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2pPr>
      <a:lvl3pPr marL="120015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8021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216027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64033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312039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60045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408051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1pPr>
      <a:lvl2pPr marL="48006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2pPr>
      <a:lvl3pPr marL="96012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3pPr>
      <a:lvl4pPr marL="144018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2024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40030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8036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36042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84048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563FDD5C-E279-46AA-9722-1C6D93B48E42}"/>
              </a:ext>
            </a:extLst>
          </p:cNvPr>
          <p:cNvGrpSpPr/>
          <p:nvPr/>
        </p:nvGrpSpPr>
        <p:grpSpPr>
          <a:xfrm>
            <a:off x="1659702" y="1258255"/>
            <a:ext cx="6744826" cy="10674196"/>
            <a:chOff x="29335874" y="25254104"/>
            <a:chExt cx="6744826" cy="10674196"/>
          </a:xfrm>
          <a:solidFill>
            <a:schemeClr val="bg1"/>
          </a:solidFill>
        </p:grpSpPr>
        <p:sp>
          <p:nvSpPr>
            <p:cNvPr id="3" name="フリーフォーム: 図形 2">
              <a:extLst>
                <a:ext uri="{FF2B5EF4-FFF2-40B4-BE49-F238E27FC236}">
                  <a16:creationId xmlns:a16="http://schemas.microsoft.com/office/drawing/2014/main" id="{E9D2E964-248F-4F3A-9630-18D6A45072CC}"/>
                </a:ext>
              </a:extLst>
            </p:cNvPr>
            <p:cNvSpPr/>
            <p:nvPr/>
          </p:nvSpPr>
          <p:spPr>
            <a:xfrm>
              <a:off x="34099500" y="25254104"/>
              <a:ext cx="1981200" cy="5054446"/>
            </a:xfrm>
            <a:custGeom>
              <a:avLst/>
              <a:gdLst>
                <a:gd name="connsiteX0" fmla="*/ 1173004 w 1981200"/>
                <a:gd name="connsiteY0" fmla="*/ 0 h 5054446"/>
                <a:gd name="connsiteX1" fmla="*/ 1981200 w 1981200"/>
                <a:gd name="connsiteY1" fmla="*/ 0 h 5054446"/>
                <a:gd name="connsiteX2" fmla="*/ 1981200 w 1981200"/>
                <a:gd name="connsiteY2" fmla="*/ 4725468 h 5054446"/>
                <a:gd name="connsiteX3" fmla="*/ 1876424 w 1981200"/>
                <a:gd name="connsiteY3" fmla="*/ 4749646 h 5054446"/>
                <a:gd name="connsiteX4" fmla="*/ 1847852 w 1981200"/>
                <a:gd name="connsiteY4" fmla="*/ 4797272 h 5054446"/>
                <a:gd name="connsiteX5" fmla="*/ 1733548 w 1981200"/>
                <a:gd name="connsiteY5" fmla="*/ 4816320 h 5054446"/>
                <a:gd name="connsiteX6" fmla="*/ 1714500 w 1981200"/>
                <a:gd name="connsiteY6" fmla="*/ 4882996 h 5054446"/>
                <a:gd name="connsiteX7" fmla="*/ 1704976 w 1981200"/>
                <a:gd name="connsiteY7" fmla="*/ 4968720 h 5054446"/>
                <a:gd name="connsiteX8" fmla="*/ 1562100 w 1981200"/>
                <a:gd name="connsiteY8" fmla="*/ 4968720 h 5054446"/>
                <a:gd name="connsiteX9" fmla="*/ 1390652 w 1981200"/>
                <a:gd name="connsiteY9" fmla="*/ 5025872 h 5054446"/>
                <a:gd name="connsiteX10" fmla="*/ 1333500 w 1981200"/>
                <a:gd name="connsiteY10" fmla="*/ 4978246 h 5054446"/>
                <a:gd name="connsiteX11" fmla="*/ 1238252 w 1981200"/>
                <a:gd name="connsiteY11" fmla="*/ 4968720 h 5054446"/>
                <a:gd name="connsiteX12" fmla="*/ 1200148 w 1981200"/>
                <a:gd name="connsiteY12" fmla="*/ 4911572 h 5054446"/>
                <a:gd name="connsiteX13" fmla="*/ 1038224 w 1981200"/>
                <a:gd name="connsiteY13" fmla="*/ 4930620 h 5054446"/>
                <a:gd name="connsiteX14" fmla="*/ 1000124 w 1981200"/>
                <a:gd name="connsiteY14" fmla="*/ 4997296 h 5054446"/>
                <a:gd name="connsiteX15" fmla="*/ 914400 w 1981200"/>
                <a:gd name="connsiteY15" fmla="*/ 4997296 h 5054446"/>
                <a:gd name="connsiteX16" fmla="*/ 771524 w 1981200"/>
                <a:gd name="connsiteY16" fmla="*/ 5054446 h 5054446"/>
                <a:gd name="connsiteX17" fmla="*/ 685800 w 1981200"/>
                <a:gd name="connsiteY17" fmla="*/ 4892520 h 5054446"/>
                <a:gd name="connsiteX18" fmla="*/ 714376 w 1981200"/>
                <a:gd name="connsiteY18" fmla="*/ 4759172 h 5054446"/>
                <a:gd name="connsiteX19" fmla="*/ 704852 w 1981200"/>
                <a:gd name="connsiteY19" fmla="*/ 4635346 h 5054446"/>
                <a:gd name="connsiteX20" fmla="*/ 819148 w 1981200"/>
                <a:gd name="connsiteY20" fmla="*/ 4578196 h 5054446"/>
                <a:gd name="connsiteX21" fmla="*/ 828676 w 1981200"/>
                <a:gd name="connsiteY21" fmla="*/ 4416272 h 5054446"/>
                <a:gd name="connsiteX22" fmla="*/ 781052 w 1981200"/>
                <a:gd name="connsiteY22" fmla="*/ 4321020 h 5054446"/>
                <a:gd name="connsiteX23" fmla="*/ 962024 w 1981200"/>
                <a:gd name="connsiteY23" fmla="*/ 4301972 h 5054446"/>
                <a:gd name="connsiteX24" fmla="*/ 866776 w 1981200"/>
                <a:gd name="connsiteY24" fmla="*/ 4178146 h 5054446"/>
                <a:gd name="connsiteX25" fmla="*/ 838200 w 1981200"/>
                <a:gd name="connsiteY25" fmla="*/ 4140046 h 5054446"/>
                <a:gd name="connsiteX26" fmla="*/ 876300 w 1981200"/>
                <a:gd name="connsiteY26" fmla="*/ 4054320 h 5054446"/>
                <a:gd name="connsiteX27" fmla="*/ 914400 w 1981200"/>
                <a:gd name="connsiteY27" fmla="*/ 4044796 h 5054446"/>
                <a:gd name="connsiteX28" fmla="*/ 923924 w 1981200"/>
                <a:gd name="connsiteY28" fmla="*/ 3901920 h 5054446"/>
                <a:gd name="connsiteX29" fmla="*/ 876300 w 1981200"/>
                <a:gd name="connsiteY29" fmla="*/ 3806672 h 5054446"/>
                <a:gd name="connsiteX30" fmla="*/ 752476 w 1981200"/>
                <a:gd name="connsiteY30" fmla="*/ 3730472 h 5054446"/>
                <a:gd name="connsiteX31" fmla="*/ 742948 w 1981200"/>
                <a:gd name="connsiteY31" fmla="*/ 3606646 h 5054446"/>
                <a:gd name="connsiteX32" fmla="*/ 638176 w 1981200"/>
                <a:gd name="connsiteY32" fmla="*/ 3606646 h 5054446"/>
                <a:gd name="connsiteX33" fmla="*/ 581024 w 1981200"/>
                <a:gd name="connsiteY33" fmla="*/ 3511396 h 5054446"/>
                <a:gd name="connsiteX34" fmla="*/ 590548 w 1981200"/>
                <a:gd name="connsiteY34" fmla="*/ 3435196 h 5054446"/>
                <a:gd name="connsiteX35" fmla="*/ 666748 w 1981200"/>
                <a:gd name="connsiteY35" fmla="*/ 3368520 h 5054446"/>
                <a:gd name="connsiteX36" fmla="*/ 619124 w 1981200"/>
                <a:gd name="connsiteY36" fmla="*/ 3263746 h 5054446"/>
                <a:gd name="connsiteX37" fmla="*/ 523876 w 1981200"/>
                <a:gd name="connsiteY37" fmla="*/ 3244696 h 5054446"/>
                <a:gd name="connsiteX38" fmla="*/ 495300 w 1981200"/>
                <a:gd name="connsiteY38" fmla="*/ 3111346 h 5054446"/>
                <a:gd name="connsiteX39" fmla="*/ 457200 w 1981200"/>
                <a:gd name="connsiteY39" fmla="*/ 3035146 h 5054446"/>
                <a:gd name="connsiteX40" fmla="*/ 447676 w 1981200"/>
                <a:gd name="connsiteY40" fmla="*/ 2977996 h 5054446"/>
                <a:gd name="connsiteX41" fmla="*/ 409576 w 1981200"/>
                <a:gd name="connsiteY41" fmla="*/ 2939896 h 5054446"/>
                <a:gd name="connsiteX42" fmla="*/ 352424 w 1981200"/>
                <a:gd name="connsiteY42" fmla="*/ 2958946 h 5054446"/>
                <a:gd name="connsiteX43" fmla="*/ 314324 w 1981200"/>
                <a:gd name="connsiteY43" fmla="*/ 2882746 h 5054446"/>
                <a:gd name="connsiteX44" fmla="*/ 219076 w 1981200"/>
                <a:gd name="connsiteY44" fmla="*/ 2882746 h 5054446"/>
                <a:gd name="connsiteX45" fmla="*/ 209548 w 1981200"/>
                <a:gd name="connsiteY45" fmla="*/ 2797020 h 5054446"/>
                <a:gd name="connsiteX46" fmla="*/ 76200 w 1981200"/>
                <a:gd name="connsiteY46" fmla="*/ 2797020 h 5054446"/>
                <a:gd name="connsiteX47" fmla="*/ 0 w 1981200"/>
                <a:gd name="connsiteY47" fmla="*/ 2739872 h 5054446"/>
                <a:gd name="connsiteX48" fmla="*/ 38100 w 1981200"/>
                <a:gd name="connsiteY48" fmla="*/ 2625572 h 5054446"/>
                <a:gd name="connsiteX49" fmla="*/ 114300 w 1981200"/>
                <a:gd name="connsiteY49" fmla="*/ 2625572 h 5054446"/>
                <a:gd name="connsiteX50" fmla="*/ 152400 w 1981200"/>
                <a:gd name="connsiteY50" fmla="*/ 2596996 h 5054446"/>
                <a:gd name="connsiteX51" fmla="*/ 142876 w 1981200"/>
                <a:gd name="connsiteY51" fmla="*/ 2482696 h 5054446"/>
                <a:gd name="connsiteX52" fmla="*/ 209548 w 1981200"/>
                <a:gd name="connsiteY52" fmla="*/ 2416020 h 5054446"/>
                <a:gd name="connsiteX53" fmla="*/ 323852 w 1981200"/>
                <a:gd name="connsiteY53" fmla="*/ 2406496 h 5054446"/>
                <a:gd name="connsiteX54" fmla="*/ 419100 w 1981200"/>
                <a:gd name="connsiteY54" fmla="*/ 2444596 h 5054446"/>
                <a:gd name="connsiteX55" fmla="*/ 476252 w 1981200"/>
                <a:gd name="connsiteY55" fmla="*/ 2435072 h 5054446"/>
                <a:gd name="connsiteX56" fmla="*/ 485776 w 1981200"/>
                <a:gd name="connsiteY56" fmla="*/ 2339820 h 5054446"/>
                <a:gd name="connsiteX57" fmla="*/ 542924 w 1981200"/>
                <a:gd name="connsiteY57" fmla="*/ 2273146 h 5054446"/>
                <a:gd name="connsiteX58" fmla="*/ 590548 w 1981200"/>
                <a:gd name="connsiteY58" fmla="*/ 2273146 h 5054446"/>
                <a:gd name="connsiteX59" fmla="*/ 676276 w 1981200"/>
                <a:gd name="connsiteY59" fmla="*/ 2073120 h 5054446"/>
                <a:gd name="connsiteX60" fmla="*/ 819148 w 1981200"/>
                <a:gd name="connsiteY60" fmla="*/ 1996920 h 5054446"/>
                <a:gd name="connsiteX61" fmla="*/ 819148 w 1981200"/>
                <a:gd name="connsiteY61" fmla="*/ 1911196 h 5054446"/>
                <a:gd name="connsiteX62" fmla="*/ 885824 w 1981200"/>
                <a:gd name="connsiteY62" fmla="*/ 1768320 h 5054446"/>
                <a:gd name="connsiteX63" fmla="*/ 790576 w 1981200"/>
                <a:gd name="connsiteY63" fmla="*/ 1739746 h 5054446"/>
                <a:gd name="connsiteX64" fmla="*/ 704852 w 1981200"/>
                <a:gd name="connsiteY64" fmla="*/ 1625446 h 5054446"/>
                <a:gd name="connsiteX65" fmla="*/ 714376 w 1981200"/>
                <a:gd name="connsiteY65" fmla="*/ 1568296 h 5054446"/>
                <a:gd name="connsiteX66" fmla="*/ 695324 w 1981200"/>
                <a:gd name="connsiteY66" fmla="*/ 1501620 h 5054446"/>
                <a:gd name="connsiteX67" fmla="*/ 742948 w 1981200"/>
                <a:gd name="connsiteY67" fmla="*/ 1434946 h 5054446"/>
                <a:gd name="connsiteX68" fmla="*/ 819148 w 1981200"/>
                <a:gd name="connsiteY68" fmla="*/ 1444472 h 5054446"/>
                <a:gd name="connsiteX69" fmla="*/ 819148 w 1981200"/>
                <a:gd name="connsiteY69" fmla="*/ 1320646 h 5054446"/>
                <a:gd name="connsiteX70" fmla="*/ 762000 w 1981200"/>
                <a:gd name="connsiteY70" fmla="*/ 1301596 h 5054446"/>
                <a:gd name="connsiteX71" fmla="*/ 771524 w 1981200"/>
                <a:gd name="connsiteY71" fmla="*/ 1215872 h 5054446"/>
                <a:gd name="connsiteX72" fmla="*/ 990600 w 1981200"/>
                <a:gd name="connsiteY72" fmla="*/ 920596 h 5054446"/>
                <a:gd name="connsiteX73" fmla="*/ 1000124 w 1981200"/>
                <a:gd name="connsiteY73" fmla="*/ 787246 h 5054446"/>
                <a:gd name="connsiteX74" fmla="*/ 914400 w 1981200"/>
                <a:gd name="connsiteY74" fmla="*/ 711046 h 5054446"/>
                <a:gd name="connsiteX75" fmla="*/ 904876 w 1981200"/>
                <a:gd name="connsiteY75" fmla="*/ 653896 h 5054446"/>
                <a:gd name="connsiteX76" fmla="*/ 809624 w 1981200"/>
                <a:gd name="connsiteY76" fmla="*/ 625320 h 5054446"/>
                <a:gd name="connsiteX77" fmla="*/ 794512 w 1981200"/>
                <a:gd name="connsiteY77" fmla="*/ 555570 h 5054446"/>
                <a:gd name="connsiteX78" fmla="*/ 807720 w 1981200"/>
                <a:gd name="connsiteY78" fmla="*/ 554836 h 5054446"/>
                <a:gd name="connsiteX79" fmla="*/ 853440 w 1981200"/>
                <a:gd name="connsiteY79" fmla="*/ 524356 h 5054446"/>
                <a:gd name="connsiteX80" fmla="*/ 861060 w 1981200"/>
                <a:gd name="connsiteY80" fmla="*/ 463396 h 5054446"/>
                <a:gd name="connsiteX81" fmla="*/ 914400 w 1981200"/>
                <a:gd name="connsiteY81" fmla="*/ 448156 h 5054446"/>
                <a:gd name="connsiteX82" fmla="*/ 929640 w 1981200"/>
                <a:gd name="connsiteY82" fmla="*/ 387196 h 5054446"/>
                <a:gd name="connsiteX83" fmla="*/ 1021080 w 1981200"/>
                <a:gd name="connsiteY83" fmla="*/ 303376 h 5054446"/>
                <a:gd name="connsiteX84" fmla="*/ 975360 w 1981200"/>
                <a:gd name="connsiteY84" fmla="*/ 242416 h 5054446"/>
                <a:gd name="connsiteX85" fmla="*/ 975360 w 1981200"/>
                <a:gd name="connsiteY85" fmla="*/ 196696 h 5054446"/>
                <a:gd name="connsiteX86" fmla="*/ 1036320 w 1981200"/>
                <a:gd name="connsiteY86" fmla="*/ 181456 h 5054446"/>
                <a:gd name="connsiteX87" fmla="*/ 1059180 w 1981200"/>
                <a:gd name="connsiteY87" fmla="*/ 120496 h 5054446"/>
                <a:gd name="connsiteX88" fmla="*/ 1143000 w 1981200"/>
                <a:gd name="connsiteY88" fmla="*/ 90016 h 50544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</a:cxnLst>
              <a:rect l="l" t="t" r="r" b="b"/>
              <a:pathLst>
                <a:path w="1981200" h="5054446">
                  <a:moveTo>
                    <a:pt x="1173004" y="0"/>
                  </a:moveTo>
                  <a:lnTo>
                    <a:pt x="1981200" y="0"/>
                  </a:lnTo>
                  <a:lnTo>
                    <a:pt x="1981200" y="4725468"/>
                  </a:lnTo>
                  <a:lnTo>
                    <a:pt x="1876424" y="4749646"/>
                  </a:lnTo>
                  <a:lnTo>
                    <a:pt x="1847852" y="4797272"/>
                  </a:lnTo>
                  <a:lnTo>
                    <a:pt x="1733548" y="4816320"/>
                  </a:lnTo>
                  <a:lnTo>
                    <a:pt x="1714500" y="4882996"/>
                  </a:lnTo>
                  <a:lnTo>
                    <a:pt x="1704976" y="4968720"/>
                  </a:lnTo>
                  <a:lnTo>
                    <a:pt x="1562100" y="4968720"/>
                  </a:lnTo>
                  <a:lnTo>
                    <a:pt x="1390652" y="5025872"/>
                  </a:lnTo>
                  <a:lnTo>
                    <a:pt x="1333500" y="4978246"/>
                  </a:lnTo>
                  <a:lnTo>
                    <a:pt x="1238252" y="4968720"/>
                  </a:lnTo>
                  <a:lnTo>
                    <a:pt x="1200148" y="4911572"/>
                  </a:lnTo>
                  <a:lnTo>
                    <a:pt x="1038224" y="4930620"/>
                  </a:lnTo>
                  <a:lnTo>
                    <a:pt x="1000124" y="4997296"/>
                  </a:lnTo>
                  <a:lnTo>
                    <a:pt x="914400" y="4997296"/>
                  </a:lnTo>
                  <a:lnTo>
                    <a:pt x="771524" y="5054446"/>
                  </a:lnTo>
                  <a:lnTo>
                    <a:pt x="685800" y="4892520"/>
                  </a:lnTo>
                  <a:lnTo>
                    <a:pt x="714376" y="4759172"/>
                  </a:lnTo>
                  <a:lnTo>
                    <a:pt x="704852" y="4635346"/>
                  </a:lnTo>
                  <a:lnTo>
                    <a:pt x="819148" y="4578196"/>
                  </a:lnTo>
                  <a:lnTo>
                    <a:pt x="828676" y="4416272"/>
                  </a:lnTo>
                  <a:lnTo>
                    <a:pt x="781052" y="4321020"/>
                  </a:lnTo>
                  <a:lnTo>
                    <a:pt x="962024" y="4301972"/>
                  </a:lnTo>
                  <a:lnTo>
                    <a:pt x="866776" y="4178146"/>
                  </a:lnTo>
                  <a:lnTo>
                    <a:pt x="838200" y="4140046"/>
                  </a:lnTo>
                  <a:lnTo>
                    <a:pt x="876300" y="4054320"/>
                  </a:lnTo>
                  <a:lnTo>
                    <a:pt x="914400" y="4044796"/>
                  </a:lnTo>
                  <a:lnTo>
                    <a:pt x="923924" y="3901920"/>
                  </a:lnTo>
                  <a:lnTo>
                    <a:pt x="876300" y="3806672"/>
                  </a:lnTo>
                  <a:lnTo>
                    <a:pt x="752476" y="3730472"/>
                  </a:lnTo>
                  <a:lnTo>
                    <a:pt x="742948" y="3606646"/>
                  </a:lnTo>
                  <a:lnTo>
                    <a:pt x="638176" y="3606646"/>
                  </a:lnTo>
                  <a:lnTo>
                    <a:pt x="581024" y="3511396"/>
                  </a:lnTo>
                  <a:lnTo>
                    <a:pt x="590548" y="3435196"/>
                  </a:lnTo>
                  <a:lnTo>
                    <a:pt x="666748" y="3368520"/>
                  </a:lnTo>
                  <a:lnTo>
                    <a:pt x="619124" y="3263746"/>
                  </a:lnTo>
                  <a:lnTo>
                    <a:pt x="523876" y="3244696"/>
                  </a:lnTo>
                  <a:lnTo>
                    <a:pt x="495300" y="3111346"/>
                  </a:lnTo>
                  <a:lnTo>
                    <a:pt x="457200" y="3035146"/>
                  </a:lnTo>
                  <a:lnTo>
                    <a:pt x="447676" y="2977996"/>
                  </a:lnTo>
                  <a:lnTo>
                    <a:pt x="409576" y="2939896"/>
                  </a:lnTo>
                  <a:lnTo>
                    <a:pt x="352424" y="2958946"/>
                  </a:lnTo>
                  <a:lnTo>
                    <a:pt x="314324" y="2882746"/>
                  </a:lnTo>
                  <a:lnTo>
                    <a:pt x="219076" y="2882746"/>
                  </a:lnTo>
                  <a:lnTo>
                    <a:pt x="209548" y="2797020"/>
                  </a:lnTo>
                  <a:lnTo>
                    <a:pt x="76200" y="2797020"/>
                  </a:lnTo>
                  <a:lnTo>
                    <a:pt x="0" y="2739872"/>
                  </a:lnTo>
                  <a:lnTo>
                    <a:pt x="38100" y="2625572"/>
                  </a:lnTo>
                  <a:lnTo>
                    <a:pt x="114300" y="2625572"/>
                  </a:lnTo>
                  <a:lnTo>
                    <a:pt x="152400" y="2596996"/>
                  </a:lnTo>
                  <a:lnTo>
                    <a:pt x="142876" y="2482696"/>
                  </a:lnTo>
                  <a:lnTo>
                    <a:pt x="209548" y="2416020"/>
                  </a:lnTo>
                  <a:lnTo>
                    <a:pt x="323852" y="2406496"/>
                  </a:lnTo>
                  <a:lnTo>
                    <a:pt x="419100" y="2444596"/>
                  </a:lnTo>
                  <a:lnTo>
                    <a:pt x="476252" y="2435072"/>
                  </a:lnTo>
                  <a:lnTo>
                    <a:pt x="485776" y="2339820"/>
                  </a:lnTo>
                  <a:lnTo>
                    <a:pt x="542924" y="2273146"/>
                  </a:lnTo>
                  <a:lnTo>
                    <a:pt x="590548" y="2273146"/>
                  </a:lnTo>
                  <a:lnTo>
                    <a:pt x="676276" y="2073120"/>
                  </a:lnTo>
                  <a:lnTo>
                    <a:pt x="819148" y="1996920"/>
                  </a:lnTo>
                  <a:lnTo>
                    <a:pt x="819148" y="1911196"/>
                  </a:lnTo>
                  <a:lnTo>
                    <a:pt x="885824" y="1768320"/>
                  </a:lnTo>
                  <a:lnTo>
                    <a:pt x="790576" y="1739746"/>
                  </a:lnTo>
                  <a:lnTo>
                    <a:pt x="704852" y="1625446"/>
                  </a:lnTo>
                  <a:lnTo>
                    <a:pt x="714376" y="1568296"/>
                  </a:lnTo>
                  <a:lnTo>
                    <a:pt x="695324" y="1501620"/>
                  </a:lnTo>
                  <a:lnTo>
                    <a:pt x="742948" y="1434946"/>
                  </a:lnTo>
                  <a:lnTo>
                    <a:pt x="819148" y="1444472"/>
                  </a:lnTo>
                  <a:lnTo>
                    <a:pt x="819148" y="1320646"/>
                  </a:lnTo>
                  <a:lnTo>
                    <a:pt x="762000" y="1301596"/>
                  </a:lnTo>
                  <a:lnTo>
                    <a:pt x="771524" y="1215872"/>
                  </a:lnTo>
                  <a:lnTo>
                    <a:pt x="990600" y="920596"/>
                  </a:lnTo>
                  <a:lnTo>
                    <a:pt x="1000124" y="787246"/>
                  </a:lnTo>
                  <a:lnTo>
                    <a:pt x="914400" y="711046"/>
                  </a:lnTo>
                  <a:lnTo>
                    <a:pt x="904876" y="653896"/>
                  </a:lnTo>
                  <a:lnTo>
                    <a:pt x="809624" y="625320"/>
                  </a:lnTo>
                  <a:lnTo>
                    <a:pt x="794512" y="555570"/>
                  </a:lnTo>
                  <a:lnTo>
                    <a:pt x="807720" y="554836"/>
                  </a:lnTo>
                  <a:lnTo>
                    <a:pt x="853440" y="524356"/>
                  </a:lnTo>
                  <a:lnTo>
                    <a:pt x="861060" y="463396"/>
                  </a:lnTo>
                  <a:lnTo>
                    <a:pt x="914400" y="448156"/>
                  </a:lnTo>
                  <a:lnTo>
                    <a:pt x="929640" y="387196"/>
                  </a:lnTo>
                  <a:lnTo>
                    <a:pt x="1021080" y="303376"/>
                  </a:lnTo>
                  <a:lnTo>
                    <a:pt x="975360" y="242416"/>
                  </a:lnTo>
                  <a:lnTo>
                    <a:pt x="975360" y="196696"/>
                  </a:lnTo>
                  <a:lnTo>
                    <a:pt x="1036320" y="181456"/>
                  </a:lnTo>
                  <a:lnTo>
                    <a:pt x="1059180" y="120496"/>
                  </a:lnTo>
                  <a:lnTo>
                    <a:pt x="1143000" y="90016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AE38DF20-D28E-4163-94C0-2D140512AF27}"/>
                </a:ext>
              </a:extLst>
            </p:cNvPr>
            <p:cNvSpPr/>
            <p:nvPr/>
          </p:nvSpPr>
          <p:spPr>
            <a:xfrm>
              <a:off x="32407860" y="25254104"/>
              <a:ext cx="2864644" cy="958696"/>
            </a:xfrm>
            <a:custGeom>
              <a:avLst/>
              <a:gdLst>
                <a:gd name="connsiteX0" fmla="*/ 119062 w 2864644"/>
                <a:gd name="connsiteY0" fmla="*/ 0 h 958696"/>
                <a:gd name="connsiteX1" fmla="*/ 2864644 w 2864644"/>
                <a:gd name="connsiteY1" fmla="*/ 0 h 958696"/>
                <a:gd name="connsiteX2" fmla="*/ 2834640 w 2864644"/>
                <a:gd name="connsiteY2" fmla="*/ 90016 h 958696"/>
                <a:gd name="connsiteX3" fmla="*/ 2750820 w 2864644"/>
                <a:gd name="connsiteY3" fmla="*/ 120496 h 958696"/>
                <a:gd name="connsiteX4" fmla="*/ 2727960 w 2864644"/>
                <a:gd name="connsiteY4" fmla="*/ 181456 h 958696"/>
                <a:gd name="connsiteX5" fmla="*/ 2667000 w 2864644"/>
                <a:gd name="connsiteY5" fmla="*/ 196696 h 958696"/>
                <a:gd name="connsiteX6" fmla="*/ 2667000 w 2864644"/>
                <a:gd name="connsiteY6" fmla="*/ 242416 h 958696"/>
                <a:gd name="connsiteX7" fmla="*/ 2712720 w 2864644"/>
                <a:gd name="connsiteY7" fmla="*/ 303376 h 958696"/>
                <a:gd name="connsiteX8" fmla="*/ 2621280 w 2864644"/>
                <a:gd name="connsiteY8" fmla="*/ 387196 h 958696"/>
                <a:gd name="connsiteX9" fmla="*/ 2606040 w 2864644"/>
                <a:gd name="connsiteY9" fmla="*/ 448156 h 958696"/>
                <a:gd name="connsiteX10" fmla="*/ 2552700 w 2864644"/>
                <a:gd name="connsiteY10" fmla="*/ 463396 h 958696"/>
                <a:gd name="connsiteX11" fmla="*/ 2545080 w 2864644"/>
                <a:gd name="connsiteY11" fmla="*/ 524356 h 958696"/>
                <a:gd name="connsiteX12" fmla="*/ 2499360 w 2864644"/>
                <a:gd name="connsiteY12" fmla="*/ 554836 h 958696"/>
                <a:gd name="connsiteX13" fmla="*/ 2362200 w 2864644"/>
                <a:gd name="connsiteY13" fmla="*/ 562456 h 958696"/>
                <a:gd name="connsiteX14" fmla="*/ 2225040 w 2864644"/>
                <a:gd name="connsiteY14" fmla="*/ 432916 h 958696"/>
                <a:gd name="connsiteX15" fmla="*/ 2148840 w 2864644"/>
                <a:gd name="connsiteY15" fmla="*/ 425296 h 958696"/>
                <a:gd name="connsiteX16" fmla="*/ 2080260 w 2864644"/>
                <a:gd name="connsiteY16" fmla="*/ 471016 h 958696"/>
                <a:gd name="connsiteX17" fmla="*/ 1920240 w 2864644"/>
                <a:gd name="connsiteY17" fmla="*/ 394816 h 958696"/>
                <a:gd name="connsiteX18" fmla="*/ 1905000 w 2864644"/>
                <a:gd name="connsiteY18" fmla="*/ 288136 h 958696"/>
                <a:gd name="connsiteX19" fmla="*/ 1813560 w 2864644"/>
                <a:gd name="connsiteY19" fmla="*/ 333856 h 958696"/>
                <a:gd name="connsiteX20" fmla="*/ 1821180 w 2864644"/>
                <a:gd name="connsiteY20" fmla="*/ 379576 h 958696"/>
                <a:gd name="connsiteX21" fmla="*/ 1767840 w 2864644"/>
                <a:gd name="connsiteY21" fmla="*/ 387196 h 958696"/>
                <a:gd name="connsiteX22" fmla="*/ 1638300 w 2864644"/>
                <a:gd name="connsiteY22" fmla="*/ 410056 h 958696"/>
                <a:gd name="connsiteX23" fmla="*/ 1684020 w 2864644"/>
                <a:gd name="connsiteY23" fmla="*/ 288136 h 958696"/>
                <a:gd name="connsiteX24" fmla="*/ 1638300 w 2864644"/>
                <a:gd name="connsiteY24" fmla="*/ 280516 h 958696"/>
                <a:gd name="connsiteX25" fmla="*/ 1569720 w 2864644"/>
                <a:gd name="connsiteY25" fmla="*/ 303376 h 958696"/>
                <a:gd name="connsiteX26" fmla="*/ 1531620 w 2864644"/>
                <a:gd name="connsiteY26" fmla="*/ 272896 h 958696"/>
                <a:gd name="connsiteX27" fmla="*/ 1478280 w 2864644"/>
                <a:gd name="connsiteY27" fmla="*/ 318616 h 958696"/>
                <a:gd name="connsiteX28" fmla="*/ 1432560 w 2864644"/>
                <a:gd name="connsiteY28" fmla="*/ 303376 h 958696"/>
                <a:gd name="connsiteX29" fmla="*/ 1341120 w 2864644"/>
                <a:gd name="connsiteY29" fmla="*/ 394816 h 958696"/>
                <a:gd name="connsiteX30" fmla="*/ 1264920 w 2864644"/>
                <a:gd name="connsiteY30" fmla="*/ 326236 h 958696"/>
                <a:gd name="connsiteX31" fmla="*/ 1158240 w 2864644"/>
                <a:gd name="connsiteY31" fmla="*/ 326236 h 958696"/>
                <a:gd name="connsiteX32" fmla="*/ 1013460 w 2864644"/>
                <a:gd name="connsiteY32" fmla="*/ 486256 h 958696"/>
                <a:gd name="connsiteX33" fmla="*/ 975360 w 2864644"/>
                <a:gd name="connsiteY33" fmla="*/ 592936 h 958696"/>
                <a:gd name="connsiteX34" fmla="*/ 876300 w 2864644"/>
                <a:gd name="connsiteY34" fmla="*/ 638656 h 958696"/>
                <a:gd name="connsiteX35" fmla="*/ 853440 w 2864644"/>
                <a:gd name="connsiteY35" fmla="*/ 798676 h 958696"/>
                <a:gd name="connsiteX36" fmla="*/ 769620 w 2864644"/>
                <a:gd name="connsiteY36" fmla="*/ 859636 h 958696"/>
                <a:gd name="connsiteX37" fmla="*/ 655320 w 2864644"/>
                <a:gd name="connsiteY37" fmla="*/ 958696 h 958696"/>
                <a:gd name="connsiteX38" fmla="*/ 579120 w 2864644"/>
                <a:gd name="connsiteY38" fmla="*/ 958696 h 958696"/>
                <a:gd name="connsiteX39" fmla="*/ 609600 w 2864644"/>
                <a:gd name="connsiteY39" fmla="*/ 836776 h 958696"/>
                <a:gd name="connsiteX40" fmla="*/ 518160 w 2864644"/>
                <a:gd name="connsiteY40" fmla="*/ 707236 h 958696"/>
                <a:gd name="connsiteX41" fmla="*/ 403860 w 2864644"/>
                <a:gd name="connsiteY41" fmla="*/ 684376 h 958696"/>
                <a:gd name="connsiteX42" fmla="*/ 335280 w 2864644"/>
                <a:gd name="connsiteY42" fmla="*/ 752956 h 958696"/>
                <a:gd name="connsiteX43" fmla="*/ 266700 w 2864644"/>
                <a:gd name="connsiteY43" fmla="*/ 714856 h 958696"/>
                <a:gd name="connsiteX44" fmla="*/ 205740 w 2864644"/>
                <a:gd name="connsiteY44" fmla="*/ 722476 h 958696"/>
                <a:gd name="connsiteX45" fmla="*/ 228600 w 2864644"/>
                <a:gd name="connsiteY45" fmla="*/ 821536 h 958696"/>
                <a:gd name="connsiteX46" fmla="*/ 167640 w 2864644"/>
                <a:gd name="connsiteY46" fmla="*/ 905356 h 958696"/>
                <a:gd name="connsiteX47" fmla="*/ 60960 w 2864644"/>
                <a:gd name="connsiteY47" fmla="*/ 890116 h 958696"/>
                <a:gd name="connsiteX48" fmla="*/ 45720 w 2864644"/>
                <a:gd name="connsiteY48" fmla="*/ 722476 h 958696"/>
                <a:gd name="connsiteX49" fmla="*/ 91440 w 2864644"/>
                <a:gd name="connsiteY49" fmla="*/ 676756 h 958696"/>
                <a:gd name="connsiteX50" fmla="*/ 76200 w 2864644"/>
                <a:gd name="connsiteY50" fmla="*/ 493876 h 958696"/>
                <a:gd name="connsiteX51" fmla="*/ 0 w 2864644"/>
                <a:gd name="connsiteY51" fmla="*/ 478636 h 958696"/>
                <a:gd name="connsiteX52" fmla="*/ 0 w 2864644"/>
                <a:gd name="connsiteY52" fmla="*/ 417676 h 958696"/>
                <a:gd name="connsiteX53" fmla="*/ 60960 w 2864644"/>
                <a:gd name="connsiteY53" fmla="*/ 356716 h 958696"/>
                <a:gd name="connsiteX54" fmla="*/ 83820 w 2864644"/>
                <a:gd name="connsiteY54" fmla="*/ 51916 h 958696"/>
                <a:gd name="connsiteX55" fmla="*/ 121920 w 2864644"/>
                <a:gd name="connsiteY55" fmla="*/ 21436 h 9586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</a:cxnLst>
              <a:rect l="l" t="t" r="r" b="b"/>
              <a:pathLst>
                <a:path w="2864644" h="958696">
                  <a:moveTo>
                    <a:pt x="119062" y="0"/>
                  </a:moveTo>
                  <a:lnTo>
                    <a:pt x="2864644" y="0"/>
                  </a:lnTo>
                  <a:lnTo>
                    <a:pt x="2834640" y="90016"/>
                  </a:lnTo>
                  <a:lnTo>
                    <a:pt x="2750820" y="120496"/>
                  </a:lnTo>
                  <a:lnTo>
                    <a:pt x="2727960" y="181456"/>
                  </a:lnTo>
                  <a:lnTo>
                    <a:pt x="2667000" y="196696"/>
                  </a:lnTo>
                  <a:lnTo>
                    <a:pt x="2667000" y="242416"/>
                  </a:lnTo>
                  <a:lnTo>
                    <a:pt x="2712720" y="303376"/>
                  </a:lnTo>
                  <a:lnTo>
                    <a:pt x="2621280" y="387196"/>
                  </a:lnTo>
                  <a:lnTo>
                    <a:pt x="2606040" y="448156"/>
                  </a:lnTo>
                  <a:lnTo>
                    <a:pt x="2552700" y="463396"/>
                  </a:lnTo>
                  <a:lnTo>
                    <a:pt x="2545080" y="524356"/>
                  </a:lnTo>
                  <a:lnTo>
                    <a:pt x="2499360" y="554836"/>
                  </a:lnTo>
                  <a:lnTo>
                    <a:pt x="2362200" y="562456"/>
                  </a:lnTo>
                  <a:lnTo>
                    <a:pt x="2225040" y="432916"/>
                  </a:lnTo>
                  <a:lnTo>
                    <a:pt x="2148840" y="425296"/>
                  </a:lnTo>
                  <a:lnTo>
                    <a:pt x="2080260" y="471016"/>
                  </a:lnTo>
                  <a:lnTo>
                    <a:pt x="1920240" y="394816"/>
                  </a:lnTo>
                  <a:lnTo>
                    <a:pt x="1905000" y="288136"/>
                  </a:lnTo>
                  <a:lnTo>
                    <a:pt x="1813560" y="333856"/>
                  </a:lnTo>
                  <a:lnTo>
                    <a:pt x="1821180" y="379576"/>
                  </a:lnTo>
                  <a:lnTo>
                    <a:pt x="1767840" y="387196"/>
                  </a:lnTo>
                  <a:lnTo>
                    <a:pt x="1638300" y="410056"/>
                  </a:lnTo>
                  <a:lnTo>
                    <a:pt x="1684020" y="288136"/>
                  </a:lnTo>
                  <a:lnTo>
                    <a:pt x="1638300" y="280516"/>
                  </a:lnTo>
                  <a:lnTo>
                    <a:pt x="1569720" y="303376"/>
                  </a:lnTo>
                  <a:lnTo>
                    <a:pt x="1531620" y="272896"/>
                  </a:lnTo>
                  <a:lnTo>
                    <a:pt x="1478280" y="318616"/>
                  </a:lnTo>
                  <a:lnTo>
                    <a:pt x="1432560" y="303376"/>
                  </a:lnTo>
                  <a:lnTo>
                    <a:pt x="1341120" y="394816"/>
                  </a:lnTo>
                  <a:lnTo>
                    <a:pt x="1264920" y="326236"/>
                  </a:lnTo>
                  <a:lnTo>
                    <a:pt x="1158240" y="326236"/>
                  </a:lnTo>
                  <a:lnTo>
                    <a:pt x="1013460" y="486256"/>
                  </a:lnTo>
                  <a:lnTo>
                    <a:pt x="975360" y="592936"/>
                  </a:lnTo>
                  <a:lnTo>
                    <a:pt x="876300" y="638656"/>
                  </a:lnTo>
                  <a:lnTo>
                    <a:pt x="853440" y="798676"/>
                  </a:lnTo>
                  <a:lnTo>
                    <a:pt x="769620" y="859636"/>
                  </a:lnTo>
                  <a:lnTo>
                    <a:pt x="655320" y="958696"/>
                  </a:lnTo>
                  <a:lnTo>
                    <a:pt x="579120" y="958696"/>
                  </a:lnTo>
                  <a:lnTo>
                    <a:pt x="609600" y="836776"/>
                  </a:lnTo>
                  <a:lnTo>
                    <a:pt x="518160" y="707236"/>
                  </a:lnTo>
                  <a:lnTo>
                    <a:pt x="403860" y="684376"/>
                  </a:lnTo>
                  <a:lnTo>
                    <a:pt x="335280" y="752956"/>
                  </a:lnTo>
                  <a:lnTo>
                    <a:pt x="266700" y="714856"/>
                  </a:lnTo>
                  <a:lnTo>
                    <a:pt x="205740" y="722476"/>
                  </a:lnTo>
                  <a:lnTo>
                    <a:pt x="228600" y="821536"/>
                  </a:lnTo>
                  <a:lnTo>
                    <a:pt x="167640" y="905356"/>
                  </a:lnTo>
                  <a:lnTo>
                    <a:pt x="60960" y="890116"/>
                  </a:lnTo>
                  <a:lnTo>
                    <a:pt x="45720" y="722476"/>
                  </a:lnTo>
                  <a:lnTo>
                    <a:pt x="91440" y="676756"/>
                  </a:lnTo>
                  <a:lnTo>
                    <a:pt x="76200" y="493876"/>
                  </a:lnTo>
                  <a:lnTo>
                    <a:pt x="0" y="478636"/>
                  </a:lnTo>
                  <a:lnTo>
                    <a:pt x="0" y="417676"/>
                  </a:lnTo>
                  <a:lnTo>
                    <a:pt x="60960" y="356716"/>
                  </a:lnTo>
                  <a:lnTo>
                    <a:pt x="83820" y="51916"/>
                  </a:lnTo>
                  <a:lnTo>
                    <a:pt x="121920" y="21436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F0201B8D-3149-48C6-BCF8-8AD4CBAD9166}"/>
                </a:ext>
              </a:extLst>
            </p:cNvPr>
            <p:cNvSpPr/>
            <p:nvPr/>
          </p:nvSpPr>
          <p:spPr>
            <a:xfrm>
              <a:off x="30815280" y="25254104"/>
              <a:ext cx="1836420" cy="1774036"/>
            </a:xfrm>
            <a:custGeom>
              <a:avLst/>
              <a:gdLst>
                <a:gd name="connsiteX0" fmla="*/ 844996 w 1836420"/>
                <a:gd name="connsiteY0" fmla="*/ 0 h 1774036"/>
                <a:gd name="connsiteX1" fmla="*/ 1711642 w 1836420"/>
                <a:gd name="connsiteY1" fmla="*/ 0 h 1774036"/>
                <a:gd name="connsiteX2" fmla="*/ 1714500 w 1836420"/>
                <a:gd name="connsiteY2" fmla="*/ 21436 h 1774036"/>
                <a:gd name="connsiteX3" fmla="*/ 1676400 w 1836420"/>
                <a:gd name="connsiteY3" fmla="*/ 51916 h 1774036"/>
                <a:gd name="connsiteX4" fmla="*/ 1653540 w 1836420"/>
                <a:gd name="connsiteY4" fmla="*/ 356716 h 1774036"/>
                <a:gd name="connsiteX5" fmla="*/ 1592580 w 1836420"/>
                <a:gd name="connsiteY5" fmla="*/ 417676 h 1774036"/>
                <a:gd name="connsiteX6" fmla="*/ 1592580 w 1836420"/>
                <a:gd name="connsiteY6" fmla="*/ 478636 h 1774036"/>
                <a:gd name="connsiteX7" fmla="*/ 1668780 w 1836420"/>
                <a:gd name="connsiteY7" fmla="*/ 493876 h 1774036"/>
                <a:gd name="connsiteX8" fmla="*/ 1684020 w 1836420"/>
                <a:gd name="connsiteY8" fmla="*/ 676756 h 1774036"/>
                <a:gd name="connsiteX9" fmla="*/ 1638300 w 1836420"/>
                <a:gd name="connsiteY9" fmla="*/ 722476 h 1774036"/>
                <a:gd name="connsiteX10" fmla="*/ 1653540 w 1836420"/>
                <a:gd name="connsiteY10" fmla="*/ 890116 h 1774036"/>
                <a:gd name="connsiteX11" fmla="*/ 1665776 w 1836420"/>
                <a:gd name="connsiteY11" fmla="*/ 891864 h 1774036"/>
                <a:gd name="connsiteX12" fmla="*/ 1661160 w 1836420"/>
                <a:gd name="connsiteY12" fmla="*/ 905356 h 1774036"/>
                <a:gd name="connsiteX13" fmla="*/ 1729740 w 1836420"/>
                <a:gd name="connsiteY13" fmla="*/ 1012036 h 1774036"/>
                <a:gd name="connsiteX14" fmla="*/ 1790700 w 1836420"/>
                <a:gd name="connsiteY14" fmla="*/ 1034896 h 1774036"/>
                <a:gd name="connsiteX15" fmla="*/ 1836420 w 1836420"/>
                <a:gd name="connsiteY15" fmla="*/ 1103476 h 1774036"/>
                <a:gd name="connsiteX16" fmla="*/ 1661160 w 1836420"/>
                <a:gd name="connsiteY16" fmla="*/ 1377796 h 1774036"/>
                <a:gd name="connsiteX17" fmla="*/ 1584960 w 1836420"/>
                <a:gd name="connsiteY17" fmla="*/ 1408276 h 1774036"/>
                <a:gd name="connsiteX18" fmla="*/ 1607820 w 1836420"/>
                <a:gd name="connsiteY18" fmla="*/ 1476856 h 1774036"/>
                <a:gd name="connsiteX19" fmla="*/ 1607820 w 1836420"/>
                <a:gd name="connsiteY19" fmla="*/ 1568296 h 1774036"/>
                <a:gd name="connsiteX20" fmla="*/ 1539240 w 1836420"/>
                <a:gd name="connsiteY20" fmla="*/ 1705456 h 1774036"/>
                <a:gd name="connsiteX21" fmla="*/ 1424940 w 1836420"/>
                <a:gd name="connsiteY21" fmla="*/ 1720696 h 1774036"/>
                <a:gd name="connsiteX22" fmla="*/ 1386840 w 1836420"/>
                <a:gd name="connsiteY22" fmla="*/ 1743556 h 1774036"/>
                <a:gd name="connsiteX23" fmla="*/ 1249680 w 1836420"/>
                <a:gd name="connsiteY23" fmla="*/ 1774036 h 1774036"/>
                <a:gd name="connsiteX24" fmla="*/ 1196340 w 1836420"/>
                <a:gd name="connsiteY24" fmla="*/ 1659736 h 1774036"/>
                <a:gd name="connsiteX25" fmla="*/ 1120140 w 1836420"/>
                <a:gd name="connsiteY25" fmla="*/ 1636876 h 1774036"/>
                <a:gd name="connsiteX26" fmla="*/ 1066800 w 1836420"/>
                <a:gd name="connsiteY26" fmla="*/ 1560676 h 1774036"/>
                <a:gd name="connsiteX27" fmla="*/ 937260 w 1836420"/>
                <a:gd name="connsiteY27" fmla="*/ 1446376 h 1774036"/>
                <a:gd name="connsiteX28" fmla="*/ 868680 w 1836420"/>
                <a:gd name="connsiteY28" fmla="*/ 1446376 h 1774036"/>
                <a:gd name="connsiteX29" fmla="*/ 838200 w 1836420"/>
                <a:gd name="connsiteY29" fmla="*/ 1492096 h 1774036"/>
                <a:gd name="connsiteX30" fmla="*/ 754380 w 1836420"/>
                <a:gd name="connsiteY30" fmla="*/ 1469236 h 1774036"/>
                <a:gd name="connsiteX31" fmla="*/ 701040 w 1836420"/>
                <a:gd name="connsiteY31" fmla="*/ 1438756 h 1774036"/>
                <a:gd name="connsiteX32" fmla="*/ 624840 w 1836420"/>
                <a:gd name="connsiteY32" fmla="*/ 1522576 h 1774036"/>
                <a:gd name="connsiteX33" fmla="*/ 510540 w 1836420"/>
                <a:gd name="connsiteY33" fmla="*/ 1446376 h 1774036"/>
                <a:gd name="connsiteX34" fmla="*/ 472440 w 1836420"/>
                <a:gd name="connsiteY34" fmla="*/ 1377796 h 1774036"/>
                <a:gd name="connsiteX35" fmla="*/ 304800 w 1836420"/>
                <a:gd name="connsiteY35" fmla="*/ 1408276 h 1774036"/>
                <a:gd name="connsiteX36" fmla="*/ 281940 w 1836420"/>
                <a:gd name="connsiteY36" fmla="*/ 1339696 h 1774036"/>
                <a:gd name="connsiteX37" fmla="*/ 266700 w 1836420"/>
                <a:gd name="connsiteY37" fmla="*/ 1271116 h 1774036"/>
                <a:gd name="connsiteX38" fmla="*/ 228600 w 1836420"/>
                <a:gd name="connsiteY38" fmla="*/ 1149196 h 1774036"/>
                <a:gd name="connsiteX39" fmla="*/ 137160 w 1836420"/>
                <a:gd name="connsiteY39" fmla="*/ 1057756 h 1774036"/>
                <a:gd name="connsiteX40" fmla="*/ 83820 w 1836420"/>
                <a:gd name="connsiteY40" fmla="*/ 1012036 h 1774036"/>
                <a:gd name="connsiteX41" fmla="*/ 0 w 1836420"/>
                <a:gd name="connsiteY41" fmla="*/ 897736 h 1774036"/>
                <a:gd name="connsiteX42" fmla="*/ 106680 w 1836420"/>
                <a:gd name="connsiteY42" fmla="*/ 783436 h 1774036"/>
                <a:gd name="connsiteX43" fmla="*/ 152400 w 1836420"/>
                <a:gd name="connsiteY43" fmla="*/ 707236 h 1774036"/>
                <a:gd name="connsiteX44" fmla="*/ 266700 w 1836420"/>
                <a:gd name="connsiteY44" fmla="*/ 691996 h 1774036"/>
                <a:gd name="connsiteX45" fmla="*/ 457200 w 1836420"/>
                <a:gd name="connsiteY45" fmla="*/ 531976 h 1774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1836420" h="1774036">
                  <a:moveTo>
                    <a:pt x="844996" y="0"/>
                  </a:moveTo>
                  <a:lnTo>
                    <a:pt x="1711642" y="0"/>
                  </a:lnTo>
                  <a:lnTo>
                    <a:pt x="1714500" y="21436"/>
                  </a:lnTo>
                  <a:lnTo>
                    <a:pt x="1676400" y="51916"/>
                  </a:lnTo>
                  <a:lnTo>
                    <a:pt x="1653540" y="356716"/>
                  </a:lnTo>
                  <a:lnTo>
                    <a:pt x="1592580" y="417676"/>
                  </a:lnTo>
                  <a:lnTo>
                    <a:pt x="1592580" y="478636"/>
                  </a:lnTo>
                  <a:lnTo>
                    <a:pt x="1668780" y="493876"/>
                  </a:lnTo>
                  <a:lnTo>
                    <a:pt x="1684020" y="676756"/>
                  </a:lnTo>
                  <a:lnTo>
                    <a:pt x="1638300" y="722476"/>
                  </a:lnTo>
                  <a:lnTo>
                    <a:pt x="1653540" y="890116"/>
                  </a:lnTo>
                  <a:lnTo>
                    <a:pt x="1665776" y="891864"/>
                  </a:lnTo>
                  <a:lnTo>
                    <a:pt x="1661160" y="905356"/>
                  </a:lnTo>
                  <a:lnTo>
                    <a:pt x="1729740" y="1012036"/>
                  </a:lnTo>
                  <a:lnTo>
                    <a:pt x="1790700" y="1034896"/>
                  </a:lnTo>
                  <a:lnTo>
                    <a:pt x="1836420" y="1103476"/>
                  </a:lnTo>
                  <a:lnTo>
                    <a:pt x="1661160" y="1377796"/>
                  </a:lnTo>
                  <a:lnTo>
                    <a:pt x="1584960" y="1408276"/>
                  </a:lnTo>
                  <a:lnTo>
                    <a:pt x="1607820" y="1476856"/>
                  </a:lnTo>
                  <a:lnTo>
                    <a:pt x="1607820" y="1568296"/>
                  </a:lnTo>
                  <a:lnTo>
                    <a:pt x="1539240" y="1705456"/>
                  </a:lnTo>
                  <a:lnTo>
                    <a:pt x="1424940" y="1720696"/>
                  </a:lnTo>
                  <a:lnTo>
                    <a:pt x="1386840" y="1743556"/>
                  </a:lnTo>
                  <a:lnTo>
                    <a:pt x="1249680" y="1774036"/>
                  </a:lnTo>
                  <a:lnTo>
                    <a:pt x="1196340" y="1659736"/>
                  </a:lnTo>
                  <a:lnTo>
                    <a:pt x="1120140" y="1636876"/>
                  </a:lnTo>
                  <a:lnTo>
                    <a:pt x="1066800" y="1560676"/>
                  </a:lnTo>
                  <a:lnTo>
                    <a:pt x="937260" y="1446376"/>
                  </a:lnTo>
                  <a:lnTo>
                    <a:pt x="868680" y="1446376"/>
                  </a:lnTo>
                  <a:lnTo>
                    <a:pt x="838200" y="1492096"/>
                  </a:lnTo>
                  <a:lnTo>
                    <a:pt x="754380" y="1469236"/>
                  </a:lnTo>
                  <a:lnTo>
                    <a:pt x="701040" y="1438756"/>
                  </a:lnTo>
                  <a:lnTo>
                    <a:pt x="624840" y="1522576"/>
                  </a:lnTo>
                  <a:lnTo>
                    <a:pt x="510540" y="1446376"/>
                  </a:lnTo>
                  <a:lnTo>
                    <a:pt x="472440" y="1377796"/>
                  </a:lnTo>
                  <a:lnTo>
                    <a:pt x="304800" y="1408276"/>
                  </a:lnTo>
                  <a:lnTo>
                    <a:pt x="281940" y="1339696"/>
                  </a:lnTo>
                  <a:lnTo>
                    <a:pt x="266700" y="1271116"/>
                  </a:lnTo>
                  <a:lnTo>
                    <a:pt x="228600" y="1149196"/>
                  </a:lnTo>
                  <a:lnTo>
                    <a:pt x="137160" y="1057756"/>
                  </a:lnTo>
                  <a:lnTo>
                    <a:pt x="83820" y="1012036"/>
                  </a:lnTo>
                  <a:lnTo>
                    <a:pt x="0" y="897736"/>
                  </a:lnTo>
                  <a:lnTo>
                    <a:pt x="106680" y="783436"/>
                  </a:lnTo>
                  <a:lnTo>
                    <a:pt x="152400" y="707236"/>
                  </a:lnTo>
                  <a:lnTo>
                    <a:pt x="266700" y="691996"/>
                  </a:lnTo>
                  <a:lnTo>
                    <a:pt x="457200" y="531976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86490388-ADA2-45D7-8909-00FE3321C084}"/>
                </a:ext>
              </a:extLst>
            </p:cNvPr>
            <p:cNvSpPr/>
            <p:nvPr/>
          </p:nvSpPr>
          <p:spPr>
            <a:xfrm>
              <a:off x="29335874" y="26167080"/>
              <a:ext cx="3239626" cy="3558936"/>
            </a:xfrm>
            <a:custGeom>
              <a:avLst/>
              <a:gdLst>
                <a:gd name="connsiteX0" fmla="*/ 1487026 w 3239626"/>
                <a:gd name="connsiteY0" fmla="*/ 0 h 3558936"/>
                <a:gd name="connsiteX1" fmla="*/ 1490756 w 3239626"/>
                <a:gd name="connsiteY1" fmla="*/ 236 h 3558936"/>
                <a:gd name="connsiteX2" fmla="*/ 1563226 w 3239626"/>
                <a:gd name="connsiteY2" fmla="*/ 99060 h 3558936"/>
                <a:gd name="connsiteX3" fmla="*/ 1616566 w 3239626"/>
                <a:gd name="connsiteY3" fmla="*/ 144780 h 3558936"/>
                <a:gd name="connsiteX4" fmla="*/ 1708006 w 3239626"/>
                <a:gd name="connsiteY4" fmla="*/ 236220 h 3558936"/>
                <a:gd name="connsiteX5" fmla="*/ 1746106 w 3239626"/>
                <a:gd name="connsiteY5" fmla="*/ 358140 h 3558936"/>
                <a:gd name="connsiteX6" fmla="*/ 1761346 w 3239626"/>
                <a:gd name="connsiteY6" fmla="*/ 426720 h 3558936"/>
                <a:gd name="connsiteX7" fmla="*/ 1784206 w 3239626"/>
                <a:gd name="connsiteY7" fmla="*/ 495300 h 3558936"/>
                <a:gd name="connsiteX8" fmla="*/ 1951846 w 3239626"/>
                <a:gd name="connsiteY8" fmla="*/ 464820 h 3558936"/>
                <a:gd name="connsiteX9" fmla="*/ 1989946 w 3239626"/>
                <a:gd name="connsiteY9" fmla="*/ 533400 h 3558936"/>
                <a:gd name="connsiteX10" fmla="*/ 2104246 w 3239626"/>
                <a:gd name="connsiteY10" fmla="*/ 609600 h 3558936"/>
                <a:gd name="connsiteX11" fmla="*/ 2180446 w 3239626"/>
                <a:gd name="connsiteY11" fmla="*/ 525780 h 3558936"/>
                <a:gd name="connsiteX12" fmla="*/ 2233786 w 3239626"/>
                <a:gd name="connsiteY12" fmla="*/ 556260 h 3558936"/>
                <a:gd name="connsiteX13" fmla="*/ 2317606 w 3239626"/>
                <a:gd name="connsiteY13" fmla="*/ 579120 h 3558936"/>
                <a:gd name="connsiteX14" fmla="*/ 2348086 w 3239626"/>
                <a:gd name="connsiteY14" fmla="*/ 533400 h 3558936"/>
                <a:gd name="connsiteX15" fmla="*/ 2416666 w 3239626"/>
                <a:gd name="connsiteY15" fmla="*/ 533400 h 3558936"/>
                <a:gd name="connsiteX16" fmla="*/ 2546206 w 3239626"/>
                <a:gd name="connsiteY16" fmla="*/ 647700 h 3558936"/>
                <a:gd name="connsiteX17" fmla="*/ 2599546 w 3239626"/>
                <a:gd name="connsiteY17" fmla="*/ 723900 h 3558936"/>
                <a:gd name="connsiteX18" fmla="*/ 2675746 w 3239626"/>
                <a:gd name="connsiteY18" fmla="*/ 746760 h 3558936"/>
                <a:gd name="connsiteX19" fmla="*/ 2729086 w 3239626"/>
                <a:gd name="connsiteY19" fmla="*/ 861060 h 3558936"/>
                <a:gd name="connsiteX20" fmla="*/ 2866246 w 3239626"/>
                <a:gd name="connsiteY20" fmla="*/ 830580 h 3558936"/>
                <a:gd name="connsiteX21" fmla="*/ 2904346 w 3239626"/>
                <a:gd name="connsiteY21" fmla="*/ 807720 h 3558936"/>
                <a:gd name="connsiteX22" fmla="*/ 3018646 w 3239626"/>
                <a:gd name="connsiteY22" fmla="*/ 792480 h 3558936"/>
                <a:gd name="connsiteX23" fmla="*/ 3004372 w 3239626"/>
                <a:gd name="connsiteY23" fmla="*/ 794384 h 3558936"/>
                <a:gd name="connsiteX24" fmla="*/ 3049126 w 3239626"/>
                <a:gd name="connsiteY24" fmla="*/ 864870 h 3558936"/>
                <a:gd name="connsiteX25" fmla="*/ 2963402 w 3239626"/>
                <a:gd name="connsiteY25" fmla="*/ 902970 h 3558936"/>
                <a:gd name="connsiteX26" fmla="*/ 2925302 w 3239626"/>
                <a:gd name="connsiteY26" fmla="*/ 1141096 h 3558936"/>
                <a:gd name="connsiteX27" fmla="*/ 3020550 w 3239626"/>
                <a:gd name="connsiteY27" fmla="*/ 1131570 h 3558936"/>
                <a:gd name="connsiteX28" fmla="*/ 3020550 w 3239626"/>
                <a:gd name="connsiteY28" fmla="*/ 1207770 h 3558936"/>
                <a:gd name="connsiteX29" fmla="*/ 2972926 w 3239626"/>
                <a:gd name="connsiteY29" fmla="*/ 1255396 h 3558936"/>
                <a:gd name="connsiteX30" fmla="*/ 3077702 w 3239626"/>
                <a:gd name="connsiteY30" fmla="*/ 1283970 h 3558936"/>
                <a:gd name="connsiteX31" fmla="*/ 3115802 w 3239626"/>
                <a:gd name="connsiteY31" fmla="*/ 1331596 h 3558936"/>
                <a:gd name="connsiteX32" fmla="*/ 3068176 w 3239626"/>
                <a:gd name="connsiteY32" fmla="*/ 1379220 h 3558936"/>
                <a:gd name="connsiteX33" fmla="*/ 3172950 w 3239626"/>
                <a:gd name="connsiteY33" fmla="*/ 1436370 h 3558936"/>
                <a:gd name="connsiteX34" fmla="*/ 3239626 w 3239626"/>
                <a:gd name="connsiteY34" fmla="*/ 1541144 h 3558936"/>
                <a:gd name="connsiteX35" fmla="*/ 3239626 w 3239626"/>
                <a:gd name="connsiteY35" fmla="*/ 1693544 h 3558936"/>
                <a:gd name="connsiteX36" fmla="*/ 3153902 w 3239626"/>
                <a:gd name="connsiteY36" fmla="*/ 1712596 h 3558936"/>
                <a:gd name="connsiteX37" fmla="*/ 3153902 w 3239626"/>
                <a:gd name="connsiteY37" fmla="*/ 1874520 h 3558936"/>
                <a:gd name="connsiteX38" fmla="*/ 3115802 w 3239626"/>
                <a:gd name="connsiteY38" fmla="*/ 1884044 h 3558936"/>
                <a:gd name="connsiteX39" fmla="*/ 3068176 w 3239626"/>
                <a:gd name="connsiteY39" fmla="*/ 1836420 h 3558936"/>
                <a:gd name="connsiteX40" fmla="*/ 3020550 w 3239626"/>
                <a:gd name="connsiteY40" fmla="*/ 1836420 h 3558936"/>
                <a:gd name="connsiteX41" fmla="*/ 2953876 w 3239626"/>
                <a:gd name="connsiteY41" fmla="*/ 1884044 h 3558936"/>
                <a:gd name="connsiteX42" fmla="*/ 2858626 w 3239626"/>
                <a:gd name="connsiteY42" fmla="*/ 1893570 h 3558936"/>
                <a:gd name="connsiteX43" fmla="*/ 2830050 w 3239626"/>
                <a:gd name="connsiteY43" fmla="*/ 1912620 h 3558936"/>
                <a:gd name="connsiteX44" fmla="*/ 2715750 w 3239626"/>
                <a:gd name="connsiteY44" fmla="*/ 1931670 h 3558936"/>
                <a:gd name="connsiteX45" fmla="*/ 2687176 w 3239626"/>
                <a:gd name="connsiteY45" fmla="*/ 1884044 h 3558936"/>
                <a:gd name="connsiteX46" fmla="*/ 2582402 w 3239626"/>
                <a:gd name="connsiteY46" fmla="*/ 1922144 h 3558936"/>
                <a:gd name="connsiteX47" fmla="*/ 2553826 w 3239626"/>
                <a:gd name="connsiteY47" fmla="*/ 1893570 h 3558936"/>
                <a:gd name="connsiteX48" fmla="*/ 2496676 w 3239626"/>
                <a:gd name="connsiteY48" fmla="*/ 1950720 h 3558936"/>
                <a:gd name="connsiteX49" fmla="*/ 2306176 w 3239626"/>
                <a:gd name="connsiteY49" fmla="*/ 1931670 h 3558936"/>
                <a:gd name="connsiteX50" fmla="*/ 2258550 w 3239626"/>
                <a:gd name="connsiteY50" fmla="*/ 2065020 h 3558936"/>
                <a:gd name="connsiteX51" fmla="*/ 2191876 w 3239626"/>
                <a:gd name="connsiteY51" fmla="*/ 1988820 h 3558936"/>
                <a:gd name="connsiteX52" fmla="*/ 2077576 w 3239626"/>
                <a:gd name="connsiteY52" fmla="*/ 1979296 h 3558936"/>
                <a:gd name="connsiteX53" fmla="*/ 1858502 w 3239626"/>
                <a:gd name="connsiteY53" fmla="*/ 1893570 h 3558936"/>
                <a:gd name="connsiteX54" fmla="*/ 1725150 w 3239626"/>
                <a:gd name="connsiteY54" fmla="*/ 1960244 h 3558936"/>
                <a:gd name="connsiteX55" fmla="*/ 1715626 w 3239626"/>
                <a:gd name="connsiteY55" fmla="*/ 2045970 h 3558936"/>
                <a:gd name="connsiteX56" fmla="*/ 1696576 w 3239626"/>
                <a:gd name="connsiteY56" fmla="*/ 2169796 h 3558936"/>
                <a:gd name="connsiteX57" fmla="*/ 1601326 w 3239626"/>
                <a:gd name="connsiteY57" fmla="*/ 2303144 h 3558936"/>
                <a:gd name="connsiteX58" fmla="*/ 1587728 w 3239626"/>
                <a:gd name="connsiteY58" fmla="*/ 2391538 h 3558936"/>
                <a:gd name="connsiteX59" fmla="*/ 1517506 w 3239626"/>
                <a:gd name="connsiteY59" fmla="*/ 2354580 h 3558936"/>
                <a:gd name="connsiteX60" fmla="*/ 1334626 w 3239626"/>
                <a:gd name="connsiteY60" fmla="*/ 2324100 h 3558936"/>
                <a:gd name="connsiteX61" fmla="*/ 1296526 w 3239626"/>
                <a:gd name="connsiteY61" fmla="*/ 2247900 h 3558936"/>
                <a:gd name="connsiteX62" fmla="*/ 1182226 w 3239626"/>
                <a:gd name="connsiteY62" fmla="*/ 2263140 h 3558936"/>
                <a:gd name="connsiteX63" fmla="*/ 1144126 w 3239626"/>
                <a:gd name="connsiteY63" fmla="*/ 2362200 h 3558936"/>
                <a:gd name="connsiteX64" fmla="*/ 1205086 w 3239626"/>
                <a:gd name="connsiteY64" fmla="*/ 2430780 h 3558936"/>
                <a:gd name="connsiteX65" fmla="*/ 1243186 w 3239626"/>
                <a:gd name="connsiteY65" fmla="*/ 2659380 h 3558936"/>
                <a:gd name="connsiteX66" fmla="*/ 1227946 w 3239626"/>
                <a:gd name="connsiteY66" fmla="*/ 2781300 h 3558936"/>
                <a:gd name="connsiteX67" fmla="*/ 1052686 w 3239626"/>
                <a:gd name="connsiteY67" fmla="*/ 2697480 h 3558936"/>
                <a:gd name="connsiteX68" fmla="*/ 1045066 w 3239626"/>
                <a:gd name="connsiteY68" fmla="*/ 2895600 h 3558936"/>
                <a:gd name="connsiteX69" fmla="*/ 976486 w 3239626"/>
                <a:gd name="connsiteY69" fmla="*/ 2849880 h 3558936"/>
                <a:gd name="connsiteX70" fmla="*/ 907906 w 3239626"/>
                <a:gd name="connsiteY70" fmla="*/ 2910840 h 3558936"/>
                <a:gd name="connsiteX71" fmla="*/ 801226 w 3239626"/>
                <a:gd name="connsiteY71" fmla="*/ 2910840 h 3558936"/>
                <a:gd name="connsiteX72" fmla="*/ 747886 w 3239626"/>
                <a:gd name="connsiteY72" fmla="*/ 3048000 h 3558936"/>
                <a:gd name="connsiteX73" fmla="*/ 648826 w 3239626"/>
                <a:gd name="connsiteY73" fmla="*/ 3048000 h 3558936"/>
                <a:gd name="connsiteX74" fmla="*/ 526906 w 3239626"/>
                <a:gd name="connsiteY74" fmla="*/ 2933700 h 3558936"/>
                <a:gd name="connsiteX75" fmla="*/ 443086 w 3239626"/>
                <a:gd name="connsiteY75" fmla="*/ 3192780 h 3558936"/>
                <a:gd name="connsiteX76" fmla="*/ 420226 w 3239626"/>
                <a:gd name="connsiteY76" fmla="*/ 3261360 h 3558936"/>
                <a:gd name="connsiteX77" fmla="*/ 382126 w 3239626"/>
                <a:gd name="connsiteY77" fmla="*/ 3284220 h 3558936"/>
                <a:gd name="connsiteX78" fmla="*/ 351646 w 3239626"/>
                <a:gd name="connsiteY78" fmla="*/ 3398520 h 3558936"/>
                <a:gd name="connsiteX79" fmla="*/ 298306 w 3239626"/>
                <a:gd name="connsiteY79" fmla="*/ 3436620 h 3558936"/>
                <a:gd name="connsiteX80" fmla="*/ 244966 w 3239626"/>
                <a:gd name="connsiteY80" fmla="*/ 3314700 h 3558936"/>
                <a:gd name="connsiteX81" fmla="*/ 130666 w 3239626"/>
                <a:gd name="connsiteY81" fmla="*/ 3329940 h 3558936"/>
                <a:gd name="connsiteX82" fmla="*/ 115426 w 3239626"/>
                <a:gd name="connsiteY82" fmla="*/ 3444240 h 3558936"/>
                <a:gd name="connsiteX83" fmla="*/ 46846 w 3239626"/>
                <a:gd name="connsiteY83" fmla="*/ 3451860 h 3558936"/>
                <a:gd name="connsiteX84" fmla="*/ 0 w 3239626"/>
                <a:gd name="connsiteY84" fmla="*/ 3558936 h 3558936"/>
                <a:gd name="connsiteX85" fmla="*/ 0 w 3239626"/>
                <a:gd name="connsiteY85" fmla="*/ 2788358 h 3558936"/>
                <a:gd name="connsiteX86" fmla="*/ 168766 w 3239626"/>
                <a:gd name="connsiteY86" fmla="*/ 2872740 h 3558936"/>
                <a:gd name="connsiteX87" fmla="*/ 130666 w 3239626"/>
                <a:gd name="connsiteY87" fmla="*/ 2766060 h 3558936"/>
                <a:gd name="connsiteX88" fmla="*/ 145906 w 3239626"/>
                <a:gd name="connsiteY88" fmla="*/ 2727960 h 3558936"/>
                <a:gd name="connsiteX89" fmla="*/ 237346 w 3239626"/>
                <a:gd name="connsiteY89" fmla="*/ 2773680 h 3558936"/>
                <a:gd name="connsiteX90" fmla="*/ 252586 w 3239626"/>
                <a:gd name="connsiteY90" fmla="*/ 2697480 h 3558936"/>
                <a:gd name="connsiteX91" fmla="*/ 199246 w 3239626"/>
                <a:gd name="connsiteY91" fmla="*/ 2628900 h 3558936"/>
                <a:gd name="connsiteX92" fmla="*/ 168766 w 3239626"/>
                <a:gd name="connsiteY92" fmla="*/ 2575560 h 3558936"/>
                <a:gd name="connsiteX93" fmla="*/ 145906 w 3239626"/>
                <a:gd name="connsiteY93" fmla="*/ 2484120 h 3558936"/>
                <a:gd name="connsiteX94" fmla="*/ 244966 w 3239626"/>
                <a:gd name="connsiteY94" fmla="*/ 2506980 h 3558936"/>
                <a:gd name="connsiteX95" fmla="*/ 313546 w 3239626"/>
                <a:gd name="connsiteY95" fmla="*/ 2583180 h 3558936"/>
                <a:gd name="connsiteX96" fmla="*/ 420226 w 3239626"/>
                <a:gd name="connsiteY96" fmla="*/ 2545080 h 3558936"/>
                <a:gd name="connsiteX97" fmla="*/ 504046 w 3239626"/>
                <a:gd name="connsiteY97" fmla="*/ 2560320 h 3558936"/>
                <a:gd name="connsiteX98" fmla="*/ 595486 w 3239626"/>
                <a:gd name="connsiteY98" fmla="*/ 2506980 h 3558936"/>
                <a:gd name="connsiteX99" fmla="*/ 641206 w 3239626"/>
                <a:gd name="connsiteY99" fmla="*/ 2537460 h 3558936"/>
                <a:gd name="connsiteX100" fmla="*/ 656446 w 3239626"/>
                <a:gd name="connsiteY100" fmla="*/ 2506980 h 3558936"/>
                <a:gd name="connsiteX101" fmla="*/ 648826 w 3239626"/>
                <a:gd name="connsiteY101" fmla="*/ 2430780 h 3558936"/>
                <a:gd name="connsiteX102" fmla="*/ 610726 w 3239626"/>
                <a:gd name="connsiteY102" fmla="*/ 2354580 h 3558936"/>
                <a:gd name="connsiteX103" fmla="*/ 625966 w 3239626"/>
                <a:gd name="connsiteY103" fmla="*/ 2263140 h 3558936"/>
                <a:gd name="connsiteX104" fmla="*/ 595486 w 3239626"/>
                <a:gd name="connsiteY104" fmla="*/ 2148840 h 3558936"/>
                <a:gd name="connsiteX105" fmla="*/ 648826 w 3239626"/>
                <a:gd name="connsiteY105" fmla="*/ 2110740 h 3558936"/>
                <a:gd name="connsiteX106" fmla="*/ 770746 w 3239626"/>
                <a:gd name="connsiteY106" fmla="*/ 2019300 h 3558936"/>
                <a:gd name="connsiteX107" fmla="*/ 824086 w 3239626"/>
                <a:gd name="connsiteY107" fmla="*/ 2133600 h 3558936"/>
                <a:gd name="connsiteX108" fmla="*/ 831706 w 3239626"/>
                <a:gd name="connsiteY108" fmla="*/ 2270760 h 3558936"/>
                <a:gd name="connsiteX109" fmla="*/ 808846 w 3239626"/>
                <a:gd name="connsiteY109" fmla="*/ 2339340 h 3558936"/>
                <a:gd name="connsiteX110" fmla="*/ 831706 w 3239626"/>
                <a:gd name="connsiteY110" fmla="*/ 2385060 h 3558936"/>
                <a:gd name="connsiteX111" fmla="*/ 885046 w 3239626"/>
                <a:gd name="connsiteY111" fmla="*/ 2430780 h 3558936"/>
                <a:gd name="connsiteX112" fmla="*/ 946006 w 3239626"/>
                <a:gd name="connsiteY112" fmla="*/ 2407920 h 3558936"/>
                <a:gd name="connsiteX113" fmla="*/ 984106 w 3239626"/>
                <a:gd name="connsiteY113" fmla="*/ 2263140 h 3558936"/>
                <a:gd name="connsiteX114" fmla="*/ 999346 w 3239626"/>
                <a:gd name="connsiteY114" fmla="*/ 2194560 h 3558936"/>
                <a:gd name="connsiteX115" fmla="*/ 1014586 w 3239626"/>
                <a:gd name="connsiteY115" fmla="*/ 2087880 h 3558936"/>
                <a:gd name="connsiteX116" fmla="*/ 1029826 w 3239626"/>
                <a:gd name="connsiteY116" fmla="*/ 1981200 h 3558936"/>
                <a:gd name="connsiteX117" fmla="*/ 930766 w 3239626"/>
                <a:gd name="connsiteY117" fmla="*/ 1821180 h 3558936"/>
                <a:gd name="connsiteX118" fmla="*/ 702166 w 3239626"/>
                <a:gd name="connsiteY118" fmla="*/ 1554480 h 3558936"/>
                <a:gd name="connsiteX119" fmla="*/ 717406 w 3239626"/>
                <a:gd name="connsiteY119" fmla="*/ 1371600 h 3558936"/>
                <a:gd name="connsiteX120" fmla="*/ 595486 w 3239626"/>
                <a:gd name="connsiteY120" fmla="*/ 1234440 h 3558936"/>
                <a:gd name="connsiteX121" fmla="*/ 587866 w 3239626"/>
                <a:gd name="connsiteY121" fmla="*/ 1120140 h 3558936"/>
                <a:gd name="connsiteX122" fmla="*/ 770746 w 3239626"/>
                <a:gd name="connsiteY122" fmla="*/ 1005840 h 3558936"/>
                <a:gd name="connsiteX123" fmla="*/ 824086 w 3239626"/>
                <a:gd name="connsiteY123" fmla="*/ 723900 h 3558936"/>
                <a:gd name="connsiteX124" fmla="*/ 854566 w 3239626"/>
                <a:gd name="connsiteY124" fmla="*/ 662940 h 3558936"/>
                <a:gd name="connsiteX125" fmla="*/ 1022206 w 3239626"/>
                <a:gd name="connsiteY125" fmla="*/ 548640 h 3558936"/>
                <a:gd name="connsiteX126" fmla="*/ 1014586 w 3239626"/>
                <a:gd name="connsiteY126" fmla="*/ 487680 h 3558936"/>
                <a:gd name="connsiteX127" fmla="*/ 1136506 w 3239626"/>
                <a:gd name="connsiteY127" fmla="*/ 281940 h 3558936"/>
                <a:gd name="connsiteX128" fmla="*/ 1090786 w 3239626"/>
                <a:gd name="connsiteY128" fmla="*/ 182880 h 3558936"/>
                <a:gd name="connsiteX129" fmla="*/ 1288906 w 3239626"/>
                <a:gd name="connsiteY129" fmla="*/ 152400 h 35589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</a:cxnLst>
              <a:rect l="l" t="t" r="r" b="b"/>
              <a:pathLst>
                <a:path w="3239626" h="3558936">
                  <a:moveTo>
                    <a:pt x="1487026" y="0"/>
                  </a:moveTo>
                  <a:lnTo>
                    <a:pt x="1490756" y="236"/>
                  </a:lnTo>
                  <a:lnTo>
                    <a:pt x="1563226" y="99060"/>
                  </a:lnTo>
                  <a:lnTo>
                    <a:pt x="1616566" y="144780"/>
                  </a:lnTo>
                  <a:lnTo>
                    <a:pt x="1708006" y="236220"/>
                  </a:lnTo>
                  <a:lnTo>
                    <a:pt x="1746106" y="358140"/>
                  </a:lnTo>
                  <a:lnTo>
                    <a:pt x="1761346" y="426720"/>
                  </a:lnTo>
                  <a:lnTo>
                    <a:pt x="1784206" y="495300"/>
                  </a:lnTo>
                  <a:lnTo>
                    <a:pt x="1951846" y="464820"/>
                  </a:lnTo>
                  <a:lnTo>
                    <a:pt x="1989946" y="533400"/>
                  </a:lnTo>
                  <a:lnTo>
                    <a:pt x="2104246" y="609600"/>
                  </a:lnTo>
                  <a:lnTo>
                    <a:pt x="2180446" y="525780"/>
                  </a:lnTo>
                  <a:lnTo>
                    <a:pt x="2233786" y="556260"/>
                  </a:lnTo>
                  <a:lnTo>
                    <a:pt x="2317606" y="579120"/>
                  </a:lnTo>
                  <a:lnTo>
                    <a:pt x="2348086" y="533400"/>
                  </a:lnTo>
                  <a:lnTo>
                    <a:pt x="2416666" y="533400"/>
                  </a:lnTo>
                  <a:lnTo>
                    <a:pt x="2546206" y="647700"/>
                  </a:lnTo>
                  <a:lnTo>
                    <a:pt x="2599546" y="723900"/>
                  </a:lnTo>
                  <a:lnTo>
                    <a:pt x="2675746" y="746760"/>
                  </a:lnTo>
                  <a:lnTo>
                    <a:pt x="2729086" y="861060"/>
                  </a:lnTo>
                  <a:lnTo>
                    <a:pt x="2866246" y="830580"/>
                  </a:lnTo>
                  <a:lnTo>
                    <a:pt x="2904346" y="807720"/>
                  </a:lnTo>
                  <a:lnTo>
                    <a:pt x="3018646" y="792480"/>
                  </a:lnTo>
                  <a:lnTo>
                    <a:pt x="3004372" y="794384"/>
                  </a:lnTo>
                  <a:lnTo>
                    <a:pt x="3049126" y="864870"/>
                  </a:lnTo>
                  <a:lnTo>
                    <a:pt x="2963402" y="902970"/>
                  </a:lnTo>
                  <a:lnTo>
                    <a:pt x="2925302" y="1141096"/>
                  </a:lnTo>
                  <a:lnTo>
                    <a:pt x="3020550" y="1131570"/>
                  </a:lnTo>
                  <a:lnTo>
                    <a:pt x="3020550" y="1207770"/>
                  </a:lnTo>
                  <a:lnTo>
                    <a:pt x="2972926" y="1255396"/>
                  </a:lnTo>
                  <a:lnTo>
                    <a:pt x="3077702" y="1283970"/>
                  </a:lnTo>
                  <a:lnTo>
                    <a:pt x="3115802" y="1331596"/>
                  </a:lnTo>
                  <a:lnTo>
                    <a:pt x="3068176" y="1379220"/>
                  </a:lnTo>
                  <a:lnTo>
                    <a:pt x="3172950" y="1436370"/>
                  </a:lnTo>
                  <a:lnTo>
                    <a:pt x="3239626" y="1541144"/>
                  </a:lnTo>
                  <a:lnTo>
                    <a:pt x="3239626" y="1693544"/>
                  </a:lnTo>
                  <a:lnTo>
                    <a:pt x="3153902" y="1712596"/>
                  </a:lnTo>
                  <a:lnTo>
                    <a:pt x="3153902" y="1874520"/>
                  </a:lnTo>
                  <a:lnTo>
                    <a:pt x="3115802" y="1884044"/>
                  </a:lnTo>
                  <a:lnTo>
                    <a:pt x="3068176" y="1836420"/>
                  </a:lnTo>
                  <a:lnTo>
                    <a:pt x="3020550" y="1836420"/>
                  </a:lnTo>
                  <a:lnTo>
                    <a:pt x="2953876" y="1884044"/>
                  </a:lnTo>
                  <a:lnTo>
                    <a:pt x="2858626" y="1893570"/>
                  </a:lnTo>
                  <a:lnTo>
                    <a:pt x="2830050" y="1912620"/>
                  </a:lnTo>
                  <a:lnTo>
                    <a:pt x="2715750" y="1931670"/>
                  </a:lnTo>
                  <a:lnTo>
                    <a:pt x="2687176" y="1884044"/>
                  </a:lnTo>
                  <a:lnTo>
                    <a:pt x="2582402" y="1922144"/>
                  </a:lnTo>
                  <a:lnTo>
                    <a:pt x="2553826" y="1893570"/>
                  </a:lnTo>
                  <a:lnTo>
                    <a:pt x="2496676" y="1950720"/>
                  </a:lnTo>
                  <a:lnTo>
                    <a:pt x="2306176" y="1931670"/>
                  </a:lnTo>
                  <a:lnTo>
                    <a:pt x="2258550" y="2065020"/>
                  </a:lnTo>
                  <a:lnTo>
                    <a:pt x="2191876" y="1988820"/>
                  </a:lnTo>
                  <a:lnTo>
                    <a:pt x="2077576" y="1979296"/>
                  </a:lnTo>
                  <a:lnTo>
                    <a:pt x="1858502" y="1893570"/>
                  </a:lnTo>
                  <a:lnTo>
                    <a:pt x="1725150" y="1960244"/>
                  </a:lnTo>
                  <a:lnTo>
                    <a:pt x="1715626" y="2045970"/>
                  </a:lnTo>
                  <a:lnTo>
                    <a:pt x="1696576" y="2169796"/>
                  </a:lnTo>
                  <a:lnTo>
                    <a:pt x="1601326" y="2303144"/>
                  </a:lnTo>
                  <a:lnTo>
                    <a:pt x="1587728" y="2391538"/>
                  </a:lnTo>
                  <a:lnTo>
                    <a:pt x="1517506" y="2354580"/>
                  </a:lnTo>
                  <a:lnTo>
                    <a:pt x="1334626" y="2324100"/>
                  </a:lnTo>
                  <a:lnTo>
                    <a:pt x="1296526" y="2247900"/>
                  </a:lnTo>
                  <a:lnTo>
                    <a:pt x="1182226" y="2263140"/>
                  </a:lnTo>
                  <a:lnTo>
                    <a:pt x="1144126" y="2362200"/>
                  </a:lnTo>
                  <a:lnTo>
                    <a:pt x="1205086" y="2430780"/>
                  </a:lnTo>
                  <a:lnTo>
                    <a:pt x="1243186" y="2659380"/>
                  </a:lnTo>
                  <a:lnTo>
                    <a:pt x="1227946" y="2781300"/>
                  </a:lnTo>
                  <a:lnTo>
                    <a:pt x="1052686" y="2697480"/>
                  </a:lnTo>
                  <a:lnTo>
                    <a:pt x="1045066" y="2895600"/>
                  </a:lnTo>
                  <a:lnTo>
                    <a:pt x="976486" y="2849880"/>
                  </a:lnTo>
                  <a:lnTo>
                    <a:pt x="907906" y="2910840"/>
                  </a:lnTo>
                  <a:lnTo>
                    <a:pt x="801226" y="2910840"/>
                  </a:lnTo>
                  <a:lnTo>
                    <a:pt x="747886" y="3048000"/>
                  </a:lnTo>
                  <a:lnTo>
                    <a:pt x="648826" y="3048000"/>
                  </a:lnTo>
                  <a:lnTo>
                    <a:pt x="526906" y="2933700"/>
                  </a:lnTo>
                  <a:lnTo>
                    <a:pt x="443086" y="3192780"/>
                  </a:lnTo>
                  <a:lnTo>
                    <a:pt x="420226" y="3261360"/>
                  </a:lnTo>
                  <a:lnTo>
                    <a:pt x="382126" y="3284220"/>
                  </a:lnTo>
                  <a:lnTo>
                    <a:pt x="351646" y="3398520"/>
                  </a:lnTo>
                  <a:lnTo>
                    <a:pt x="298306" y="3436620"/>
                  </a:lnTo>
                  <a:lnTo>
                    <a:pt x="244966" y="3314700"/>
                  </a:lnTo>
                  <a:lnTo>
                    <a:pt x="130666" y="3329940"/>
                  </a:lnTo>
                  <a:lnTo>
                    <a:pt x="115426" y="3444240"/>
                  </a:lnTo>
                  <a:lnTo>
                    <a:pt x="46846" y="3451860"/>
                  </a:lnTo>
                  <a:lnTo>
                    <a:pt x="0" y="3558936"/>
                  </a:lnTo>
                  <a:lnTo>
                    <a:pt x="0" y="2788358"/>
                  </a:lnTo>
                  <a:lnTo>
                    <a:pt x="168766" y="2872740"/>
                  </a:lnTo>
                  <a:lnTo>
                    <a:pt x="130666" y="2766060"/>
                  </a:lnTo>
                  <a:lnTo>
                    <a:pt x="145906" y="2727960"/>
                  </a:lnTo>
                  <a:lnTo>
                    <a:pt x="237346" y="2773680"/>
                  </a:lnTo>
                  <a:lnTo>
                    <a:pt x="252586" y="2697480"/>
                  </a:lnTo>
                  <a:lnTo>
                    <a:pt x="199246" y="2628900"/>
                  </a:lnTo>
                  <a:lnTo>
                    <a:pt x="168766" y="2575560"/>
                  </a:lnTo>
                  <a:lnTo>
                    <a:pt x="145906" y="2484120"/>
                  </a:lnTo>
                  <a:lnTo>
                    <a:pt x="244966" y="2506980"/>
                  </a:lnTo>
                  <a:lnTo>
                    <a:pt x="313546" y="2583180"/>
                  </a:lnTo>
                  <a:lnTo>
                    <a:pt x="420226" y="2545080"/>
                  </a:lnTo>
                  <a:lnTo>
                    <a:pt x="504046" y="2560320"/>
                  </a:lnTo>
                  <a:lnTo>
                    <a:pt x="595486" y="2506980"/>
                  </a:lnTo>
                  <a:lnTo>
                    <a:pt x="641206" y="2537460"/>
                  </a:lnTo>
                  <a:lnTo>
                    <a:pt x="656446" y="2506980"/>
                  </a:lnTo>
                  <a:lnTo>
                    <a:pt x="648826" y="2430780"/>
                  </a:lnTo>
                  <a:lnTo>
                    <a:pt x="610726" y="2354580"/>
                  </a:lnTo>
                  <a:lnTo>
                    <a:pt x="625966" y="2263140"/>
                  </a:lnTo>
                  <a:lnTo>
                    <a:pt x="595486" y="2148840"/>
                  </a:lnTo>
                  <a:lnTo>
                    <a:pt x="648826" y="2110740"/>
                  </a:lnTo>
                  <a:lnTo>
                    <a:pt x="770746" y="2019300"/>
                  </a:lnTo>
                  <a:lnTo>
                    <a:pt x="824086" y="2133600"/>
                  </a:lnTo>
                  <a:lnTo>
                    <a:pt x="831706" y="2270760"/>
                  </a:lnTo>
                  <a:lnTo>
                    <a:pt x="808846" y="2339340"/>
                  </a:lnTo>
                  <a:lnTo>
                    <a:pt x="831706" y="2385060"/>
                  </a:lnTo>
                  <a:lnTo>
                    <a:pt x="885046" y="2430780"/>
                  </a:lnTo>
                  <a:lnTo>
                    <a:pt x="946006" y="2407920"/>
                  </a:lnTo>
                  <a:lnTo>
                    <a:pt x="984106" y="2263140"/>
                  </a:lnTo>
                  <a:lnTo>
                    <a:pt x="999346" y="2194560"/>
                  </a:lnTo>
                  <a:lnTo>
                    <a:pt x="1014586" y="2087880"/>
                  </a:lnTo>
                  <a:lnTo>
                    <a:pt x="1029826" y="1981200"/>
                  </a:lnTo>
                  <a:lnTo>
                    <a:pt x="930766" y="1821180"/>
                  </a:lnTo>
                  <a:lnTo>
                    <a:pt x="702166" y="1554480"/>
                  </a:lnTo>
                  <a:lnTo>
                    <a:pt x="717406" y="1371600"/>
                  </a:lnTo>
                  <a:lnTo>
                    <a:pt x="595486" y="1234440"/>
                  </a:lnTo>
                  <a:lnTo>
                    <a:pt x="587866" y="1120140"/>
                  </a:lnTo>
                  <a:lnTo>
                    <a:pt x="770746" y="1005840"/>
                  </a:lnTo>
                  <a:lnTo>
                    <a:pt x="824086" y="723900"/>
                  </a:lnTo>
                  <a:lnTo>
                    <a:pt x="854566" y="662940"/>
                  </a:lnTo>
                  <a:lnTo>
                    <a:pt x="1022206" y="548640"/>
                  </a:lnTo>
                  <a:lnTo>
                    <a:pt x="1014586" y="487680"/>
                  </a:lnTo>
                  <a:lnTo>
                    <a:pt x="1136506" y="281940"/>
                  </a:lnTo>
                  <a:lnTo>
                    <a:pt x="1090786" y="182880"/>
                  </a:lnTo>
                  <a:lnTo>
                    <a:pt x="1288906" y="152400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78A63CEA-EBEC-4454-A639-2F2B103E6196}"/>
                </a:ext>
              </a:extLst>
            </p:cNvPr>
            <p:cNvSpPr/>
            <p:nvPr/>
          </p:nvSpPr>
          <p:spPr>
            <a:xfrm>
              <a:off x="29335874" y="35052000"/>
              <a:ext cx="750426" cy="876300"/>
            </a:xfrm>
            <a:custGeom>
              <a:avLst/>
              <a:gdLst>
                <a:gd name="connsiteX0" fmla="*/ 305926 w 750426"/>
                <a:gd name="connsiteY0" fmla="*/ 0 h 876300"/>
                <a:gd name="connsiteX1" fmla="*/ 356726 w 750426"/>
                <a:gd name="connsiteY1" fmla="*/ 25400 h 876300"/>
                <a:gd name="connsiteX2" fmla="*/ 394826 w 750426"/>
                <a:gd name="connsiteY2" fmla="*/ 139700 h 876300"/>
                <a:gd name="connsiteX3" fmla="*/ 286876 w 750426"/>
                <a:gd name="connsiteY3" fmla="*/ 171448 h 876300"/>
                <a:gd name="connsiteX4" fmla="*/ 280526 w 750426"/>
                <a:gd name="connsiteY4" fmla="*/ 368300 h 876300"/>
                <a:gd name="connsiteX5" fmla="*/ 407526 w 750426"/>
                <a:gd name="connsiteY5" fmla="*/ 444500 h 876300"/>
                <a:gd name="connsiteX6" fmla="*/ 451976 w 750426"/>
                <a:gd name="connsiteY6" fmla="*/ 584200 h 876300"/>
                <a:gd name="connsiteX7" fmla="*/ 540876 w 750426"/>
                <a:gd name="connsiteY7" fmla="*/ 615952 h 876300"/>
                <a:gd name="connsiteX8" fmla="*/ 547226 w 750426"/>
                <a:gd name="connsiteY8" fmla="*/ 679448 h 876300"/>
                <a:gd name="connsiteX9" fmla="*/ 636126 w 750426"/>
                <a:gd name="connsiteY9" fmla="*/ 704848 h 876300"/>
                <a:gd name="connsiteX10" fmla="*/ 661526 w 750426"/>
                <a:gd name="connsiteY10" fmla="*/ 660400 h 876300"/>
                <a:gd name="connsiteX11" fmla="*/ 750426 w 750426"/>
                <a:gd name="connsiteY11" fmla="*/ 717552 h 876300"/>
                <a:gd name="connsiteX12" fmla="*/ 680576 w 750426"/>
                <a:gd name="connsiteY12" fmla="*/ 812800 h 876300"/>
                <a:gd name="connsiteX13" fmla="*/ 686098 w 750426"/>
                <a:gd name="connsiteY13" fmla="*/ 876300 h 876300"/>
                <a:gd name="connsiteX14" fmla="*/ 0 w 750426"/>
                <a:gd name="connsiteY14" fmla="*/ 876300 h 876300"/>
                <a:gd name="connsiteX15" fmla="*/ 0 w 750426"/>
                <a:gd name="connsiteY15" fmla="*/ 102668 h 876300"/>
                <a:gd name="connsiteX16" fmla="*/ 51926 w 750426"/>
                <a:gd name="connsiteY16" fmla="*/ 95248 h 876300"/>
                <a:gd name="connsiteX17" fmla="*/ 159876 w 750426"/>
                <a:gd name="connsiteY17" fmla="*/ 50800 h 876300"/>
                <a:gd name="connsiteX18" fmla="*/ 274176 w 750426"/>
                <a:gd name="connsiteY18" fmla="*/ 76200 h 876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750426" h="876300">
                  <a:moveTo>
                    <a:pt x="305926" y="0"/>
                  </a:moveTo>
                  <a:lnTo>
                    <a:pt x="356726" y="25400"/>
                  </a:lnTo>
                  <a:lnTo>
                    <a:pt x="394826" y="139700"/>
                  </a:lnTo>
                  <a:lnTo>
                    <a:pt x="286876" y="171448"/>
                  </a:lnTo>
                  <a:lnTo>
                    <a:pt x="280526" y="368300"/>
                  </a:lnTo>
                  <a:lnTo>
                    <a:pt x="407526" y="444500"/>
                  </a:lnTo>
                  <a:lnTo>
                    <a:pt x="451976" y="584200"/>
                  </a:lnTo>
                  <a:lnTo>
                    <a:pt x="540876" y="615952"/>
                  </a:lnTo>
                  <a:lnTo>
                    <a:pt x="547226" y="679448"/>
                  </a:lnTo>
                  <a:lnTo>
                    <a:pt x="636126" y="704848"/>
                  </a:lnTo>
                  <a:lnTo>
                    <a:pt x="661526" y="660400"/>
                  </a:lnTo>
                  <a:lnTo>
                    <a:pt x="750426" y="717552"/>
                  </a:lnTo>
                  <a:lnTo>
                    <a:pt x="680576" y="812800"/>
                  </a:lnTo>
                  <a:lnTo>
                    <a:pt x="686098" y="876300"/>
                  </a:lnTo>
                  <a:lnTo>
                    <a:pt x="0" y="876300"/>
                  </a:lnTo>
                  <a:lnTo>
                    <a:pt x="0" y="102668"/>
                  </a:lnTo>
                  <a:lnTo>
                    <a:pt x="51926" y="95248"/>
                  </a:lnTo>
                  <a:lnTo>
                    <a:pt x="159876" y="50800"/>
                  </a:lnTo>
                  <a:lnTo>
                    <a:pt x="274176" y="76200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D09A26DB-F296-4215-9553-2E1BA9C96E87}"/>
                </a:ext>
              </a:extLst>
            </p:cNvPr>
            <p:cNvSpPr/>
            <p:nvPr/>
          </p:nvSpPr>
          <p:spPr>
            <a:xfrm>
              <a:off x="29335874" y="28395190"/>
              <a:ext cx="2104246" cy="3448790"/>
            </a:xfrm>
            <a:custGeom>
              <a:avLst/>
              <a:gdLst>
                <a:gd name="connsiteX0" fmla="*/ 1300394 w 2104246"/>
                <a:gd name="connsiteY0" fmla="*/ 19790 h 3448790"/>
                <a:gd name="connsiteX1" fmla="*/ 1338494 w 2104246"/>
                <a:gd name="connsiteY1" fmla="*/ 95990 h 3448790"/>
                <a:gd name="connsiteX2" fmla="*/ 1521374 w 2104246"/>
                <a:gd name="connsiteY2" fmla="*/ 126470 h 3448790"/>
                <a:gd name="connsiteX3" fmla="*/ 1591594 w 2104246"/>
                <a:gd name="connsiteY3" fmla="*/ 163428 h 3448790"/>
                <a:gd name="connsiteX4" fmla="*/ 1586142 w 2104246"/>
                <a:gd name="connsiteY4" fmla="*/ 198860 h 3448790"/>
                <a:gd name="connsiteX5" fmla="*/ 1586142 w 2104246"/>
                <a:gd name="connsiteY5" fmla="*/ 303634 h 3448790"/>
                <a:gd name="connsiteX6" fmla="*/ 1671870 w 2104246"/>
                <a:gd name="connsiteY6" fmla="*/ 322686 h 3448790"/>
                <a:gd name="connsiteX7" fmla="*/ 1681394 w 2104246"/>
                <a:gd name="connsiteY7" fmla="*/ 408410 h 3448790"/>
                <a:gd name="connsiteX8" fmla="*/ 1671870 w 2104246"/>
                <a:gd name="connsiteY8" fmla="*/ 570334 h 3448790"/>
                <a:gd name="connsiteX9" fmla="*/ 1786170 w 2104246"/>
                <a:gd name="connsiteY9" fmla="*/ 589386 h 3448790"/>
                <a:gd name="connsiteX10" fmla="*/ 1824270 w 2104246"/>
                <a:gd name="connsiteY10" fmla="*/ 570334 h 3448790"/>
                <a:gd name="connsiteX11" fmla="*/ 1948094 w 2104246"/>
                <a:gd name="connsiteY11" fmla="*/ 732260 h 3448790"/>
                <a:gd name="connsiteX12" fmla="*/ 1919518 w 2104246"/>
                <a:gd name="connsiteY12" fmla="*/ 856086 h 3448790"/>
                <a:gd name="connsiteX13" fmla="*/ 1967142 w 2104246"/>
                <a:gd name="connsiteY13" fmla="*/ 979910 h 3448790"/>
                <a:gd name="connsiteX14" fmla="*/ 1976670 w 2104246"/>
                <a:gd name="connsiteY14" fmla="*/ 1065634 h 3448790"/>
                <a:gd name="connsiteX15" fmla="*/ 2090970 w 2104246"/>
                <a:gd name="connsiteY15" fmla="*/ 1227560 h 3448790"/>
                <a:gd name="connsiteX16" fmla="*/ 1986194 w 2104246"/>
                <a:gd name="connsiteY16" fmla="*/ 1294234 h 3448790"/>
                <a:gd name="connsiteX17" fmla="*/ 1976670 w 2104246"/>
                <a:gd name="connsiteY17" fmla="*/ 1370434 h 3448790"/>
                <a:gd name="connsiteX18" fmla="*/ 1929042 w 2104246"/>
                <a:gd name="connsiteY18" fmla="*/ 1560934 h 3448790"/>
                <a:gd name="connsiteX19" fmla="*/ 1919518 w 2104246"/>
                <a:gd name="connsiteY19" fmla="*/ 1646660 h 3448790"/>
                <a:gd name="connsiteX20" fmla="*/ 1890942 w 2104246"/>
                <a:gd name="connsiteY20" fmla="*/ 1703810 h 3448790"/>
                <a:gd name="connsiteX21" fmla="*/ 1890942 w 2104246"/>
                <a:gd name="connsiteY21" fmla="*/ 1751434 h 3448790"/>
                <a:gd name="connsiteX22" fmla="*/ 1976670 w 2104246"/>
                <a:gd name="connsiteY22" fmla="*/ 1837160 h 3448790"/>
                <a:gd name="connsiteX23" fmla="*/ 1983108 w 2104246"/>
                <a:gd name="connsiteY23" fmla="*/ 1834234 h 3448790"/>
                <a:gd name="connsiteX24" fmla="*/ 1974706 w 2104246"/>
                <a:gd name="connsiteY24" fmla="*/ 1947650 h 3448790"/>
                <a:gd name="connsiteX25" fmla="*/ 2104246 w 2104246"/>
                <a:gd name="connsiteY25" fmla="*/ 2039090 h 3448790"/>
                <a:gd name="connsiteX26" fmla="*/ 2058526 w 2104246"/>
                <a:gd name="connsiteY26" fmla="*/ 2176250 h 3448790"/>
                <a:gd name="connsiteX27" fmla="*/ 2073766 w 2104246"/>
                <a:gd name="connsiteY27" fmla="*/ 2374370 h 3448790"/>
                <a:gd name="connsiteX28" fmla="*/ 1997566 w 2104246"/>
                <a:gd name="connsiteY28" fmla="*/ 2465810 h 3448790"/>
                <a:gd name="connsiteX29" fmla="*/ 1982326 w 2104246"/>
                <a:gd name="connsiteY29" fmla="*/ 2671550 h 3448790"/>
                <a:gd name="connsiteX30" fmla="*/ 1928986 w 2104246"/>
                <a:gd name="connsiteY30" fmla="*/ 2808710 h 3448790"/>
                <a:gd name="connsiteX31" fmla="*/ 1852786 w 2104246"/>
                <a:gd name="connsiteY31" fmla="*/ 2862050 h 3448790"/>
                <a:gd name="connsiteX32" fmla="*/ 1791826 w 2104246"/>
                <a:gd name="connsiteY32" fmla="*/ 3029690 h 3448790"/>
                <a:gd name="connsiteX33" fmla="*/ 1547986 w 2104246"/>
                <a:gd name="connsiteY33" fmla="*/ 3143990 h 3448790"/>
                <a:gd name="connsiteX34" fmla="*/ 1410826 w 2104246"/>
                <a:gd name="connsiteY34" fmla="*/ 3143990 h 3448790"/>
                <a:gd name="connsiteX35" fmla="*/ 1182226 w 2104246"/>
                <a:gd name="connsiteY35" fmla="*/ 3052550 h 3448790"/>
                <a:gd name="connsiteX36" fmla="*/ 1098406 w 2104246"/>
                <a:gd name="connsiteY36" fmla="*/ 3060170 h 3448790"/>
                <a:gd name="connsiteX37" fmla="*/ 1037446 w 2104246"/>
                <a:gd name="connsiteY37" fmla="*/ 3044930 h 3448790"/>
                <a:gd name="connsiteX38" fmla="*/ 976486 w 2104246"/>
                <a:gd name="connsiteY38" fmla="*/ 3098270 h 3448790"/>
                <a:gd name="connsiteX39" fmla="*/ 1090786 w 2104246"/>
                <a:gd name="connsiteY39" fmla="*/ 3151610 h 3448790"/>
                <a:gd name="connsiteX40" fmla="*/ 1029826 w 2104246"/>
                <a:gd name="connsiteY40" fmla="*/ 3258290 h 3448790"/>
                <a:gd name="connsiteX41" fmla="*/ 976486 w 2104246"/>
                <a:gd name="connsiteY41" fmla="*/ 3265910 h 3448790"/>
                <a:gd name="connsiteX42" fmla="*/ 1006966 w 2104246"/>
                <a:gd name="connsiteY42" fmla="*/ 3349730 h 3448790"/>
                <a:gd name="connsiteX43" fmla="*/ 968866 w 2104246"/>
                <a:gd name="connsiteY43" fmla="*/ 3372590 h 3448790"/>
                <a:gd name="connsiteX44" fmla="*/ 785986 w 2104246"/>
                <a:gd name="connsiteY44" fmla="*/ 3448790 h 3448790"/>
                <a:gd name="connsiteX45" fmla="*/ 747886 w 2104246"/>
                <a:gd name="connsiteY45" fmla="*/ 3364970 h 3448790"/>
                <a:gd name="connsiteX46" fmla="*/ 778366 w 2104246"/>
                <a:gd name="connsiteY46" fmla="*/ 3319250 h 3448790"/>
                <a:gd name="connsiteX47" fmla="*/ 732646 w 2104246"/>
                <a:gd name="connsiteY47" fmla="*/ 3288770 h 3448790"/>
                <a:gd name="connsiteX48" fmla="*/ 732646 w 2104246"/>
                <a:gd name="connsiteY48" fmla="*/ 3243050 h 3448790"/>
                <a:gd name="connsiteX49" fmla="*/ 625966 w 2104246"/>
                <a:gd name="connsiteY49" fmla="*/ 3204950 h 3448790"/>
                <a:gd name="connsiteX50" fmla="*/ 526906 w 2104246"/>
                <a:gd name="connsiteY50" fmla="*/ 3166850 h 3448790"/>
                <a:gd name="connsiteX51" fmla="*/ 519286 w 2104246"/>
                <a:gd name="connsiteY51" fmla="*/ 3067790 h 3448790"/>
                <a:gd name="connsiteX52" fmla="*/ 397366 w 2104246"/>
                <a:gd name="connsiteY52" fmla="*/ 3113510 h 3448790"/>
                <a:gd name="connsiteX53" fmla="*/ 305926 w 2104246"/>
                <a:gd name="connsiteY53" fmla="*/ 3044930 h 3448790"/>
                <a:gd name="connsiteX54" fmla="*/ 344026 w 2104246"/>
                <a:gd name="connsiteY54" fmla="*/ 2839190 h 3448790"/>
                <a:gd name="connsiteX55" fmla="*/ 283066 w 2104246"/>
                <a:gd name="connsiteY55" fmla="*/ 2770610 h 3448790"/>
                <a:gd name="connsiteX56" fmla="*/ 252586 w 2104246"/>
                <a:gd name="connsiteY56" fmla="*/ 2702030 h 3448790"/>
                <a:gd name="connsiteX57" fmla="*/ 199246 w 2104246"/>
                <a:gd name="connsiteY57" fmla="*/ 2679170 h 3448790"/>
                <a:gd name="connsiteX58" fmla="*/ 229726 w 2104246"/>
                <a:gd name="connsiteY58" fmla="*/ 2610590 h 3448790"/>
                <a:gd name="connsiteX59" fmla="*/ 161146 w 2104246"/>
                <a:gd name="connsiteY59" fmla="*/ 2473430 h 3448790"/>
                <a:gd name="connsiteX60" fmla="*/ 214486 w 2104246"/>
                <a:gd name="connsiteY60" fmla="*/ 2427710 h 3448790"/>
                <a:gd name="connsiteX61" fmla="*/ 283066 w 2104246"/>
                <a:gd name="connsiteY61" fmla="*/ 2084810 h 3448790"/>
                <a:gd name="connsiteX62" fmla="*/ 184006 w 2104246"/>
                <a:gd name="connsiteY62" fmla="*/ 1840970 h 3448790"/>
                <a:gd name="connsiteX63" fmla="*/ 298306 w 2104246"/>
                <a:gd name="connsiteY63" fmla="*/ 1604750 h 3448790"/>
                <a:gd name="connsiteX64" fmla="*/ 184006 w 2104246"/>
                <a:gd name="connsiteY64" fmla="*/ 1612370 h 3448790"/>
                <a:gd name="connsiteX65" fmla="*/ 145906 w 2104246"/>
                <a:gd name="connsiteY65" fmla="*/ 1505690 h 3448790"/>
                <a:gd name="connsiteX66" fmla="*/ 1126 w 2104246"/>
                <a:gd name="connsiteY66" fmla="*/ 1345670 h 3448790"/>
                <a:gd name="connsiteX67" fmla="*/ 0 w 2104246"/>
                <a:gd name="connsiteY67" fmla="*/ 1339666 h 3448790"/>
                <a:gd name="connsiteX68" fmla="*/ 50714 w 2104246"/>
                <a:gd name="connsiteY68" fmla="*/ 1223750 h 3448790"/>
                <a:gd name="connsiteX69" fmla="*/ 119294 w 2104246"/>
                <a:gd name="connsiteY69" fmla="*/ 1216130 h 3448790"/>
                <a:gd name="connsiteX70" fmla="*/ 134534 w 2104246"/>
                <a:gd name="connsiteY70" fmla="*/ 1101830 h 3448790"/>
                <a:gd name="connsiteX71" fmla="*/ 248834 w 2104246"/>
                <a:gd name="connsiteY71" fmla="*/ 1086590 h 3448790"/>
                <a:gd name="connsiteX72" fmla="*/ 302174 w 2104246"/>
                <a:gd name="connsiteY72" fmla="*/ 1208510 h 3448790"/>
                <a:gd name="connsiteX73" fmla="*/ 355514 w 2104246"/>
                <a:gd name="connsiteY73" fmla="*/ 1170410 h 3448790"/>
                <a:gd name="connsiteX74" fmla="*/ 385994 w 2104246"/>
                <a:gd name="connsiteY74" fmla="*/ 1056110 h 3448790"/>
                <a:gd name="connsiteX75" fmla="*/ 424094 w 2104246"/>
                <a:gd name="connsiteY75" fmla="*/ 1033250 h 3448790"/>
                <a:gd name="connsiteX76" fmla="*/ 446954 w 2104246"/>
                <a:gd name="connsiteY76" fmla="*/ 964670 h 3448790"/>
                <a:gd name="connsiteX77" fmla="*/ 530774 w 2104246"/>
                <a:gd name="connsiteY77" fmla="*/ 705590 h 3448790"/>
                <a:gd name="connsiteX78" fmla="*/ 652694 w 2104246"/>
                <a:gd name="connsiteY78" fmla="*/ 819890 h 3448790"/>
                <a:gd name="connsiteX79" fmla="*/ 751754 w 2104246"/>
                <a:gd name="connsiteY79" fmla="*/ 819890 h 3448790"/>
                <a:gd name="connsiteX80" fmla="*/ 805094 w 2104246"/>
                <a:gd name="connsiteY80" fmla="*/ 682730 h 3448790"/>
                <a:gd name="connsiteX81" fmla="*/ 911774 w 2104246"/>
                <a:gd name="connsiteY81" fmla="*/ 682730 h 3448790"/>
                <a:gd name="connsiteX82" fmla="*/ 980354 w 2104246"/>
                <a:gd name="connsiteY82" fmla="*/ 621770 h 3448790"/>
                <a:gd name="connsiteX83" fmla="*/ 1048934 w 2104246"/>
                <a:gd name="connsiteY83" fmla="*/ 667490 h 3448790"/>
                <a:gd name="connsiteX84" fmla="*/ 1056554 w 2104246"/>
                <a:gd name="connsiteY84" fmla="*/ 469370 h 3448790"/>
                <a:gd name="connsiteX85" fmla="*/ 1231814 w 2104246"/>
                <a:gd name="connsiteY85" fmla="*/ 553190 h 3448790"/>
                <a:gd name="connsiteX86" fmla="*/ 1247054 w 2104246"/>
                <a:gd name="connsiteY86" fmla="*/ 431270 h 3448790"/>
                <a:gd name="connsiteX87" fmla="*/ 1208954 w 2104246"/>
                <a:gd name="connsiteY87" fmla="*/ 202670 h 3448790"/>
                <a:gd name="connsiteX88" fmla="*/ 1147994 w 2104246"/>
                <a:gd name="connsiteY88" fmla="*/ 134090 h 3448790"/>
                <a:gd name="connsiteX89" fmla="*/ 1186094 w 2104246"/>
                <a:gd name="connsiteY89" fmla="*/ 35030 h 3448790"/>
                <a:gd name="connsiteX90" fmla="*/ 1658790 w 2104246"/>
                <a:gd name="connsiteY90" fmla="*/ 0 h 3448790"/>
                <a:gd name="connsiteX91" fmla="*/ 1658790 w 2104246"/>
                <a:gd name="connsiteY91" fmla="*/ 0 h 3448790"/>
                <a:gd name="connsiteX92" fmla="*/ 1605194 w 2104246"/>
                <a:gd name="connsiteY92" fmla="*/ 75034 h 34487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</a:cxnLst>
              <a:rect l="l" t="t" r="r" b="b"/>
              <a:pathLst>
                <a:path w="2104246" h="3448790">
                  <a:moveTo>
                    <a:pt x="1300394" y="19790"/>
                  </a:moveTo>
                  <a:lnTo>
                    <a:pt x="1338494" y="95990"/>
                  </a:lnTo>
                  <a:lnTo>
                    <a:pt x="1521374" y="126470"/>
                  </a:lnTo>
                  <a:lnTo>
                    <a:pt x="1591594" y="163428"/>
                  </a:lnTo>
                  <a:lnTo>
                    <a:pt x="1586142" y="198860"/>
                  </a:lnTo>
                  <a:lnTo>
                    <a:pt x="1586142" y="303634"/>
                  </a:lnTo>
                  <a:lnTo>
                    <a:pt x="1671870" y="322686"/>
                  </a:lnTo>
                  <a:lnTo>
                    <a:pt x="1681394" y="408410"/>
                  </a:lnTo>
                  <a:lnTo>
                    <a:pt x="1671870" y="570334"/>
                  </a:lnTo>
                  <a:lnTo>
                    <a:pt x="1786170" y="589386"/>
                  </a:lnTo>
                  <a:lnTo>
                    <a:pt x="1824270" y="570334"/>
                  </a:lnTo>
                  <a:lnTo>
                    <a:pt x="1948094" y="732260"/>
                  </a:lnTo>
                  <a:lnTo>
                    <a:pt x="1919518" y="856086"/>
                  </a:lnTo>
                  <a:lnTo>
                    <a:pt x="1967142" y="979910"/>
                  </a:lnTo>
                  <a:lnTo>
                    <a:pt x="1976670" y="1065634"/>
                  </a:lnTo>
                  <a:lnTo>
                    <a:pt x="2090970" y="1227560"/>
                  </a:lnTo>
                  <a:lnTo>
                    <a:pt x="1986194" y="1294234"/>
                  </a:lnTo>
                  <a:lnTo>
                    <a:pt x="1976670" y="1370434"/>
                  </a:lnTo>
                  <a:lnTo>
                    <a:pt x="1929042" y="1560934"/>
                  </a:lnTo>
                  <a:lnTo>
                    <a:pt x="1919518" y="1646660"/>
                  </a:lnTo>
                  <a:lnTo>
                    <a:pt x="1890942" y="1703810"/>
                  </a:lnTo>
                  <a:lnTo>
                    <a:pt x="1890942" y="1751434"/>
                  </a:lnTo>
                  <a:lnTo>
                    <a:pt x="1976670" y="1837160"/>
                  </a:lnTo>
                  <a:lnTo>
                    <a:pt x="1983108" y="1834234"/>
                  </a:lnTo>
                  <a:lnTo>
                    <a:pt x="1974706" y="1947650"/>
                  </a:lnTo>
                  <a:lnTo>
                    <a:pt x="2104246" y="2039090"/>
                  </a:lnTo>
                  <a:lnTo>
                    <a:pt x="2058526" y="2176250"/>
                  </a:lnTo>
                  <a:lnTo>
                    <a:pt x="2073766" y="2374370"/>
                  </a:lnTo>
                  <a:lnTo>
                    <a:pt x="1997566" y="2465810"/>
                  </a:lnTo>
                  <a:lnTo>
                    <a:pt x="1982326" y="2671550"/>
                  </a:lnTo>
                  <a:lnTo>
                    <a:pt x="1928986" y="2808710"/>
                  </a:lnTo>
                  <a:lnTo>
                    <a:pt x="1852786" y="2862050"/>
                  </a:lnTo>
                  <a:lnTo>
                    <a:pt x="1791826" y="3029690"/>
                  </a:lnTo>
                  <a:lnTo>
                    <a:pt x="1547986" y="3143990"/>
                  </a:lnTo>
                  <a:lnTo>
                    <a:pt x="1410826" y="3143990"/>
                  </a:lnTo>
                  <a:lnTo>
                    <a:pt x="1182226" y="3052550"/>
                  </a:lnTo>
                  <a:lnTo>
                    <a:pt x="1098406" y="3060170"/>
                  </a:lnTo>
                  <a:lnTo>
                    <a:pt x="1037446" y="3044930"/>
                  </a:lnTo>
                  <a:lnTo>
                    <a:pt x="976486" y="3098270"/>
                  </a:lnTo>
                  <a:lnTo>
                    <a:pt x="1090786" y="3151610"/>
                  </a:lnTo>
                  <a:lnTo>
                    <a:pt x="1029826" y="3258290"/>
                  </a:lnTo>
                  <a:lnTo>
                    <a:pt x="976486" y="3265910"/>
                  </a:lnTo>
                  <a:lnTo>
                    <a:pt x="1006966" y="3349730"/>
                  </a:lnTo>
                  <a:lnTo>
                    <a:pt x="968866" y="3372590"/>
                  </a:lnTo>
                  <a:lnTo>
                    <a:pt x="785986" y="3448790"/>
                  </a:lnTo>
                  <a:lnTo>
                    <a:pt x="747886" y="3364970"/>
                  </a:lnTo>
                  <a:lnTo>
                    <a:pt x="778366" y="3319250"/>
                  </a:lnTo>
                  <a:lnTo>
                    <a:pt x="732646" y="3288770"/>
                  </a:lnTo>
                  <a:lnTo>
                    <a:pt x="732646" y="3243050"/>
                  </a:lnTo>
                  <a:lnTo>
                    <a:pt x="625966" y="3204950"/>
                  </a:lnTo>
                  <a:lnTo>
                    <a:pt x="526906" y="3166850"/>
                  </a:lnTo>
                  <a:lnTo>
                    <a:pt x="519286" y="3067790"/>
                  </a:lnTo>
                  <a:lnTo>
                    <a:pt x="397366" y="3113510"/>
                  </a:lnTo>
                  <a:lnTo>
                    <a:pt x="305926" y="3044930"/>
                  </a:lnTo>
                  <a:lnTo>
                    <a:pt x="344026" y="2839190"/>
                  </a:lnTo>
                  <a:lnTo>
                    <a:pt x="283066" y="2770610"/>
                  </a:lnTo>
                  <a:lnTo>
                    <a:pt x="252586" y="2702030"/>
                  </a:lnTo>
                  <a:lnTo>
                    <a:pt x="199246" y="2679170"/>
                  </a:lnTo>
                  <a:lnTo>
                    <a:pt x="229726" y="2610590"/>
                  </a:lnTo>
                  <a:lnTo>
                    <a:pt x="161146" y="2473430"/>
                  </a:lnTo>
                  <a:lnTo>
                    <a:pt x="214486" y="2427710"/>
                  </a:lnTo>
                  <a:lnTo>
                    <a:pt x="283066" y="2084810"/>
                  </a:lnTo>
                  <a:lnTo>
                    <a:pt x="184006" y="1840970"/>
                  </a:lnTo>
                  <a:lnTo>
                    <a:pt x="298306" y="1604750"/>
                  </a:lnTo>
                  <a:lnTo>
                    <a:pt x="184006" y="1612370"/>
                  </a:lnTo>
                  <a:lnTo>
                    <a:pt x="145906" y="1505690"/>
                  </a:lnTo>
                  <a:lnTo>
                    <a:pt x="1126" y="1345670"/>
                  </a:lnTo>
                  <a:lnTo>
                    <a:pt x="0" y="1339666"/>
                  </a:lnTo>
                  <a:lnTo>
                    <a:pt x="50714" y="1223750"/>
                  </a:lnTo>
                  <a:lnTo>
                    <a:pt x="119294" y="1216130"/>
                  </a:lnTo>
                  <a:lnTo>
                    <a:pt x="134534" y="1101830"/>
                  </a:lnTo>
                  <a:lnTo>
                    <a:pt x="248834" y="1086590"/>
                  </a:lnTo>
                  <a:lnTo>
                    <a:pt x="302174" y="1208510"/>
                  </a:lnTo>
                  <a:lnTo>
                    <a:pt x="355514" y="1170410"/>
                  </a:lnTo>
                  <a:lnTo>
                    <a:pt x="385994" y="1056110"/>
                  </a:lnTo>
                  <a:lnTo>
                    <a:pt x="424094" y="1033250"/>
                  </a:lnTo>
                  <a:lnTo>
                    <a:pt x="446954" y="964670"/>
                  </a:lnTo>
                  <a:lnTo>
                    <a:pt x="530774" y="705590"/>
                  </a:lnTo>
                  <a:lnTo>
                    <a:pt x="652694" y="819890"/>
                  </a:lnTo>
                  <a:lnTo>
                    <a:pt x="751754" y="819890"/>
                  </a:lnTo>
                  <a:lnTo>
                    <a:pt x="805094" y="682730"/>
                  </a:lnTo>
                  <a:lnTo>
                    <a:pt x="911774" y="682730"/>
                  </a:lnTo>
                  <a:lnTo>
                    <a:pt x="980354" y="621770"/>
                  </a:lnTo>
                  <a:lnTo>
                    <a:pt x="1048934" y="667490"/>
                  </a:lnTo>
                  <a:lnTo>
                    <a:pt x="1056554" y="469370"/>
                  </a:lnTo>
                  <a:lnTo>
                    <a:pt x="1231814" y="553190"/>
                  </a:lnTo>
                  <a:lnTo>
                    <a:pt x="1247054" y="431270"/>
                  </a:lnTo>
                  <a:lnTo>
                    <a:pt x="1208954" y="202670"/>
                  </a:lnTo>
                  <a:lnTo>
                    <a:pt x="1147994" y="134090"/>
                  </a:lnTo>
                  <a:lnTo>
                    <a:pt x="1186094" y="35030"/>
                  </a:lnTo>
                  <a:close/>
                  <a:moveTo>
                    <a:pt x="1658790" y="0"/>
                  </a:moveTo>
                  <a:lnTo>
                    <a:pt x="1658790" y="0"/>
                  </a:lnTo>
                  <a:lnTo>
                    <a:pt x="1605194" y="75034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B4E080A4-A9BC-4C29-ABDC-943175378312}"/>
                </a:ext>
              </a:extLst>
            </p:cNvPr>
            <p:cNvSpPr/>
            <p:nvPr/>
          </p:nvSpPr>
          <p:spPr>
            <a:xfrm>
              <a:off x="29335874" y="31975424"/>
              <a:ext cx="1415590" cy="3179244"/>
            </a:xfrm>
            <a:custGeom>
              <a:avLst/>
              <a:gdLst>
                <a:gd name="connsiteX0" fmla="*/ 444038 w 1415590"/>
                <a:gd name="connsiteY0" fmla="*/ 0 h 3179244"/>
                <a:gd name="connsiteX1" fmla="*/ 491664 w 1415590"/>
                <a:gd name="connsiteY1" fmla="*/ 33340 h 3179244"/>
                <a:gd name="connsiteX2" fmla="*/ 582150 w 1415590"/>
                <a:gd name="connsiteY2" fmla="*/ 23814 h 3179244"/>
                <a:gd name="connsiteX3" fmla="*/ 639302 w 1415590"/>
                <a:gd name="connsiteY3" fmla="*/ 38100 h 3179244"/>
                <a:gd name="connsiteX4" fmla="*/ 663114 w 1415590"/>
                <a:gd name="connsiteY4" fmla="*/ 119064 h 3179244"/>
                <a:gd name="connsiteX5" fmla="*/ 734550 w 1415590"/>
                <a:gd name="connsiteY5" fmla="*/ 123826 h 3179244"/>
                <a:gd name="connsiteX6" fmla="*/ 763126 w 1415590"/>
                <a:gd name="connsiteY6" fmla="*/ 138114 h 3179244"/>
                <a:gd name="connsiteX7" fmla="*/ 810750 w 1415590"/>
                <a:gd name="connsiteY7" fmla="*/ 133352 h 3179244"/>
                <a:gd name="connsiteX8" fmla="*/ 867902 w 1415590"/>
                <a:gd name="connsiteY8" fmla="*/ 33340 h 3179244"/>
                <a:gd name="connsiteX9" fmla="*/ 901238 w 1415590"/>
                <a:gd name="connsiteY9" fmla="*/ 100014 h 3179244"/>
                <a:gd name="connsiteX10" fmla="*/ 920290 w 1415590"/>
                <a:gd name="connsiteY10" fmla="*/ 128588 h 3179244"/>
                <a:gd name="connsiteX11" fmla="*/ 901238 w 1415590"/>
                <a:gd name="connsiteY11" fmla="*/ 176214 h 3179244"/>
                <a:gd name="connsiteX12" fmla="*/ 948864 w 1415590"/>
                <a:gd name="connsiteY12" fmla="*/ 204788 h 3179244"/>
                <a:gd name="connsiteX13" fmla="*/ 944102 w 1415590"/>
                <a:gd name="connsiteY13" fmla="*/ 338140 h 3179244"/>
                <a:gd name="connsiteX14" fmla="*/ 906002 w 1415590"/>
                <a:gd name="connsiteY14" fmla="*/ 357188 h 3179244"/>
                <a:gd name="connsiteX15" fmla="*/ 920290 w 1415590"/>
                <a:gd name="connsiteY15" fmla="*/ 419100 h 3179244"/>
                <a:gd name="connsiteX16" fmla="*/ 867902 w 1415590"/>
                <a:gd name="connsiteY16" fmla="*/ 538164 h 3179244"/>
                <a:gd name="connsiteX17" fmla="*/ 891714 w 1415590"/>
                <a:gd name="connsiteY17" fmla="*/ 647700 h 3179244"/>
                <a:gd name="connsiteX18" fmla="*/ 920290 w 1415590"/>
                <a:gd name="connsiteY18" fmla="*/ 690564 h 3179244"/>
                <a:gd name="connsiteX19" fmla="*/ 1039350 w 1415590"/>
                <a:gd name="connsiteY19" fmla="*/ 704852 h 3179244"/>
                <a:gd name="connsiteX20" fmla="*/ 1058402 w 1415590"/>
                <a:gd name="connsiteY20" fmla="*/ 757240 h 3179244"/>
                <a:gd name="connsiteX21" fmla="*/ 1139364 w 1415590"/>
                <a:gd name="connsiteY21" fmla="*/ 719140 h 3179244"/>
                <a:gd name="connsiteX22" fmla="*/ 1186990 w 1415590"/>
                <a:gd name="connsiteY22" fmla="*/ 719140 h 3179244"/>
                <a:gd name="connsiteX23" fmla="*/ 1225090 w 1415590"/>
                <a:gd name="connsiteY23" fmla="*/ 785814 h 3179244"/>
                <a:gd name="connsiteX24" fmla="*/ 1229850 w 1415590"/>
                <a:gd name="connsiteY24" fmla="*/ 862014 h 3179244"/>
                <a:gd name="connsiteX25" fmla="*/ 1348914 w 1415590"/>
                <a:gd name="connsiteY25" fmla="*/ 819152 h 3179244"/>
                <a:gd name="connsiteX26" fmla="*/ 1377490 w 1415590"/>
                <a:gd name="connsiteY26" fmla="*/ 847726 h 3179244"/>
                <a:gd name="connsiteX27" fmla="*/ 1377490 w 1415590"/>
                <a:gd name="connsiteY27" fmla="*/ 885826 h 3179244"/>
                <a:gd name="connsiteX28" fmla="*/ 1372726 w 1415590"/>
                <a:gd name="connsiteY28" fmla="*/ 933452 h 3179244"/>
                <a:gd name="connsiteX29" fmla="*/ 1415590 w 1415590"/>
                <a:gd name="connsiteY29" fmla="*/ 947740 h 3179244"/>
                <a:gd name="connsiteX30" fmla="*/ 1353676 w 1415590"/>
                <a:gd name="connsiteY30" fmla="*/ 1038226 h 3179244"/>
                <a:gd name="connsiteX31" fmla="*/ 1334626 w 1415590"/>
                <a:gd name="connsiteY31" fmla="*/ 1114426 h 3179244"/>
                <a:gd name="connsiteX32" fmla="*/ 1091738 w 1415590"/>
                <a:gd name="connsiteY32" fmla="*/ 1147764 h 3179244"/>
                <a:gd name="connsiteX33" fmla="*/ 996490 w 1415590"/>
                <a:gd name="connsiteY33" fmla="*/ 1195388 h 3179244"/>
                <a:gd name="connsiteX34" fmla="*/ 982202 w 1415590"/>
                <a:gd name="connsiteY34" fmla="*/ 1252540 h 3179244"/>
                <a:gd name="connsiteX35" fmla="*/ 915526 w 1415590"/>
                <a:gd name="connsiteY35" fmla="*/ 1328740 h 3179244"/>
                <a:gd name="connsiteX36" fmla="*/ 953626 w 1415590"/>
                <a:gd name="connsiteY36" fmla="*/ 1357314 h 3179244"/>
                <a:gd name="connsiteX37" fmla="*/ 1025064 w 1415590"/>
                <a:gd name="connsiteY37" fmla="*/ 1557340 h 3179244"/>
                <a:gd name="connsiteX38" fmla="*/ 1086976 w 1415590"/>
                <a:gd name="connsiteY38" fmla="*/ 1576388 h 3179244"/>
                <a:gd name="connsiteX39" fmla="*/ 1086976 w 1415590"/>
                <a:gd name="connsiteY39" fmla="*/ 1624016 h 3179244"/>
                <a:gd name="connsiteX40" fmla="*/ 986964 w 1415590"/>
                <a:gd name="connsiteY40" fmla="*/ 1662112 h 3179244"/>
                <a:gd name="connsiteX41" fmla="*/ 1110790 w 1415590"/>
                <a:gd name="connsiteY41" fmla="*/ 1852616 h 3179244"/>
                <a:gd name="connsiteX42" fmla="*/ 1058402 w 1415590"/>
                <a:gd name="connsiteY42" fmla="*/ 1943100 h 3179244"/>
                <a:gd name="connsiteX43" fmla="*/ 1072690 w 1415590"/>
                <a:gd name="connsiteY43" fmla="*/ 1990728 h 3179244"/>
                <a:gd name="connsiteX44" fmla="*/ 996490 w 1415590"/>
                <a:gd name="connsiteY44" fmla="*/ 2066928 h 3179244"/>
                <a:gd name="connsiteX45" fmla="*/ 1058402 w 1415590"/>
                <a:gd name="connsiteY45" fmla="*/ 2095500 h 3179244"/>
                <a:gd name="connsiteX46" fmla="*/ 1053638 w 1415590"/>
                <a:gd name="connsiteY46" fmla="*/ 2152652 h 3179244"/>
                <a:gd name="connsiteX47" fmla="*/ 1053638 w 1415590"/>
                <a:gd name="connsiteY47" fmla="*/ 2181224 h 3179244"/>
                <a:gd name="connsiteX48" fmla="*/ 1044114 w 1415590"/>
                <a:gd name="connsiteY48" fmla="*/ 2238376 h 3179244"/>
                <a:gd name="connsiteX49" fmla="*/ 1044114 w 1415590"/>
                <a:gd name="connsiteY49" fmla="*/ 2309816 h 3179244"/>
                <a:gd name="connsiteX50" fmla="*/ 1039350 w 1415590"/>
                <a:gd name="connsiteY50" fmla="*/ 2400300 h 3179244"/>
                <a:gd name="connsiteX51" fmla="*/ 1044114 w 1415590"/>
                <a:gd name="connsiteY51" fmla="*/ 2438400 h 3179244"/>
                <a:gd name="connsiteX52" fmla="*/ 991726 w 1415590"/>
                <a:gd name="connsiteY52" fmla="*/ 2452688 h 3179244"/>
                <a:gd name="connsiteX53" fmla="*/ 1025064 w 1415590"/>
                <a:gd name="connsiteY53" fmla="*/ 2657476 h 3179244"/>
                <a:gd name="connsiteX54" fmla="*/ 829802 w 1415590"/>
                <a:gd name="connsiteY54" fmla="*/ 2633664 h 3179244"/>
                <a:gd name="connsiteX55" fmla="*/ 772650 w 1415590"/>
                <a:gd name="connsiteY55" fmla="*/ 2647952 h 3179244"/>
                <a:gd name="connsiteX56" fmla="*/ 739314 w 1415590"/>
                <a:gd name="connsiteY56" fmla="*/ 2709864 h 3179244"/>
                <a:gd name="connsiteX57" fmla="*/ 625014 w 1415590"/>
                <a:gd name="connsiteY57" fmla="*/ 2843216 h 3179244"/>
                <a:gd name="connsiteX58" fmla="*/ 486902 w 1415590"/>
                <a:gd name="connsiteY58" fmla="*/ 2838452 h 3179244"/>
                <a:gd name="connsiteX59" fmla="*/ 448802 w 1415590"/>
                <a:gd name="connsiteY59" fmla="*/ 2909888 h 3179244"/>
                <a:gd name="connsiteX60" fmla="*/ 401176 w 1415590"/>
                <a:gd name="connsiteY60" fmla="*/ 2952752 h 3179244"/>
                <a:gd name="connsiteX61" fmla="*/ 401176 w 1415590"/>
                <a:gd name="connsiteY61" fmla="*/ 3043240 h 3179244"/>
                <a:gd name="connsiteX62" fmla="*/ 362158 w 1415590"/>
                <a:gd name="connsiteY62" fmla="*/ 3118272 h 3179244"/>
                <a:gd name="connsiteX63" fmla="*/ 356726 w 1415590"/>
                <a:gd name="connsiteY63" fmla="*/ 3101976 h 3179244"/>
                <a:gd name="connsiteX64" fmla="*/ 305926 w 1415590"/>
                <a:gd name="connsiteY64" fmla="*/ 3076576 h 3179244"/>
                <a:gd name="connsiteX65" fmla="*/ 274176 w 1415590"/>
                <a:gd name="connsiteY65" fmla="*/ 3152776 h 3179244"/>
                <a:gd name="connsiteX66" fmla="*/ 159876 w 1415590"/>
                <a:gd name="connsiteY66" fmla="*/ 3127376 h 3179244"/>
                <a:gd name="connsiteX67" fmla="*/ 51926 w 1415590"/>
                <a:gd name="connsiteY67" fmla="*/ 3171824 h 3179244"/>
                <a:gd name="connsiteX68" fmla="*/ 0 w 1415590"/>
                <a:gd name="connsiteY68" fmla="*/ 3179244 h 3179244"/>
                <a:gd name="connsiteX69" fmla="*/ 0 w 1415590"/>
                <a:gd name="connsiteY69" fmla="*/ 78302 h 3179244"/>
                <a:gd name="connsiteX70" fmla="*/ 124950 w 1415590"/>
                <a:gd name="connsiteY70" fmla="*/ 109540 h 3179244"/>
                <a:gd name="connsiteX71" fmla="*/ 205914 w 1415590"/>
                <a:gd name="connsiteY71" fmla="*/ 152400 h 3179244"/>
                <a:gd name="connsiteX72" fmla="*/ 372602 w 1415590"/>
                <a:gd name="connsiteY72" fmla="*/ 138114 h 31792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</a:cxnLst>
              <a:rect l="l" t="t" r="r" b="b"/>
              <a:pathLst>
                <a:path w="1415590" h="3179244">
                  <a:moveTo>
                    <a:pt x="444038" y="0"/>
                  </a:moveTo>
                  <a:lnTo>
                    <a:pt x="491664" y="33340"/>
                  </a:lnTo>
                  <a:lnTo>
                    <a:pt x="582150" y="23814"/>
                  </a:lnTo>
                  <a:lnTo>
                    <a:pt x="639302" y="38100"/>
                  </a:lnTo>
                  <a:lnTo>
                    <a:pt x="663114" y="119064"/>
                  </a:lnTo>
                  <a:lnTo>
                    <a:pt x="734550" y="123826"/>
                  </a:lnTo>
                  <a:lnTo>
                    <a:pt x="763126" y="138114"/>
                  </a:lnTo>
                  <a:lnTo>
                    <a:pt x="810750" y="133352"/>
                  </a:lnTo>
                  <a:lnTo>
                    <a:pt x="867902" y="33340"/>
                  </a:lnTo>
                  <a:lnTo>
                    <a:pt x="901238" y="100014"/>
                  </a:lnTo>
                  <a:lnTo>
                    <a:pt x="920290" y="128588"/>
                  </a:lnTo>
                  <a:lnTo>
                    <a:pt x="901238" y="176214"/>
                  </a:lnTo>
                  <a:lnTo>
                    <a:pt x="948864" y="204788"/>
                  </a:lnTo>
                  <a:lnTo>
                    <a:pt x="944102" y="338140"/>
                  </a:lnTo>
                  <a:lnTo>
                    <a:pt x="906002" y="357188"/>
                  </a:lnTo>
                  <a:lnTo>
                    <a:pt x="920290" y="419100"/>
                  </a:lnTo>
                  <a:lnTo>
                    <a:pt x="867902" y="538164"/>
                  </a:lnTo>
                  <a:lnTo>
                    <a:pt x="891714" y="647700"/>
                  </a:lnTo>
                  <a:lnTo>
                    <a:pt x="920290" y="690564"/>
                  </a:lnTo>
                  <a:lnTo>
                    <a:pt x="1039350" y="704852"/>
                  </a:lnTo>
                  <a:lnTo>
                    <a:pt x="1058402" y="757240"/>
                  </a:lnTo>
                  <a:lnTo>
                    <a:pt x="1139364" y="719140"/>
                  </a:lnTo>
                  <a:lnTo>
                    <a:pt x="1186990" y="719140"/>
                  </a:lnTo>
                  <a:lnTo>
                    <a:pt x="1225090" y="785814"/>
                  </a:lnTo>
                  <a:lnTo>
                    <a:pt x="1229850" y="862014"/>
                  </a:lnTo>
                  <a:lnTo>
                    <a:pt x="1348914" y="819152"/>
                  </a:lnTo>
                  <a:lnTo>
                    <a:pt x="1377490" y="847726"/>
                  </a:lnTo>
                  <a:lnTo>
                    <a:pt x="1377490" y="885826"/>
                  </a:lnTo>
                  <a:lnTo>
                    <a:pt x="1372726" y="933452"/>
                  </a:lnTo>
                  <a:lnTo>
                    <a:pt x="1415590" y="947740"/>
                  </a:lnTo>
                  <a:lnTo>
                    <a:pt x="1353676" y="1038226"/>
                  </a:lnTo>
                  <a:lnTo>
                    <a:pt x="1334626" y="1114426"/>
                  </a:lnTo>
                  <a:lnTo>
                    <a:pt x="1091738" y="1147764"/>
                  </a:lnTo>
                  <a:lnTo>
                    <a:pt x="996490" y="1195388"/>
                  </a:lnTo>
                  <a:lnTo>
                    <a:pt x="982202" y="1252540"/>
                  </a:lnTo>
                  <a:lnTo>
                    <a:pt x="915526" y="1328740"/>
                  </a:lnTo>
                  <a:lnTo>
                    <a:pt x="953626" y="1357314"/>
                  </a:lnTo>
                  <a:lnTo>
                    <a:pt x="1025064" y="1557340"/>
                  </a:lnTo>
                  <a:lnTo>
                    <a:pt x="1086976" y="1576388"/>
                  </a:lnTo>
                  <a:lnTo>
                    <a:pt x="1086976" y="1624016"/>
                  </a:lnTo>
                  <a:lnTo>
                    <a:pt x="986964" y="1662112"/>
                  </a:lnTo>
                  <a:lnTo>
                    <a:pt x="1110790" y="1852616"/>
                  </a:lnTo>
                  <a:lnTo>
                    <a:pt x="1058402" y="1943100"/>
                  </a:lnTo>
                  <a:lnTo>
                    <a:pt x="1072690" y="1990728"/>
                  </a:lnTo>
                  <a:lnTo>
                    <a:pt x="996490" y="2066928"/>
                  </a:lnTo>
                  <a:lnTo>
                    <a:pt x="1058402" y="2095500"/>
                  </a:lnTo>
                  <a:lnTo>
                    <a:pt x="1053638" y="2152652"/>
                  </a:lnTo>
                  <a:lnTo>
                    <a:pt x="1053638" y="2181224"/>
                  </a:lnTo>
                  <a:lnTo>
                    <a:pt x="1044114" y="2238376"/>
                  </a:lnTo>
                  <a:lnTo>
                    <a:pt x="1044114" y="2309816"/>
                  </a:lnTo>
                  <a:lnTo>
                    <a:pt x="1039350" y="2400300"/>
                  </a:lnTo>
                  <a:lnTo>
                    <a:pt x="1044114" y="2438400"/>
                  </a:lnTo>
                  <a:lnTo>
                    <a:pt x="991726" y="2452688"/>
                  </a:lnTo>
                  <a:lnTo>
                    <a:pt x="1025064" y="2657476"/>
                  </a:lnTo>
                  <a:lnTo>
                    <a:pt x="829802" y="2633664"/>
                  </a:lnTo>
                  <a:lnTo>
                    <a:pt x="772650" y="2647952"/>
                  </a:lnTo>
                  <a:lnTo>
                    <a:pt x="739314" y="2709864"/>
                  </a:lnTo>
                  <a:lnTo>
                    <a:pt x="625014" y="2843216"/>
                  </a:lnTo>
                  <a:lnTo>
                    <a:pt x="486902" y="2838452"/>
                  </a:lnTo>
                  <a:lnTo>
                    <a:pt x="448802" y="2909888"/>
                  </a:lnTo>
                  <a:lnTo>
                    <a:pt x="401176" y="2952752"/>
                  </a:lnTo>
                  <a:lnTo>
                    <a:pt x="401176" y="3043240"/>
                  </a:lnTo>
                  <a:lnTo>
                    <a:pt x="362158" y="3118272"/>
                  </a:lnTo>
                  <a:lnTo>
                    <a:pt x="356726" y="3101976"/>
                  </a:lnTo>
                  <a:lnTo>
                    <a:pt x="305926" y="3076576"/>
                  </a:lnTo>
                  <a:lnTo>
                    <a:pt x="274176" y="3152776"/>
                  </a:lnTo>
                  <a:lnTo>
                    <a:pt x="159876" y="3127376"/>
                  </a:lnTo>
                  <a:lnTo>
                    <a:pt x="51926" y="3171824"/>
                  </a:lnTo>
                  <a:lnTo>
                    <a:pt x="0" y="3179244"/>
                  </a:lnTo>
                  <a:lnTo>
                    <a:pt x="0" y="78302"/>
                  </a:lnTo>
                  <a:lnTo>
                    <a:pt x="124950" y="109540"/>
                  </a:lnTo>
                  <a:lnTo>
                    <a:pt x="205914" y="152400"/>
                  </a:lnTo>
                  <a:lnTo>
                    <a:pt x="372602" y="138114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8032F441-2474-44B2-BA53-80EBAF784FB7}"/>
                </a:ext>
              </a:extLst>
            </p:cNvPr>
            <p:cNvSpPr/>
            <p:nvPr/>
          </p:nvSpPr>
          <p:spPr>
            <a:xfrm>
              <a:off x="29335874" y="29734856"/>
              <a:ext cx="866726" cy="2392968"/>
            </a:xfrm>
            <a:custGeom>
              <a:avLst/>
              <a:gdLst>
                <a:gd name="connsiteX0" fmla="*/ 0 w 866726"/>
                <a:gd name="connsiteY0" fmla="*/ 0 h 2392968"/>
                <a:gd name="connsiteX1" fmla="*/ 1126 w 866726"/>
                <a:gd name="connsiteY1" fmla="*/ 6004 h 2392968"/>
                <a:gd name="connsiteX2" fmla="*/ 145906 w 866726"/>
                <a:gd name="connsiteY2" fmla="*/ 166024 h 2392968"/>
                <a:gd name="connsiteX3" fmla="*/ 184006 w 866726"/>
                <a:gd name="connsiteY3" fmla="*/ 272704 h 2392968"/>
                <a:gd name="connsiteX4" fmla="*/ 298306 w 866726"/>
                <a:gd name="connsiteY4" fmla="*/ 265084 h 2392968"/>
                <a:gd name="connsiteX5" fmla="*/ 184006 w 866726"/>
                <a:gd name="connsiteY5" fmla="*/ 501304 h 2392968"/>
                <a:gd name="connsiteX6" fmla="*/ 283066 w 866726"/>
                <a:gd name="connsiteY6" fmla="*/ 745144 h 2392968"/>
                <a:gd name="connsiteX7" fmla="*/ 214486 w 866726"/>
                <a:gd name="connsiteY7" fmla="*/ 1088044 h 2392968"/>
                <a:gd name="connsiteX8" fmla="*/ 161146 w 866726"/>
                <a:gd name="connsiteY8" fmla="*/ 1133764 h 2392968"/>
                <a:gd name="connsiteX9" fmla="*/ 229726 w 866726"/>
                <a:gd name="connsiteY9" fmla="*/ 1270924 h 2392968"/>
                <a:gd name="connsiteX10" fmla="*/ 199246 w 866726"/>
                <a:gd name="connsiteY10" fmla="*/ 1339504 h 2392968"/>
                <a:gd name="connsiteX11" fmla="*/ 252586 w 866726"/>
                <a:gd name="connsiteY11" fmla="*/ 1362364 h 2392968"/>
                <a:gd name="connsiteX12" fmla="*/ 283066 w 866726"/>
                <a:gd name="connsiteY12" fmla="*/ 1430944 h 2392968"/>
                <a:gd name="connsiteX13" fmla="*/ 344026 w 866726"/>
                <a:gd name="connsiteY13" fmla="*/ 1499524 h 2392968"/>
                <a:gd name="connsiteX14" fmla="*/ 305926 w 866726"/>
                <a:gd name="connsiteY14" fmla="*/ 1705264 h 2392968"/>
                <a:gd name="connsiteX15" fmla="*/ 397366 w 866726"/>
                <a:gd name="connsiteY15" fmla="*/ 1773844 h 2392968"/>
                <a:gd name="connsiteX16" fmla="*/ 519286 w 866726"/>
                <a:gd name="connsiteY16" fmla="*/ 1728124 h 2392968"/>
                <a:gd name="connsiteX17" fmla="*/ 526906 w 866726"/>
                <a:gd name="connsiteY17" fmla="*/ 1827184 h 2392968"/>
                <a:gd name="connsiteX18" fmla="*/ 625966 w 866726"/>
                <a:gd name="connsiteY18" fmla="*/ 1865284 h 2392968"/>
                <a:gd name="connsiteX19" fmla="*/ 732646 w 866726"/>
                <a:gd name="connsiteY19" fmla="*/ 1903384 h 2392968"/>
                <a:gd name="connsiteX20" fmla="*/ 732646 w 866726"/>
                <a:gd name="connsiteY20" fmla="*/ 1949104 h 2392968"/>
                <a:gd name="connsiteX21" fmla="*/ 778366 w 866726"/>
                <a:gd name="connsiteY21" fmla="*/ 1979584 h 2392968"/>
                <a:gd name="connsiteX22" fmla="*/ 747886 w 866726"/>
                <a:gd name="connsiteY22" fmla="*/ 2025304 h 2392968"/>
                <a:gd name="connsiteX23" fmla="*/ 785986 w 866726"/>
                <a:gd name="connsiteY23" fmla="*/ 2109124 h 2392968"/>
                <a:gd name="connsiteX24" fmla="*/ 799050 w 866726"/>
                <a:gd name="connsiteY24" fmla="*/ 2103680 h 2392968"/>
                <a:gd name="connsiteX25" fmla="*/ 846946 w 866726"/>
                <a:gd name="connsiteY25" fmla="*/ 2139604 h 2392968"/>
                <a:gd name="connsiteX26" fmla="*/ 824086 w 866726"/>
                <a:gd name="connsiteY26" fmla="*/ 2192944 h 2392968"/>
                <a:gd name="connsiteX27" fmla="*/ 863590 w 866726"/>
                <a:gd name="connsiteY27" fmla="*/ 2277596 h 2392968"/>
                <a:gd name="connsiteX28" fmla="*/ 865698 w 866726"/>
                <a:gd name="connsiteY28" fmla="*/ 2273908 h 2392968"/>
                <a:gd name="connsiteX29" fmla="*/ 866726 w 866726"/>
                <a:gd name="connsiteY29" fmla="*/ 2275966 h 2392968"/>
                <a:gd name="connsiteX30" fmla="*/ 810750 w 866726"/>
                <a:gd name="connsiteY30" fmla="*/ 2373920 h 2392968"/>
                <a:gd name="connsiteX31" fmla="*/ 763126 w 866726"/>
                <a:gd name="connsiteY31" fmla="*/ 2378682 h 2392968"/>
                <a:gd name="connsiteX32" fmla="*/ 734550 w 866726"/>
                <a:gd name="connsiteY32" fmla="*/ 2364394 h 2392968"/>
                <a:gd name="connsiteX33" fmla="*/ 663114 w 866726"/>
                <a:gd name="connsiteY33" fmla="*/ 2359632 h 2392968"/>
                <a:gd name="connsiteX34" fmla="*/ 639302 w 866726"/>
                <a:gd name="connsiteY34" fmla="*/ 2278668 h 2392968"/>
                <a:gd name="connsiteX35" fmla="*/ 582150 w 866726"/>
                <a:gd name="connsiteY35" fmla="*/ 2264382 h 2392968"/>
                <a:gd name="connsiteX36" fmla="*/ 491664 w 866726"/>
                <a:gd name="connsiteY36" fmla="*/ 2273908 h 2392968"/>
                <a:gd name="connsiteX37" fmla="*/ 444038 w 866726"/>
                <a:gd name="connsiteY37" fmla="*/ 2240568 h 2392968"/>
                <a:gd name="connsiteX38" fmla="*/ 372602 w 866726"/>
                <a:gd name="connsiteY38" fmla="*/ 2378682 h 2392968"/>
                <a:gd name="connsiteX39" fmla="*/ 205914 w 866726"/>
                <a:gd name="connsiteY39" fmla="*/ 2392968 h 2392968"/>
                <a:gd name="connsiteX40" fmla="*/ 124950 w 866726"/>
                <a:gd name="connsiteY40" fmla="*/ 2350108 h 2392968"/>
                <a:gd name="connsiteX41" fmla="*/ 0 w 866726"/>
                <a:gd name="connsiteY41" fmla="*/ 2318868 h 2392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866726" h="2392968">
                  <a:moveTo>
                    <a:pt x="0" y="0"/>
                  </a:moveTo>
                  <a:lnTo>
                    <a:pt x="1126" y="6004"/>
                  </a:lnTo>
                  <a:lnTo>
                    <a:pt x="145906" y="166024"/>
                  </a:lnTo>
                  <a:lnTo>
                    <a:pt x="184006" y="272704"/>
                  </a:lnTo>
                  <a:lnTo>
                    <a:pt x="298306" y="265084"/>
                  </a:lnTo>
                  <a:lnTo>
                    <a:pt x="184006" y="501304"/>
                  </a:lnTo>
                  <a:lnTo>
                    <a:pt x="283066" y="745144"/>
                  </a:lnTo>
                  <a:lnTo>
                    <a:pt x="214486" y="1088044"/>
                  </a:lnTo>
                  <a:lnTo>
                    <a:pt x="161146" y="1133764"/>
                  </a:lnTo>
                  <a:lnTo>
                    <a:pt x="229726" y="1270924"/>
                  </a:lnTo>
                  <a:lnTo>
                    <a:pt x="199246" y="1339504"/>
                  </a:lnTo>
                  <a:lnTo>
                    <a:pt x="252586" y="1362364"/>
                  </a:lnTo>
                  <a:lnTo>
                    <a:pt x="283066" y="1430944"/>
                  </a:lnTo>
                  <a:lnTo>
                    <a:pt x="344026" y="1499524"/>
                  </a:lnTo>
                  <a:lnTo>
                    <a:pt x="305926" y="1705264"/>
                  </a:lnTo>
                  <a:lnTo>
                    <a:pt x="397366" y="1773844"/>
                  </a:lnTo>
                  <a:lnTo>
                    <a:pt x="519286" y="1728124"/>
                  </a:lnTo>
                  <a:lnTo>
                    <a:pt x="526906" y="1827184"/>
                  </a:lnTo>
                  <a:lnTo>
                    <a:pt x="625966" y="1865284"/>
                  </a:lnTo>
                  <a:lnTo>
                    <a:pt x="732646" y="1903384"/>
                  </a:lnTo>
                  <a:lnTo>
                    <a:pt x="732646" y="1949104"/>
                  </a:lnTo>
                  <a:lnTo>
                    <a:pt x="778366" y="1979584"/>
                  </a:lnTo>
                  <a:lnTo>
                    <a:pt x="747886" y="2025304"/>
                  </a:lnTo>
                  <a:lnTo>
                    <a:pt x="785986" y="2109124"/>
                  </a:lnTo>
                  <a:lnTo>
                    <a:pt x="799050" y="2103680"/>
                  </a:lnTo>
                  <a:lnTo>
                    <a:pt x="846946" y="2139604"/>
                  </a:lnTo>
                  <a:lnTo>
                    <a:pt x="824086" y="2192944"/>
                  </a:lnTo>
                  <a:lnTo>
                    <a:pt x="863590" y="2277596"/>
                  </a:lnTo>
                  <a:lnTo>
                    <a:pt x="865698" y="2273908"/>
                  </a:lnTo>
                  <a:lnTo>
                    <a:pt x="866726" y="2275966"/>
                  </a:lnTo>
                  <a:lnTo>
                    <a:pt x="810750" y="2373920"/>
                  </a:lnTo>
                  <a:lnTo>
                    <a:pt x="763126" y="2378682"/>
                  </a:lnTo>
                  <a:lnTo>
                    <a:pt x="734550" y="2364394"/>
                  </a:lnTo>
                  <a:lnTo>
                    <a:pt x="663114" y="2359632"/>
                  </a:lnTo>
                  <a:lnTo>
                    <a:pt x="639302" y="2278668"/>
                  </a:lnTo>
                  <a:lnTo>
                    <a:pt x="582150" y="2264382"/>
                  </a:lnTo>
                  <a:lnTo>
                    <a:pt x="491664" y="2273908"/>
                  </a:lnTo>
                  <a:lnTo>
                    <a:pt x="444038" y="2240568"/>
                  </a:lnTo>
                  <a:lnTo>
                    <a:pt x="372602" y="2378682"/>
                  </a:lnTo>
                  <a:lnTo>
                    <a:pt x="205914" y="2392968"/>
                  </a:lnTo>
                  <a:lnTo>
                    <a:pt x="124950" y="2350108"/>
                  </a:lnTo>
                  <a:lnTo>
                    <a:pt x="0" y="2318868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8EAC9350-9E77-4169-8CC9-EF52489B2797}"/>
                </a:ext>
              </a:extLst>
            </p:cNvPr>
            <p:cNvSpPr/>
            <p:nvPr/>
          </p:nvSpPr>
          <p:spPr>
            <a:xfrm>
              <a:off x="34563048" y="29979572"/>
              <a:ext cx="1517652" cy="2392728"/>
            </a:xfrm>
            <a:custGeom>
              <a:avLst/>
              <a:gdLst>
                <a:gd name="connsiteX0" fmla="*/ 1517652 w 1517652"/>
                <a:gd name="connsiteY0" fmla="*/ 0 h 2392728"/>
                <a:gd name="connsiteX1" fmla="*/ 1517652 w 1517652"/>
                <a:gd name="connsiteY1" fmla="*/ 2316218 h 2392728"/>
                <a:gd name="connsiteX2" fmla="*/ 1454152 w 1517652"/>
                <a:gd name="connsiteY2" fmla="*/ 2303828 h 2392728"/>
                <a:gd name="connsiteX3" fmla="*/ 1174752 w 1517652"/>
                <a:gd name="connsiteY3" fmla="*/ 2335578 h 2392728"/>
                <a:gd name="connsiteX4" fmla="*/ 939800 w 1517652"/>
                <a:gd name="connsiteY4" fmla="*/ 2392728 h 2392728"/>
                <a:gd name="connsiteX5" fmla="*/ 787400 w 1517652"/>
                <a:gd name="connsiteY5" fmla="*/ 2322878 h 2392728"/>
                <a:gd name="connsiteX6" fmla="*/ 393704 w 1517652"/>
                <a:gd name="connsiteY6" fmla="*/ 2265728 h 2392728"/>
                <a:gd name="connsiteX7" fmla="*/ 31752 w 1517652"/>
                <a:gd name="connsiteY7" fmla="*/ 2272078 h 2392728"/>
                <a:gd name="connsiteX8" fmla="*/ 44452 w 1517652"/>
                <a:gd name="connsiteY8" fmla="*/ 2081578 h 2392728"/>
                <a:gd name="connsiteX9" fmla="*/ 0 w 1517652"/>
                <a:gd name="connsiteY9" fmla="*/ 1986328 h 2392728"/>
                <a:gd name="connsiteX10" fmla="*/ 6352 w 1517652"/>
                <a:gd name="connsiteY10" fmla="*/ 1884728 h 2392728"/>
                <a:gd name="connsiteX11" fmla="*/ 69852 w 1517652"/>
                <a:gd name="connsiteY11" fmla="*/ 1833928 h 2392728"/>
                <a:gd name="connsiteX12" fmla="*/ 63504 w 1517652"/>
                <a:gd name="connsiteY12" fmla="*/ 1719628 h 2392728"/>
                <a:gd name="connsiteX13" fmla="*/ 177800 w 1517652"/>
                <a:gd name="connsiteY13" fmla="*/ 1630728 h 2392728"/>
                <a:gd name="connsiteX14" fmla="*/ 355600 w 1517652"/>
                <a:gd name="connsiteY14" fmla="*/ 1605328 h 2392728"/>
                <a:gd name="connsiteX15" fmla="*/ 374652 w 1517652"/>
                <a:gd name="connsiteY15" fmla="*/ 1510078 h 2392728"/>
                <a:gd name="connsiteX16" fmla="*/ 463552 w 1517652"/>
                <a:gd name="connsiteY16" fmla="*/ 1510078 h 2392728"/>
                <a:gd name="connsiteX17" fmla="*/ 495304 w 1517652"/>
                <a:gd name="connsiteY17" fmla="*/ 1465628 h 2392728"/>
                <a:gd name="connsiteX18" fmla="*/ 584200 w 1517652"/>
                <a:gd name="connsiteY18" fmla="*/ 1243378 h 2392728"/>
                <a:gd name="connsiteX19" fmla="*/ 666752 w 1517652"/>
                <a:gd name="connsiteY19" fmla="*/ 1205278 h 2392728"/>
                <a:gd name="connsiteX20" fmla="*/ 711200 w 1517652"/>
                <a:gd name="connsiteY20" fmla="*/ 1154478 h 2392728"/>
                <a:gd name="connsiteX21" fmla="*/ 692152 w 1517652"/>
                <a:gd name="connsiteY21" fmla="*/ 989378 h 2392728"/>
                <a:gd name="connsiteX22" fmla="*/ 762000 w 1517652"/>
                <a:gd name="connsiteY22" fmla="*/ 881428 h 2392728"/>
                <a:gd name="connsiteX23" fmla="*/ 920752 w 1517652"/>
                <a:gd name="connsiteY23" fmla="*/ 754428 h 2392728"/>
                <a:gd name="connsiteX24" fmla="*/ 946152 w 1517652"/>
                <a:gd name="connsiteY24" fmla="*/ 684578 h 2392728"/>
                <a:gd name="connsiteX25" fmla="*/ 984252 w 1517652"/>
                <a:gd name="connsiteY25" fmla="*/ 678228 h 2392728"/>
                <a:gd name="connsiteX26" fmla="*/ 1016000 w 1517652"/>
                <a:gd name="connsiteY26" fmla="*/ 538528 h 2392728"/>
                <a:gd name="connsiteX27" fmla="*/ 1060452 w 1517652"/>
                <a:gd name="connsiteY27" fmla="*/ 487728 h 2392728"/>
                <a:gd name="connsiteX28" fmla="*/ 1060452 w 1517652"/>
                <a:gd name="connsiteY28" fmla="*/ 424228 h 2392728"/>
                <a:gd name="connsiteX29" fmla="*/ 1035052 w 1517652"/>
                <a:gd name="connsiteY29" fmla="*/ 367078 h 2392728"/>
                <a:gd name="connsiteX30" fmla="*/ 1103160 w 1517652"/>
                <a:gd name="connsiteY30" fmla="*/ 243252 h 2392728"/>
                <a:gd name="connsiteX31" fmla="*/ 1241428 w 1517652"/>
                <a:gd name="connsiteY31" fmla="*/ 243252 h 2392728"/>
                <a:gd name="connsiteX32" fmla="*/ 1250952 w 1517652"/>
                <a:gd name="connsiteY32" fmla="*/ 157528 h 2392728"/>
                <a:gd name="connsiteX33" fmla="*/ 1270000 w 1517652"/>
                <a:gd name="connsiteY33" fmla="*/ 90852 h 2392728"/>
                <a:gd name="connsiteX34" fmla="*/ 1384304 w 1517652"/>
                <a:gd name="connsiteY34" fmla="*/ 71804 h 2392728"/>
                <a:gd name="connsiteX35" fmla="*/ 1412876 w 1517652"/>
                <a:gd name="connsiteY35" fmla="*/ 24178 h 23927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1517652" h="2392728">
                  <a:moveTo>
                    <a:pt x="1517652" y="0"/>
                  </a:moveTo>
                  <a:lnTo>
                    <a:pt x="1517652" y="2316218"/>
                  </a:lnTo>
                  <a:lnTo>
                    <a:pt x="1454152" y="2303828"/>
                  </a:lnTo>
                  <a:lnTo>
                    <a:pt x="1174752" y="2335578"/>
                  </a:lnTo>
                  <a:lnTo>
                    <a:pt x="939800" y="2392728"/>
                  </a:lnTo>
                  <a:lnTo>
                    <a:pt x="787400" y="2322878"/>
                  </a:lnTo>
                  <a:lnTo>
                    <a:pt x="393704" y="2265728"/>
                  </a:lnTo>
                  <a:lnTo>
                    <a:pt x="31752" y="2272078"/>
                  </a:lnTo>
                  <a:lnTo>
                    <a:pt x="44452" y="2081578"/>
                  </a:lnTo>
                  <a:lnTo>
                    <a:pt x="0" y="1986328"/>
                  </a:lnTo>
                  <a:lnTo>
                    <a:pt x="6352" y="1884728"/>
                  </a:lnTo>
                  <a:lnTo>
                    <a:pt x="69852" y="1833928"/>
                  </a:lnTo>
                  <a:lnTo>
                    <a:pt x="63504" y="1719628"/>
                  </a:lnTo>
                  <a:lnTo>
                    <a:pt x="177800" y="1630728"/>
                  </a:lnTo>
                  <a:lnTo>
                    <a:pt x="355600" y="1605328"/>
                  </a:lnTo>
                  <a:lnTo>
                    <a:pt x="374652" y="1510078"/>
                  </a:lnTo>
                  <a:lnTo>
                    <a:pt x="463552" y="1510078"/>
                  </a:lnTo>
                  <a:lnTo>
                    <a:pt x="495304" y="1465628"/>
                  </a:lnTo>
                  <a:lnTo>
                    <a:pt x="584200" y="1243378"/>
                  </a:lnTo>
                  <a:lnTo>
                    <a:pt x="666752" y="1205278"/>
                  </a:lnTo>
                  <a:lnTo>
                    <a:pt x="711200" y="1154478"/>
                  </a:lnTo>
                  <a:lnTo>
                    <a:pt x="692152" y="989378"/>
                  </a:lnTo>
                  <a:lnTo>
                    <a:pt x="762000" y="881428"/>
                  </a:lnTo>
                  <a:lnTo>
                    <a:pt x="920752" y="754428"/>
                  </a:lnTo>
                  <a:lnTo>
                    <a:pt x="946152" y="684578"/>
                  </a:lnTo>
                  <a:lnTo>
                    <a:pt x="984252" y="678228"/>
                  </a:lnTo>
                  <a:lnTo>
                    <a:pt x="1016000" y="538528"/>
                  </a:lnTo>
                  <a:lnTo>
                    <a:pt x="1060452" y="487728"/>
                  </a:lnTo>
                  <a:lnTo>
                    <a:pt x="1060452" y="424228"/>
                  </a:lnTo>
                  <a:lnTo>
                    <a:pt x="1035052" y="367078"/>
                  </a:lnTo>
                  <a:lnTo>
                    <a:pt x="1103160" y="243252"/>
                  </a:lnTo>
                  <a:lnTo>
                    <a:pt x="1241428" y="243252"/>
                  </a:lnTo>
                  <a:lnTo>
                    <a:pt x="1250952" y="157528"/>
                  </a:lnTo>
                  <a:lnTo>
                    <a:pt x="1270000" y="90852"/>
                  </a:lnTo>
                  <a:lnTo>
                    <a:pt x="1384304" y="71804"/>
                  </a:lnTo>
                  <a:lnTo>
                    <a:pt x="1412876" y="24178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555F9606-83FA-44B5-AFD1-961728736DF7}"/>
                </a:ext>
              </a:extLst>
            </p:cNvPr>
            <p:cNvSpPr/>
            <p:nvPr/>
          </p:nvSpPr>
          <p:spPr>
            <a:xfrm>
              <a:off x="29725916" y="34687560"/>
              <a:ext cx="356416" cy="354916"/>
            </a:xfrm>
            <a:custGeom>
              <a:avLst/>
              <a:gdLst>
                <a:gd name="connsiteX0" fmla="*/ 344484 w 356416"/>
                <a:gd name="connsiteY0" fmla="*/ 0 h 354916"/>
                <a:gd name="connsiteX1" fmla="*/ 354034 w 356416"/>
                <a:gd name="connsiteY1" fmla="*/ 40592 h 354916"/>
                <a:gd name="connsiteX2" fmla="*/ 323078 w 356416"/>
                <a:gd name="connsiteY2" fmla="*/ 85832 h 354916"/>
                <a:gd name="connsiteX3" fmla="*/ 356416 w 356416"/>
                <a:gd name="connsiteY3" fmla="*/ 164416 h 354916"/>
                <a:gd name="connsiteX4" fmla="*/ 315934 w 356416"/>
                <a:gd name="connsiteY4" fmla="*/ 226328 h 354916"/>
                <a:gd name="connsiteX5" fmla="*/ 258784 w 356416"/>
                <a:gd name="connsiteY5" fmla="*/ 181084 h 354916"/>
                <a:gd name="connsiteX6" fmla="*/ 246878 w 356416"/>
                <a:gd name="connsiteY6" fmla="*/ 192992 h 354916"/>
                <a:gd name="connsiteX7" fmla="*/ 237352 w 356416"/>
                <a:gd name="connsiteY7" fmla="*/ 302528 h 354916"/>
                <a:gd name="connsiteX8" fmla="*/ 215922 w 356416"/>
                <a:gd name="connsiteY8" fmla="*/ 316816 h 354916"/>
                <a:gd name="connsiteX9" fmla="*/ 154008 w 356416"/>
                <a:gd name="connsiteY9" fmla="*/ 285860 h 354916"/>
                <a:gd name="connsiteX10" fmla="*/ 87334 w 356416"/>
                <a:gd name="connsiteY10" fmla="*/ 300144 h 354916"/>
                <a:gd name="connsiteX11" fmla="*/ 73048 w 356416"/>
                <a:gd name="connsiteY11" fmla="*/ 354916 h 354916"/>
                <a:gd name="connsiteX12" fmla="*/ 0 w 356416"/>
                <a:gd name="connsiteY12" fmla="*/ 347048 h 354916"/>
                <a:gd name="connsiteX13" fmla="*/ 8292 w 356416"/>
                <a:gd name="connsiteY13" fmla="*/ 331104 h 354916"/>
                <a:gd name="connsiteX14" fmla="*/ 8292 w 356416"/>
                <a:gd name="connsiteY14" fmla="*/ 240616 h 354916"/>
                <a:gd name="connsiteX15" fmla="*/ 55918 w 356416"/>
                <a:gd name="connsiteY15" fmla="*/ 197752 h 354916"/>
                <a:gd name="connsiteX16" fmla="*/ 94018 w 356416"/>
                <a:gd name="connsiteY16" fmla="*/ 126316 h 354916"/>
                <a:gd name="connsiteX17" fmla="*/ 232130 w 356416"/>
                <a:gd name="connsiteY17" fmla="*/ 131080 h 3549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56416" h="354916">
                  <a:moveTo>
                    <a:pt x="344484" y="0"/>
                  </a:moveTo>
                  <a:lnTo>
                    <a:pt x="354034" y="40592"/>
                  </a:lnTo>
                  <a:lnTo>
                    <a:pt x="323078" y="85832"/>
                  </a:lnTo>
                  <a:lnTo>
                    <a:pt x="356416" y="164416"/>
                  </a:lnTo>
                  <a:lnTo>
                    <a:pt x="315934" y="226328"/>
                  </a:lnTo>
                  <a:lnTo>
                    <a:pt x="258784" y="181084"/>
                  </a:lnTo>
                  <a:lnTo>
                    <a:pt x="246878" y="192992"/>
                  </a:lnTo>
                  <a:lnTo>
                    <a:pt x="237352" y="302528"/>
                  </a:lnTo>
                  <a:lnTo>
                    <a:pt x="215922" y="316816"/>
                  </a:lnTo>
                  <a:lnTo>
                    <a:pt x="154008" y="285860"/>
                  </a:lnTo>
                  <a:lnTo>
                    <a:pt x="87334" y="300144"/>
                  </a:lnTo>
                  <a:lnTo>
                    <a:pt x="73048" y="354916"/>
                  </a:lnTo>
                  <a:lnTo>
                    <a:pt x="0" y="347048"/>
                  </a:lnTo>
                  <a:lnTo>
                    <a:pt x="8292" y="331104"/>
                  </a:lnTo>
                  <a:lnTo>
                    <a:pt x="8292" y="240616"/>
                  </a:lnTo>
                  <a:lnTo>
                    <a:pt x="55918" y="197752"/>
                  </a:lnTo>
                  <a:lnTo>
                    <a:pt x="94018" y="126316"/>
                  </a:lnTo>
                  <a:lnTo>
                    <a:pt x="232130" y="131080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42644019-98E6-4FB5-8A2B-8D208BD35BF6}"/>
              </a:ext>
            </a:extLst>
          </p:cNvPr>
          <p:cNvGrpSpPr/>
          <p:nvPr/>
        </p:nvGrpSpPr>
        <p:grpSpPr>
          <a:xfrm>
            <a:off x="3241978" y="1531151"/>
            <a:ext cx="4181474" cy="5000624"/>
            <a:chOff x="30918150" y="25527000"/>
            <a:chExt cx="4181474" cy="5000624"/>
          </a:xfrm>
        </p:grpSpPr>
        <p:grpSp>
          <p:nvGrpSpPr>
            <p:cNvPr id="14" name="グループ化 13">
              <a:extLst>
                <a:ext uri="{FF2B5EF4-FFF2-40B4-BE49-F238E27FC236}">
                  <a16:creationId xmlns:a16="http://schemas.microsoft.com/office/drawing/2014/main" id="{6C1A5204-C2C6-47C8-8479-15FF8D94B8A7}"/>
                </a:ext>
              </a:extLst>
            </p:cNvPr>
            <p:cNvGrpSpPr/>
            <p:nvPr/>
          </p:nvGrpSpPr>
          <p:grpSpPr>
            <a:xfrm>
              <a:off x="30918150" y="25527000"/>
              <a:ext cx="4181474" cy="5000624"/>
              <a:chOff x="30918150" y="25527000"/>
              <a:chExt cx="4181474" cy="5000624"/>
            </a:xfrm>
          </p:grpSpPr>
          <p:grpSp>
            <p:nvGrpSpPr>
              <p:cNvPr id="60" name="グループ化 59">
                <a:extLst>
                  <a:ext uri="{FF2B5EF4-FFF2-40B4-BE49-F238E27FC236}">
                    <a16:creationId xmlns:a16="http://schemas.microsoft.com/office/drawing/2014/main" id="{36B79A30-2BC1-490F-AFD3-3A8B4472BCDA}"/>
                  </a:ext>
                </a:extLst>
              </p:cNvPr>
              <p:cNvGrpSpPr/>
              <p:nvPr/>
            </p:nvGrpSpPr>
            <p:grpSpPr>
              <a:xfrm>
                <a:off x="30918150" y="25527000"/>
                <a:ext cx="4181474" cy="5000624"/>
                <a:chOff x="30918150" y="25527000"/>
                <a:chExt cx="4181474" cy="5000624"/>
              </a:xfrm>
            </p:grpSpPr>
            <p:sp>
              <p:nvSpPr>
                <p:cNvPr id="62" name="フリーフォーム: 図形 61">
                  <a:extLst>
                    <a:ext uri="{FF2B5EF4-FFF2-40B4-BE49-F238E27FC236}">
                      <a16:creationId xmlns:a16="http://schemas.microsoft.com/office/drawing/2014/main" id="{83989DEA-8D9B-425B-B50C-6B7C43E15E08}"/>
                    </a:ext>
                  </a:extLst>
                </p:cNvPr>
                <p:cNvSpPr/>
                <p:nvPr/>
              </p:nvSpPr>
              <p:spPr>
                <a:xfrm>
                  <a:off x="32387794" y="25938480"/>
                  <a:ext cx="629666" cy="1012508"/>
                </a:xfrm>
                <a:custGeom>
                  <a:avLst/>
                  <a:gdLst>
                    <a:gd name="connsiteX0" fmla="*/ 423926 w 629666"/>
                    <a:gd name="connsiteY0" fmla="*/ 0 h 1012508"/>
                    <a:gd name="connsiteX1" fmla="*/ 538226 w 629666"/>
                    <a:gd name="connsiteY1" fmla="*/ 22860 h 1012508"/>
                    <a:gd name="connsiteX2" fmla="*/ 629666 w 629666"/>
                    <a:gd name="connsiteY2" fmla="*/ 152400 h 1012508"/>
                    <a:gd name="connsiteX3" fmla="*/ 601852 w 629666"/>
                    <a:gd name="connsiteY3" fmla="*/ 263654 h 1012508"/>
                    <a:gd name="connsiteX4" fmla="*/ 597282 w 629666"/>
                    <a:gd name="connsiteY4" fmla="*/ 269558 h 1012508"/>
                    <a:gd name="connsiteX5" fmla="*/ 587756 w 629666"/>
                    <a:gd name="connsiteY5" fmla="*/ 393384 h 1012508"/>
                    <a:gd name="connsiteX6" fmla="*/ 521082 w 629666"/>
                    <a:gd name="connsiteY6" fmla="*/ 783908 h 1012508"/>
                    <a:gd name="connsiteX7" fmla="*/ 544894 w 629666"/>
                    <a:gd name="connsiteY7" fmla="*/ 850584 h 1012508"/>
                    <a:gd name="connsiteX8" fmla="*/ 559182 w 629666"/>
                    <a:gd name="connsiteY8" fmla="*/ 874396 h 1012508"/>
                    <a:gd name="connsiteX9" fmla="*/ 573470 w 629666"/>
                    <a:gd name="connsiteY9" fmla="*/ 893444 h 1012508"/>
                    <a:gd name="connsiteX10" fmla="*/ 592518 w 629666"/>
                    <a:gd name="connsiteY10" fmla="*/ 898208 h 1012508"/>
                    <a:gd name="connsiteX11" fmla="*/ 502030 w 629666"/>
                    <a:gd name="connsiteY11" fmla="*/ 922020 h 1012508"/>
                    <a:gd name="connsiteX12" fmla="*/ 468694 w 629666"/>
                    <a:gd name="connsiteY12" fmla="*/ 993458 h 1012508"/>
                    <a:gd name="connsiteX13" fmla="*/ 378206 w 629666"/>
                    <a:gd name="connsiteY13" fmla="*/ 945832 h 1012508"/>
                    <a:gd name="connsiteX14" fmla="*/ 249618 w 629666"/>
                    <a:gd name="connsiteY14" fmla="*/ 974408 h 1012508"/>
                    <a:gd name="connsiteX15" fmla="*/ 163894 w 629666"/>
                    <a:gd name="connsiteY15" fmla="*/ 1012508 h 1012508"/>
                    <a:gd name="connsiteX16" fmla="*/ 140082 w 629666"/>
                    <a:gd name="connsiteY16" fmla="*/ 983932 h 1012508"/>
                    <a:gd name="connsiteX17" fmla="*/ 82930 w 629666"/>
                    <a:gd name="connsiteY17" fmla="*/ 993458 h 1012508"/>
                    <a:gd name="connsiteX18" fmla="*/ 0 w 629666"/>
                    <a:gd name="connsiteY18" fmla="*/ 954532 h 1012508"/>
                    <a:gd name="connsiteX19" fmla="*/ 35306 w 629666"/>
                    <a:gd name="connsiteY19" fmla="*/ 883920 h 1012508"/>
                    <a:gd name="connsiteX20" fmla="*/ 35306 w 629666"/>
                    <a:gd name="connsiteY20" fmla="*/ 792480 h 1012508"/>
                    <a:gd name="connsiteX21" fmla="*/ 12446 w 629666"/>
                    <a:gd name="connsiteY21" fmla="*/ 723900 h 1012508"/>
                    <a:gd name="connsiteX22" fmla="*/ 88646 w 629666"/>
                    <a:gd name="connsiteY22" fmla="*/ 693420 h 1012508"/>
                    <a:gd name="connsiteX23" fmla="*/ 263906 w 629666"/>
                    <a:gd name="connsiteY23" fmla="*/ 419100 h 1012508"/>
                    <a:gd name="connsiteX24" fmla="*/ 218186 w 629666"/>
                    <a:gd name="connsiteY24" fmla="*/ 350520 h 1012508"/>
                    <a:gd name="connsiteX25" fmla="*/ 157226 w 629666"/>
                    <a:gd name="connsiteY25" fmla="*/ 327660 h 1012508"/>
                    <a:gd name="connsiteX26" fmla="*/ 88646 w 629666"/>
                    <a:gd name="connsiteY26" fmla="*/ 220980 h 1012508"/>
                    <a:gd name="connsiteX27" fmla="*/ 93262 w 629666"/>
                    <a:gd name="connsiteY27" fmla="*/ 207488 h 1012508"/>
                    <a:gd name="connsiteX28" fmla="*/ 187706 w 629666"/>
                    <a:gd name="connsiteY28" fmla="*/ 220980 h 1012508"/>
                    <a:gd name="connsiteX29" fmla="*/ 248666 w 629666"/>
                    <a:gd name="connsiteY29" fmla="*/ 137160 h 1012508"/>
                    <a:gd name="connsiteX30" fmla="*/ 225806 w 629666"/>
                    <a:gd name="connsiteY30" fmla="*/ 38100 h 1012508"/>
                    <a:gd name="connsiteX31" fmla="*/ 286766 w 629666"/>
                    <a:gd name="connsiteY31" fmla="*/ 30480 h 1012508"/>
                    <a:gd name="connsiteX32" fmla="*/ 355346 w 629666"/>
                    <a:gd name="connsiteY32" fmla="*/ 68580 h 1012508"/>
                    <a:gd name="connsiteX33" fmla="*/ 423926 w 629666"/>
                    <a:gd name="connsiteY33" fmla="*/ 0 h 10125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629666" h="1012508">
                      <a:moveTo>
                        <a:pt x="423926" y="0"/>
                      </a:moveTo>
                      <a:lnTo>
                        <a:pt x="538226" y="22860"/>
                      </a:lnTo>
                      <a:lnTo>
                        <a:pt x="629666" y="152400"/>
                      </a:lnTo>
                      <a:lnTo>
                        <a:pt x="601852" y="263654"/>
                      </a:lnTo>
                      <a:lnTo>
                        <a:pt x="597282" y="269558"/>
                      </a:lnTo>
                      <a:lnTo>
                        <a:pt x="587756" y="393384"/>
                      </a:lnTo>
                      <a:lnTo>
                        <a:pt x="521082" y="783908"/>
                      </a:lnTo>
                      <a:cubicBezTo>
                        <a:pt x="529018" y="806132"/>
                        <a:pt x="535736" y="828832"/>
                        <a:pt x="544894" y="850584"/>
                      </a:cubicBezTo>
                      <a:cubicBezTo>
                        <a:pt x="548486" y="859114"/>
                        <a:pt x="553626" y="866990"/>
                        <a:pt x="559182" y="874396"/>
                      </a:cubicBezTo>
                      <a:cubicBezTo>
                        <a:pt x="574590" y="894942"/>
                        <a:pt x="573470" y="880736"/>
                        <a:pt x="573470" y="893444"/>
                      </a:cubicBezTo>
                      <a:lnTo>
                        <a:pt x="592518" y="898208"/>
                      </a:lnTo>
                      <a:lnTo>
                        <a:pt x="502030" y="922020"/>
                      </a:lnTo>
                      <a:lnTo>
                        <a:pt x="468694" y="993458"/>
                      </a:lnTo>
                      <a:lnTo>
                        <a:pt x="378206" y="945832"/>
                      </a:lnTo>
                      <a:lnTo>
                        <a:pt x="249618" y="974408"/>
                      </a:lnTo>
                      <a:lnTo>
                        <a:pt x="163894" y="1012508"/>
                      </a:lnTo>
                      <a:lnTo>
                        <a:pt x="140082" y="983932"/>
                      </a:lnTo>
                      <a:lnTo>
                        <a:pt x="82930" y="993458"/>
                      </a:lnTo>
                      <a:lnTo>
                        <a:pt x="0" y="954532"/>
                      </a:lnTo>
                      <a:lnTo>
                        <a:pt x="35306" y="883920"/>
                      </a:lnTo>
                      <a:lnTo>
                        <a:pt x="35306" y="792480"/>
                      </a:lnTo>
                      <a:lnTo>
                        <a:pt x="12446" y="723900"/>
                      </a:lnTo>
                      <a:lnTo>
                        <a:pt x="88646" y="693420"/>
                      </a:lnTo>
                      <a:lnTo>
                        <a:pt x="263906" y="419100"/>
                      </a:lnTo>
                      <a:lnTo>
                        <a:pt x="218186" y="350520"/>
                      </a:lnTo>
                      <a:lnTo>
                        <a:pt x="157226" y="327660"/>
                      </a:lnTo>
                      <a:lnTo>
                        <a:pt x="88646" y="220980"/>
                      </a:lnTo>
                      <a:lnTo>
                        <a:pt x="93262" y="207488"/>
                      </a:lnTo>
                      <a:lnTo>
                        <a:pt x="187706" y="220980"/>
                      </a:lnTo>
                      <a:lnTo>
                        <a:pt x="248666" y="137160"/>
                      </a:lnTo>
                      <a:lnTo>
                        <a:pt x="225806" y="38100"/>
                      </a:lnTo>
                      <a:lnTo>
                        <a:pt x="286766" y="30480"/>
                      </a:lnTo>
                      <a:lnTo>
                        <a:pt x="355346" y="68580"/>
                      </a:lnTo>
                      <a:lnTo>
                        <a:pt x="423926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" name="フリーフォーム: 図形 62">
                  <a:extLst>
                    <a:ext uri="{FF2B5EF4-FFF2-40B4-BE49-F238E27FC236}">
                      <a16:creationId xmlns:a16="http://schemas.microsoft.com/office/drawing/2014/main" id="{B6733516-FBA3-487F-9543-75EA6E3C7107}"/>
                    </a:ext>
                  </a:extLst>
                </p:cNvPr>
                <p:cNvSpPr/>
                <p:nvPr/>
              </p:nvSpPr>
              <p:spPr>
                <a:xfrm>
                  <a:off x="33242250" y="27141488"/>
                  <a:ext cx="1340394" cy="1585912"/>
                </a:xfrm>
                <a:custGeom>
                  <a:avLst/>
                  <a:gdLst>
                    <a:gd name="connsiteX0" fmla="*/ 423862 w 1340394"/>
                    <a:gd name="connsiteY0" fmla="*/ 0 h 1585912"/>
                    <a:gd name="connsiteX1" fmla="*/ 581026 w 1340394"/>
                    <a:gd name="connsiteY1" fmla="*/ 80962 h 1585912"/>
                    <a:gd name="connsiteX2" fmla="*/ 604838 w 1340394"/>
                    <a:gd name="connsiteY2" fmla="*/ 157162 h 1585912"/>
                    <a:gd name="connsiteX3" fmla="*/ 733426 w 1340394"/>
                    <a:gd name="connsiteY3" fmla="*/ 180976 h 1585912"/>
                    <a:gd name="connsiteX4" fmla="*/ 904874 w 1340394"/>
                    <a:gd name="connsiteY4" fmla="*/ 161924 h 1585912"/>
                    <a:gd name="connsiteX5" fmla="*/ 990598 w 1340394"/>
                    <a:gd name="connsiteY5" fmla="*/ 266700 h 1585912"/>
                    <a:gd name="connsiteX6" fmla="*/ 952502 w 1340394"/>
                    <a:gd name="connsiteY6" fmla="*/ 338136 h 1585912"/>
                    <a:gd name="connsiteX7" fmla="*/ 1009650 w 1340394"/>
                    <a:gd name="connsiteY7" fmla="*/ 357188 h 1585912"/>
                    <a:gd name="connsiteX8" fmla="*/ 1119190 w 1340394"/>
                    <a:gd name="connsiteY8" fmla="*/ 276224 h 1585912"/>
                    <a:gd name="connsiteX9" fmla="*/ 1219198 w 1340394"/>
                    <a:gd name="connsiteY9" fmla="*/ 314324 h 1585912"/>
                    <a:gd name="connsiteX10" fmla="*/ 1219198 w 1340394"/>
                    <a:gd name="connsiteY10" fmla="*/ 385762 h 1585912"/>
                    <a:gd name="connsiteX11" fmla="*/ 1340394 w 1340394"/>
                    <a:gd name="connsiteY11" fmla="*/ 478770 h 1585912"/>
                    <a:gd name="connsiteX12" fmla="*/ 1333502 w 1340394"/>
                    <a:gd name="connsiteY12" fmla="*/ 547688 h 1585912"/>
                    <a:gd name="connsiteX13" fmla="*/ 1276350 w 1340394"/>
                    <a:gd name="connsiteY13" fmla="*/ 557212 h 1585912"/>
                    <a:gd name="connsiteX14" fmla="*/ 1181102 w 1340394"/>
                    <a:gd name="connsiteY14" fmla="*/ 519112 h 1585912"/>
                    <a:gd name="connsiteX15" fmla="*/ 1066798 w 1340394"/>
                    <a:gd name="connsiteY15" fmla="*/ 528636 h 1585912"/>
                    <a:gd name="connsiteX16" fmla="*/ 1000126 w 1340394"/>
                    <a:gd name="connsiteY16" fmla="*/ 595312 h 1585912"/>
                    <a:gd name="connsiteX17" fmla="*/ 1009650 w 1340394"/>
                    <a:gd name="connsiteY17" fmla="*/ 709612 h 1585912"/>
                    <a:gd name="connsiteX18" fmla="*/ 971550 w 1340394"/>
                    <a:gd name="connsiteY18" fmla="*/ 738188 h 1585912"/>
                    <a:gd name="connsiteX19" fmla="*/ 895350 w 1340394"/>
                    <a:gd name="connsiteY19" fmla="*/ 738188 h 1585912"/>
                    <a:gd name="connsiteX20" fmla="*/ 857250 w 1340394"/>
                    <a:gd name="connsiteY20" fmla="*/ 852488 h 1585912"/>
                    <a:gd name="connsiteX21" fmla="*/ 933450 w 1340394"/>
                    <a:gd name="connsiteY21" fmla="*/ 909636 h 1585912"/>
                    <a:gd name="connsiteX22" fmla="*/ 962538 w 1340394"/>
                    <a:gd name="connsiteY22" fmla="*/ 909636 h 1585912"/>
                    <a:gd name="connsiteX23" fmla="*/ 852486 w 1340394"/>
                    <a:gd name="connsiteY23" fmla="*/ 1123950 h 1585912"/>
                    <a:gd name="connsiteX24" fmla="*/ 900114 w 1340394"/>
                    <a:gd name="connsiteY24" fmla="*/ 1223962 h 1585912"/>
                    <a:gd name="connsiteX25" fmla="*/ 757238 w 1340394"/>
                    <a:gd name="connsiteY25" fmla="*/ 1304924 h 1585912"/>
                    <a:gd name="connsiteX26" fmla="*/ 647702 w 1340394"/>
                    <a:gd name="connsiteY26" fmla="*/ 1276350 h 1585912"/>
                    <a:gd name="connsiteX27" fmla="*/ 614362 w 1340394"/>
                    <a:gd name="connsiteY27" fmla="*/ 1362076 h 1585912"/>
                    <a:gd name="connsiteX28" fmla="*/ 576262 w 1340394"/>
                    <a:gd name="connsiteY28" fmla="*/ 1338262 h 1585912"/>
                    <a:gd name="connsiteX29" fmla="*/ 442914 w 1340394"/>
                    <a:gd name="connsiteY29" fmla="*/ 1362076 h 1585912"/>
                    <a:gd name="connsiteX30" fmla="*/ 438150 w 1340394"/>
                    <a:gd name="connsiteY30" fmla="*/ 1495424 h 1585912"/>
                    <a:gd name="connsiteX31" fmla="*/ 290514 w 1340394"/>
                    <a:gd name="connsiteY31" fmla="*/ 1543050 h 1585912"/>
                    <a:gd name="connsiteX32" fmla="*/ 276226 w 1340394"/>
                    <a:gd name="connsiteY32" fmla="*/ 1585912 h 1585912"/>
                    <a:gd name="connsiteX33" fmla="*/ 133350 w 1340394"/>
                    <a:gd name="connsiteY33" fmla="*/ 1543050 h 1585912"/>
                    <a:gd name="connsiteX34" fmla="*/ 138114 w 1340394"/>
                    <a:gd name="connsiteY34" fmla="*/ 1447800 h 1585912"/>
                    <a:gd name="connsiteX35" fmla="*/ 147638 w 1340394"/>
                    <a:gd name="connsiteY35" fmla="*/ 1390650 h 1585912"/>
                    <a:gd name="connsiteX36" fmla="*/ 0 w 1340394"/>
                    <a:gd name="connsiteY36" fmla="*/ 1276350 h 1585912"/>
                    <a:gd name="connsiteX37" fmla="*/ 61914 w 1340394"/>
                    <a:gd name="connsiteY37" fmla="*/ 1262062 h 1585912"/>
                    <a:gd name="connsiteX38" fmla="*/ 100014 w 1340394"/>
                    <a:gd name="connsiteY38" fmla="*/ 1176336 h 1585912"/>
                    <a:gd name="connsiteX39" fmla="*/ 266700 w 1340394"/>
                    <a:gd name="connsiteY39" fmla="*/ 1090612 h 1585912"/>
                    <a:gd name="connsiteX40" fmla="*/ 285750 w 1340394"/>
                    <a:gd name="connsiteY40" fmla="*/ 971550 h 1585912"/>
                    <a:gd name="connsiteX41" fmla="*/ 242888 w 1340394"/>
                    <a:gd name="connsiteY41" fmla="*/ 866776 h 1585912"/>
                    <a:gd name="connsiteX42" fmla="*/ 252414 w 1340394"/>
                    <a:gd name="connsiteY42" fmla="*/ 719136 h 1585912"/>
                    <a:gd name="connsiteX43" fmla="*/ 357190 w 1340394"/>
                    <a:gd name="connsiteY43" fmla="*/ 719136 h 1585912"/>
                    <a:gd name="connsiteX44" fmla="*/ 257174 w 1340394"/>
                    <a:gd name="connsiteY44" fmla="*/ 481012 h 1585912"/>
                    <a:gd name="connsiteX45" fmla="*/ 161926 w 1340394"/>
                    <a:gd name="connsiteY45" fmla="*/ 419100 h 1585912"/>
                    <a:gd name="connsiteX46" fmla="*/ 233362 w 1340394"/>
                    <a:gd name="connsiteY46" fmla="*/ 366712 h 1585912"/>
                    <a:gd name="connsiteX47" fmla="*/ 238126 w 1340394"/>
                    <a:gd name="connsiteY47" fmla="*/ 314324 h 1585912"/>
                    <a:gd name="connsiteX48" fmla="*/ 185738 w 1340394"/>
                    <a:gd name="connsiteY48" fmla="*/ 276224 h 1585912"/>
                    <a:gd name="connsiteX49" fmla="*/ 238126 w 1340394"/>
                    <a:gd name="connsiteY49" fmla="*/ 161924 h 1585912"/>
                    <a:gd name="connsiteX50" fmla="*/ 319086 w 1340394"/>
                    <a:gd name="connsiteY50" fmla="*/ 95250 h 1585912"/>
                    <a:gd name="connsiteX51" fmla="*/ 423862 w 1340394"/>
                    <a:gd name="connsiteY51" fmla="*/ 0 h 15859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</a:cxnLst>
                  <a:rect l="l" t="t" r="r" b="b"/>
                  <a:pathLst>
                    <a:path w="1340394" h="1585912">
                      <a:moveTo>
                        <a:pt x="423862" y="0"/>
                      </a:moveTo>
                      <a:lnTo>
                        <a:pt x="581026" y="80962"/>
                      </a:lnTo>
                      <a:lnTo>
                        <a:pt x="604838" y="157162"/>
                      </a:lnTo>
                      <a:lnTo>
                        <a:pt x="733426" y="180976"/>
                      </a:lnTo>
                      <a:lnTo>
                        <a:pt x="904874" y="161924"/>
                      </a:lnTo>
                      <a:lnTo>
                        <a:pt x="990598" y="266700"/>
                      </a:lnTo>
                      <a:lnTo>
                        <a:pt x="952502" y="338136"/>
                      </a:lnTo>
                      <a:lnTo>
                        <a:pt x="1009650" y="357188"/>
                      </a:lnTo>
                      <a:lnTo>
                        <a:pt x="1119190" y="276224"/>
                      </a:lnTo>
                      <a:lnTo>
                        <a:pt x="1219198" y="314324"/>
                      </a:lnTo>
                      <a:lnTo>
                        <a:pt x="1219198" y="385762"/>
                      </a:lnTo>
                      <a:lnTo>
                        <a:pt x="1340394" y="478770"/>
                      </a:lnTo>
                      <a:lnTo>
                        <a:pt x="1333502" y="547688"/>
                      </a:lnTo>
                      <a:lnTo>
                        <a:pt x="1276350" y="557212"/>
                      </a:lnTo>
                      <a:lnTo>
                        <a:pt x="1181102" y="519112"/>
                      </a:lnTo>
                      <a:lnTo>
                        <a:pt x="1066798" y="528636"/>
                      </a:lnTo>
                      <a:lnTo>
                        <a:pt x="1000126" y="595312"/>
                      </a:lnTo>
                      <a:lnTo>
                        <a:pt x="1009650" y="709612"/>
                      </a:lnTo>
                      <a:lnTo>
                        <a:pt x="971550" y="738188"/>
                      </a:lnTo>
                      <a:lnTo>
                        <a:pt x="895350" y="738188"/>
                      </a:lnTo>
                      <a:lnTo>
                        <a:pt x="857250" y="852488"/>
                      </a:lnTo>
                      <a:lnTo>
                        <a:pt x="933450" y="909636"/>
                      </a:lnTo>
                      <a:lnTo>
                        <a:pt x="962538" y="909636"/>
                      </a:lnTo>
                      <a:lnTo>
                        <a:pt x="852486" y="1123950"/>
                      </a:lnTo>
                      <a:lnTo>
                        <a:pt x="900114" y="1223962"/>
                      </a:lnTo>
                      <a:lnTo>
                        <a:pt x="757238" y="1304924"/>
                      </a:lnTo>
                      <a:lnTo>
                        <a:pt x="647702" y="1276350"/>
                      </a:lnTo>
                      <a:lnTo>
                        <a:pt x="614362" y="1362076"/>
                      </a:lnTo>
                      <a:lnTo>
                        <a:pt x="576262" y="1338262"/>
                      </a:lnTo>
                      <a:lnTo>
                        <a:pt x="442914" y="1362076"/>
                      </a:lnTo>
                      <a:lnTo>
                        <a:pt x="438150" y="1495424"/>
                      </a:lnTo>
                      <a:lnTo>
                        <a:pt x="290514" y="1543050"/>
                      </a:lnTo>
                      <a:lnTo>
                        <a:pt x="276226" y="1585912"/>
                      </a:lnTo>
                      <a:lnTo>
                        <a:pt x="133350" y="1543050"/>
                      </a:lnTo>
                      <a:lnTo>
                        <a:pt x="138114" y="1447800"/>
                      </a:lnTo>
                      <a:lnTo>
                        <a:pt x="147638" y="1390650"/>
                      </a:lnTo>
                      <a:lnTo>
                        <a:pt x="0" y="1276350"/>
                      </a:lnTo>
                      <a:lnTo>
                        <a:pt x="61914" y="1262062"/>
                      </a:lnTo>
                      <a:lnTo>
                        <a:pt x="100014" y="1176336"/>
                      </a:lnTo>
                      <a:lnTo>
                        <a:pt x="266700" y="1090612"/>
                      </a:lnTo>
                      <a:lnTo>
                        <a:pt x="285750" y="971550"/>
                      </a:lnTo>
                      <a:lnTo>
                        <a:pt x="242888" y="866776"/>
                      </a:lnTo>
                      <a:lnTo>
                        <a:pt x="252414" y="719136"/>
                      </a:lnTo>
                      <a:lnTo>
                        <a:pt x="357190" y="719136"/>
                      </a:lnTo>
                      <a:lnTo>
                        <a:pt x="257174" y="481012"/>
                      </a:lnTo>
                      <a:lnTo>
                        <a:pt x="161926" y="419100"/>
                      </a:lnTo>
                      <a:lnTo>
                        <a:pt x="233362" y="366712"/>
                      </a:lnTo>
                      <a:lnTo>
                        <a:pt x="238126" y="314324"/>
                      </a:lnTo>
                      <a:lnTo>
                        <a:pt x="185738" y="276224"/>
                      </a:lnTo>
                      <a:lnTo>
                        <a:pt x="238126" y="161924"/>
                      </a:lnTo>
                      <a:lnTo>
                        <a:pt x="319086" y="95250"/>
                      </a:lnTo>
                      <a:lnTo>
                        <a:pt x="423862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" name="フリーフォーム: 図形 63">
                  <a:extLst>
                    <a:ext uri="{FF2B5EF4-FFF2-40B4-BE49-F238E27FC236}">
                      <a16:creationId xmlns:a16="http://schemas.microsoft.com/office/drawing/2014/main" id="{D66986D9-9EB2-42B4-8C53-4FF88BAE0C2C}"/>
                    </a:ext>
                  </a:extLst>
                </p:cNvPr>
                <p:cNvSpPr/>
                <p:nvPr/>
              </p:nvSpPr>
              <p:spPr>
                <a:xfrm>
                  <a:off x="30918150" y="28060650"/>
                  <a:ext cx="1114426" cy="1527616"/>
                </a:xfrm>
                <a:custGeom>
                  <a:avLst/>
                  <a:gdLst>
                    <a:gd name="connsiteX0" fmla="*/ 276226 w 1114426"/>
                    <a:gd name="connsiteY0" fmla="*/ 0 h 1527616"/>
                    <a:gd name="connsiteX1" fmla="*/ 495300 w 1114426"/>
                    <a:gd name="connsiteY1" fmla="*/ 85726 h 1527616"/>
                    <a:gd name="connsiteX2" fmla="*/ 609600 w 1114426"/>
                    <a:gd name="connsiteY2" fmla="*/ 95250 h 1527616"/>
                    <a:gd name="connsiteX3" fmla="*/ 676274 w 1114426"/>
                    <a:gd name="connsiteY3" fmla="*/ 171450 h 1527616"/>
                    <a:gd name="connsiteX4" fmla="*/ 692068 w 1114426"/>
                    <a:gd name="connsiteY4" fmla="*/ 127228 h 1527616"/>
                    <a:gd name="connsiteX5" fmla="*/ 762000 w 1114426"/>
                    <a:gd name="connsiteY5" fmla="*/ 190500 h 1527616"/>
                    <a:gd name="connsiteX6" fmla="*/ 752474 w 1114426"/>
                    <a:gd name="connsiteY6" fmla="*/ 366714 h 1527616"/>
                    <a:gd name="connsiteX7" fmla="*/ 690562 w 1114426"/>
                    <a:gd name="connsiteY7" fmla="*/ 442914 h 1527616"/>
                    <a:gd name="connsiteX8" fmla="*/ 833438 w 1114426"/>
                    <a:gd name="connsiteY8" fmla="*/ 638174 h 1527616"/>
                    <a:gd name="connsiteX9" fmla="*/ 838200 w 1114426"/>
                    <a:gd name="connsiteY9" fmla="*/ 757238 h 1527616"/>
                    <a:gd name="connsiteX10" fmla="*/ 852488 w 1114426"/>
                    <a:gd name="connsiteY10" fmla="*/ 795338 h 1527616"/>
                    <a:gd name="connsiteX11" fmla="*/ 1057274 w 1114426"/>
                    <a:gd name="connsiteY11" fmla="*/ 823914 h 1527616"/>
                    <a:gd name="connsiteX12" fmla="*/ 1066800 w 1114426"/>
                    <a:gd name="connsiteY12" fmla="*/ 876300 h 1527616"/>
                    <a:gd name="connsiteX13" fmla="*/ 1052514 w 1114426"/>
                    <a:gd name="connsiteY13" fmla="*/ 933450 h 1527616"/>
                    <a:gd name="connsiteX14" fmla="*/ 1104900 w 1114426"/>
                    <a:gd name="connsiteY14" fmla="*/ 976314 h 1527616"/>
                    <a:gd name="connsiteX15" fmla="*/ 1081088 w 1114426"/>
                    <a:gd name="connsiteY15" fmla="*/ 1014414 h 1527616"/>
                    <a:gd name="connsiteX16" fmla="*/ 1114426 w 1114426"/>
                    <a:gd name="connsiteY16" fmla="*/ 1081088 h 1527616"/>
                    <a:gd name="connsiteX17" fmla="*/ 1033462 w 1114426"/>
                    <a:gd name="connsiteY17" fmla="*/ 1138238 h 1527616"/>
                    <a:gd name="connsiteX18" fmla="*/ 976314 w 1114426"/>
                    <a:gd name="connsiteY18" fmla="*/ 1138238 h 1527616"/>
                    <a:gd name="connsiteX19" fmla="*/ 942974 w 1114426"/>
                    <a:gd name="connsiteY19" fmla="*/ 1176338 h 1527616"/>
                    <a:gd name="connsiteX20" fmla="*/ 981074 w 1114426"/>
                    <a:gd name="connsiteY20" fmla="*/ 1238250 h 1527616"/>
                    <a:gd name="connsiteX21" fmla="*/ 966788 w 1114426"/>
                    <a:gd name="connsiteY21" fmla="*/ 1271588 h 1527616"/>
                    <a:gd name="connsiteX22" fmla="*/ 900114 w 1114426"/>
                    <a:gd name="connsiteY22" fmla="*/ 1266826 h 1527616"/>
                    <a:gd name="connsiteX23" fmla="*/ 852488 w 1114426"/>
                    <a:gd name="connsiteY23" fmla="*/ 1190626 h 1527616"/>
                    <a:gd name="connsiteX24" fmla="*/ 804862 w 1114426"/>
                    <a:gd name="connsiteY24" fmla="*/ 1214438 h 1527616"/>
                    <a:gd name="connsiteX25" fmla="*/ 728662 w 1114426"/>
                    <a:gd name="connsiteY25" fmla="*/ 1214438 h 1527616"/>
                    <a:gd name="connsiteX26" fmla="*/ 704850 w 1114426"/>
                    <a:gd name="connsiteY26" fmla="*/ 1281114 h 1527616"/>
                    <a:gd name="connsiteX27" fmla="*/ 709614 w 1114426"/>
                    <a:gd name="connsiteY27" fmla="*/ 1362074 h 1527616"/>
                    <a:gd name="connsiteX28" fmla="*/ 661988 w 1114426"/>
                    <a:gd name="connsiteY28" fmla="*/ 1357314 h 1527616"/>
                    <a:gd name="connsiteX29" fmla="*/ 633414 w 1114426"/>
                    <a:gd name="connsiteY29" fmla="*/ 1409700 h 1527616"/>
                    <a:gd name="connsiteX30" fmla="*/ 590550 w 1114426"/>
                    <a:gd name="connsiteY30" fmla="*/ 1423988 h 1527616"/>
                    <a:gd name="connsiteX31" fmla="*/ 561974 w 1114426"/>
                    <a:gd name="connsiteY31" fmla="*/ 1462088 h 1527616"/>
                    <a:gd name="connsiteX32" fmla="*/ 557214 w 1114426"/>
                    <a:gd name="connsiteY32" fmla="*/ 1509714 h 1527616"/>
                    <a:gd name="connsiteX33" fmla="*/ 480484 w 1114426"/>
                    <a:gd name="connsiteY33" fmla="*/ 1527616 h 1527616"/>
                    <a:gd name="connsiteX34" fmla="*/ 390526 w 1114426"/>
                    <a:gd name="connsiteY34" fmla="*/ 1400174 h 1527616"/>
                    <a:gd name="connsiteX35" fmla="*/ 381000 w 1114426"/>
                    <a:gd name="connsiteY35" fmla="*/ 1314450 h 1527616"/>
                    <a:gd name="connsiteX36" fmla="*/ 333374 w 1114426"/>
                    <a:gd name="connsiteY36" fmla="*/ 1190626 h 1527616"/>
                    <a:gd name="connsiteX37" fmla="*/ 361950 w 1114426"/>
                    <a:gd name="connsiteY37" fmla="*/ 1066800 h 1527616"/>
                    <a:gd name="connsiteX38" fmla="*/ 238126 w 1114426"/>
                    <a:gd name="connsiteY38" fmla="*/ 904874 h 1527616"/>
                    <a:gd name="connsiteX39" fmla="*/ 200026 w 1114426"/>
                    <a:gd name="connsiteY39" fmla="*/ 923926 h 1527616"/>
                    <a:gd name="connsiteX40" fmla="*/ 85726 w 1114426"/>
                    <a:gd name="connsiteY40" fmla="*/ 904874 h 1527616"/>
                    <a:gd name="connsiteX41" fmla="*/ 95250 w 1114426"/>
                    <a:gd name="connsiteY41" fmla="*/ 742950 h 1527616"/>
                    <a:gd name="connsiteX42" fmla="*/ 85726 w 1114426"/>
                    <a:gd name="connsiteY42" fmla="*/ 657226 h 1527616"/>
                    <a:gd name="connsiteX43" fmla="*/ 0 w 1114426"/>
                    <a:gd name="connsiteY43" fmla="*/ 638174 h 1527616"/>
                    <a:gd name="connsiteX44" fmla="*/ 0 w 1114426"/>
                    <a:gd name="connsiteY44" fmla="*/ 533400 h 1527616"/>
                    <a:gd name="connsiteX45" fmla="*/ 19050 w 1114426"/>
                    <a:gd name="connsiteY45" fmla="*/ 409574 h 1527616"/>
                    <a:gd name="connsiteX46" fmla="*/ 114300 w 1114426"/>
                    <a:gd name="connsiteY46" fmla="*/ 276226 h 1527616"/>
                    <a:gd name="connsiteX47" fmla="*/ 133350 w 1114426"/>
                    <a:gd name="connsiteY47" fmla="*/ 152400 h 1527616"/>
                    <a:gd name="connsiteX48" fmla="*/ 142874 w 1114426"/>
                    <a:gd name="connsiteY48" fmla="*/ 66674 h 1527616"/>
                    <a:gd name="connsiteX49" fmla="*/ 276226 w 1114426"/>
                    <a:gd name="connsiteY49" fmla="*/ 0 h 15276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</a:cxnLst>
                  <a:rect l="l" t="t" r="r" b="b"/>
                  <a:pathLst>
                    <a:path w="1114426" h="1527616">
                      <a:moveTo>
                        <a:pt x="276226" y="0"/>
                      </a:moveTo>
                      <a:lnTo>
                        <a:pt x="495300" y="85726"/>
                      </a:lnTo>
                      <a:lnTo>
                        <a:pt x="609600" y="95250"/>
                      </a:lnTo>
                      <a:lnTo>
                        <a:pt x="676274" y="171450"/>
                      </a:lnTo>
                      <a:lnTo>
                        <a:pt x="692068" y="127228"/>
                      </a:lnTo>
                      <a:lnTo>
                        <a:pt x="762000" y="190500"/>
                      </a:lnTo>
                      <a:lnTo>
                        <a:pt x="752474" y="366714"/>
                      </a:lnTo>
                      <a:lnTo>
                        <a:pt x="690562" y="442914"/>
                      </a:lnTo>
                      <a:lnTo>
                        <a:pt x="833438" y="638174"/>
                      </a:lnTo>
                      <a:lnTo>
                        <a:pt x="838200" y="757238"/>
                      </a:lnTo>
                      <a:lnTo>
                        <a:pt x="852488" y="795338"/>
                      </a:lnTo>
                      <a:lnTo>
                        <a:pt x="1057274" y="823914"/>
                      </a:lnTo>
                      <a:lnTo>
                        <a:pt x="1066800" y="876300"/>
                      </a:lnTo>
                      <a:lnTo>
                        <a:pt x="1052514" y="933450"/>
                      </a:lnTo>
                      <a:lnTo>
                        <a:pt x="1104900" y="976314"/>
                      </a:lnTo>
                      <a:lnTo>
                        <a:pt x="1081088" y="1014414"/>
                      </a:lnTo>
                      <a:lnTo>
                        <a:pt x="1114426" y="1081088"/>
                      </a:lnTo>
                      <a:lnTo>
                        <a:pt x="1033462" y="1138238"/>
                      </a:lnTo>
                      <a:lnTo>
                        <a:pt x="976314" y="1138238"/>
                      </a:lnTo>
                      <a:lnTo>
                        <a:pt x="942974" y="1176338"/>
                      </a:lnTo>
                      <a:lnTo>
                        <a:pt x="981074" y="1238250"/>
                      </a:lnTo>
                      <a:lnTo>
                        <a:pt x="966788" y="1271588"/>
                      </a:lnTo>
                      <a:lnTo>
                        <a:pt x="900114" y="1266826"/>
                      </a:lnTo>
                      <a:lnTo>
                        <a:pt x="852488" y="1190626"/>
                      </a:lnTo>
                      <a:lnTo>
                        <a:pt x="804862" y="1214438"/>
                      </a:lnTo>
                      <a:lnTo>
                        <a:pt x="728662" y="1214438"/>
                      </a:lnTo>
                      <a:lnTo>
                        <a:pt x="704850" y="1281114"/>
                      </a:lnTo>
                      <a:lnTo>
                        <a:pt x="709614" y="1362074"/>
                      </a:lnTo>
                      <a:lnTo>
                        <a:pt x="661988" y="1357314"/>
                      </a:lnTo>
                      <a:lnTo>
                        <a:pt x="633414" y="1409700"/>
                      </a:lnTo>
                      <a:lnTo>
                        <a:pt x="590550" y="1423988"/>
                      </a:lnTo>
                      <a:lnTo>
                        <a:pt x="561974" y="1462088"/>
                      </a:lnTo>
                      <a:lnTo>
                        <a:pt x="557214" y="1509714"/>
                      </a:lnTo>
                      <a:lnTo>
                        <a:pt x="480484" y="1527616"/>
                      </a:lnTo>
                      <a:lnTo>
                        <a:pt x="390526" y="1400174"/>
                      </a:lnTo>
                      <a:lnTo>
                        <a:pt x="381000" y="1314450"/>
                      </a:lnTo>
                      <a:lnTo>
                        <a:pt x="333374" y="1190626"/>
                      </a:lnTo>
                      <a:lnTo>
                        <a:pt x="361950" y="1066800"/>
                      </a:lnTo>
                      <a:lnTo>
                        <a:pt x="238126" y="904874"/>
                      </a:lnTo>
                      <a:lnTo>
                        <a:pt x="200026" y="923926"/>
                      </a:lnTo>
                      <a:lnTo>
                        <a:pt x="85726" y="904874"/>
                      </a:lnTo>
                      <a:lnTo>
                        <a:pt x="95250" y="742950"/>
                      </a:lnTo>
                      <a:lnTo>
                        <a:pt x="85726" y="657226"/>
                      </a:lnTo>
                      <a:lnTo>
                        <a:pt x="0" y="638174"/>
                      </a:lnTo>
                      <a:lnTo>
                        <a:pt x="0" y="533400"/>
                      </a:lnTo>
                      <a:lnTo>
                        <a:pt x="19050" y="409574"/>
                      </a:lnTo>
                      <a:lnTo>
                        <a:pt x="114300" y="276226"/>
                      </a:lnTo>
                      <a:lnTo>
                        <a:pt x="133350" y="152400"/>
                      </a:lnTo>
                      <a:lnTo>
                        <a:pt x="142874" y="66674"/>
                      </a:lnTo>
                      <a:lnTo>
                        <a:pt x="276226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" name="フリーフォーム: 図形 64">
                  <a:extLst>
                    <a:ext uri="{FF2B5EF4-FFF2-40B4-BE49-F238E27FC236}">
                      <a16:creationId xmlns:a16="http://schemas.microsoft.com/office/drawing/2014/main" id="{704DF891-A517-4631-B9C9-A91E580E6C36}"/>
                    </a:ext>
                  </a:extLst>
                </p:cNvPr>
                <p:cNvSpPr/>
                <p:nvPr/>
              </p:nvSpPr>
              <p:spPr>
                <a:xfrm>
                  <a:off x="33880424" y="29003624"/>
                  <a:ext cx="1047752" cy="1171576"/>
                </a:xfrm>
                <a:custGeom>
                  <a:avLst/>
                  <a:gdLst>
                    <a:gd name="connsiteX0" fmla="*/ 285752 w 1047752"/>
                    <a:gd name="connsiteY0" fmla="*/ 0 h 1171576"/>
                    <a:gd name="connsiteX1" fmla="*/ 304800 w 1047752"/>
                    <a:gd name="connsiteY1" fmla="*/ 38100 h 1171576"/>
                    <a:gd name="connsiteX2" fmla="*/ 304800 w 1047752"/>
                    <a:gd name="connsiteY2" fmla="*/ 138114 h 1171576"/>
                    <a:gd name="connsiteX3" fmla="*/ 423864 w 1047752"/>
                    <a:gd name="connsiteY3" fmla="*/ 147640 h 1171576"/>
                    <a:gd name="connsiteX4" fmla="*/ 433388 w 1047752"/>
                    <a:gd name="connsiteY4" fmla="*/ 233364 h 1171576"/>
                    <a:gd name="connsiteX5" fmla="*/ 504824 w 1047752"/>
                    <a:gd name="connsiteY5" fmla="*/ 242888 h 1171576"/>
                    <a:gd name="connsiteX6" fmla="*/ 571500 w 1047752"/>
                    <a:gd name="connsiteY6" fmla="*/ 338140 h 1171576"/>
                    <a:gd name="connsiteX7" fmla="*/ 771528 w 1047752"/>
                    <a:gd name="connsiteY7" fmla="*/ 404814 h 1171576"/>
                    <a:gd name="connsiteX8" fmla="*/ 752476 w 1047752"/>
                    <a:gd name="connsiteY8" fmla="*/ 423864 h 1171576"/>
                    <a:gd name="connsiteX9" fmla="*/ 542928 w 1047752"/>
                    <a:gd name="connsiteY9" fmla="*/ 457200 h 1171576"/>
                    <a:gd name="connsiteX10" fmla="*/ 600076 w 1047752"/>
                    <a:gd name="connsiteY10" fmla="*/ 600076 h 1171576"/>
                    <a:gd name="connsiteX11" fmla="*/ 685800 w 1047752"/>
                    <a:gd name="connsiteY11" fmla="*/ 695326 h 1171576"/>
                    <a:gd name="connsiteX12" fmla="*/ 771528 w 1047752"/>
                    <a:gd name="connsiteY12" fmla="*/ 628652 h 1171576"/>
                    <a:gd name="connsiteX13" fmla="*/ 842964 w 1047752"/>
                    <a:gd name="connsiteY13" fmla="*/ 642940 h 1171576"/>
                    <a:gd name="connsiteX14" fmla="*/ 947740 w 1047752"/>
                    <a:gd name="connsiteY14" fmla="*/ 547688 h 1171576"/>
                    <a:gd name="connsiteX15" fmla="*/ 1006436 w 1047752"/>
                    <a:gd name="connsiteY15" fmla="*/ 570836 h 1171576"/>
                    <a:gd name="connsiteX16" fmla="*/ 1000128 w 1047752"/>
                    <a:gd name="connsiteY16" fmla="*/ 571500 h 1171576"/>
                    <a:gd name="connsiteX17" fmla="*/ 1047752 w 1047752"/>
                    <a:gd name="connsiteY17" fmla="*/ 666752 h 1171576"/>
                    <a:gd name="connsiteX18" fmla="*/ 1038224 w 1047752"/>
                    <a:gd name="connsiteY18" fmla="*/ 828676 h 1171576"/>
                    <a:gd name="connsiteX19" fmla="*/ 923928 w 1047752"/>
                    <a:gd name="connsiteY19" fmla="*/ 885826 h 1171576"/>
                    <a:gd name="connsiteX20" fmla="*/ 933040 w 1047752"/>
                    <a:gd name="connsiteY20" fmla="*/ 1004312 h 1171576"/>
                    <a:gd name="connsiteX21" fmla="*/ 809624 w 1047752"/>
                    <a:gd name="connsiteY21" fmla="*/ 990600 h 1171576"/>
                    <a:gd name="connsiteX22" fmla="*/ 762000 w 1047752"/>
                    <a:gd name="connsiteY22" fmla="*/ 1047752 h 1171576"/>
                    <a:gd name="connsiteX23" fmla="*/ 542928 w 1047752"/>
                    <a:gd name="connsiteY23" fmla="*/ 1171576 h 1171576"/>
                    <a:gd name="connsiteX24" fmla="*/ 447676 w 1047752"/>
                    <a:gd name="connsiteY24" fmla="*/ 1162052 h 1171576"/>
                    <a:gd name="connsiteX25" fmla="*/ 361952 w 1047752"/>
                    <a:gd name="connsiteY25" fmla="*/ 1076326 h 1171576"/>
                    <a:gd name="connsiteX26" fmla="*/ 304800 w 1047752"/>
                    <a:gd name="connsiteY26" fmla="*/ 1085852 h 1171576"/>
                    <a:gd name="connsiteX27" fmla="*/ 161928 w 1047752"/>
                    <a:gd name="connsiteY27" fmla="*/ 962026 h 1171576"/>
                    <a:gd name="connsiteX28" fmla="*/ 228600 w 1047752"/>
                    <a:gd name="connsiteY28" fmla="*/ 900114 h 1171576"/>
                    <a:gd name="connsiteX29" fmla="*/ 314328 w 1047752"/>
                    <a:gd name="connsiteY29" fmla="*/ 876300 h 1171576"/>
                    <a:gd name="connsiteX30" fmla="*/ 261940 w 1047752"/>
                    <a:gd name="connsiteY30" fmla="*/ 790576 h 1171576"/>
                    <a:gd name="connsiteX31" fmla="*/ 161928 w 1047752"/>
                    <a:gd name="connsiteY31" fmla="*/ 790576 h 1171576"/>
                    <a:gd name="connsiteX32" fmla="*/ 161928 w 1047752"/>
                    <a:gd name="connsiteY32" fmla="*/ 747714 h 1171576"/>
                    <a:gd name="connsiteX33" fmla="*/ 219076 w 1047752"/>
                    <a:gd name="connsiteY33" fmla="*/ 704852 h 1171576"/>
                    <a:gd name="connsiteX34" fmla="*/ 290512 w 1047752"/>
                    <a:gd name="connsiteY34" fmla="*/ 495300 h 1171576"/>
                    <a:gd name="connsiteX35" fmla="*/ 238128 w 1047752"/>
                    <a:gd name="connsiteY35" fmla="*/ 428626 h 1171576"/>
                    <a:gd name="connsiteX36" fmla="*/ 233364 w 1047752"/>
                    <a:gd name="connsiteY36" fmla="*/ 376240 h 1171576"/>
                    <a:gd name="connsiteX37" fmla="*/ 190500 w 1047752"/>
                    <a:gd name="connsiteY37" fmla="*/ 376240 h 1171576"/>
                    <a:gd name="connsiteX38" fmla="*/ 147640 w 1047752"/>
                    <a:gd name="connsiteY38" fmla="*/ 319088 h 1171576"/>
                    <a:gd name="connsiteX39" fmla="*/ 100016 w 1047752"/>
                    <a:gd name="connsiteY39" fmla="*/ 352426 h 1171576"/>
                    <a:gd name="connsiteX40" fmla="*/ 0 w 1047752"/>
                    <a:gd name="connsiteY40" fmla="*/ 280988 h 1171576"/>
                    <a:gd name="connsiteX41" fmla="*/ 33340 w 1047752"/>
                    <a:gd name="connsiteY41" fmla="*/ 176214 h 1171576"/>
                    <a:gd name="connsiteX42" fmla="*/ 95252 w 1047752"/>
                    <a:gd name="connsiteY42" fmla="*/ 171452 h 1171576"/>
                    <a:gd name="connsiteX43" fmla="*/ 38100 w 1047752"/>
                    <a:gd name="connsiteY43" fmla="*/ 52388 h 1171576"/>
                    <a:gd name="connsiteX44" fmla="*/ 190500 w 1047752"/>
                    <a:gd name="connsiteY44" fmla="*/ 42864 h 1171576"/>
                    <a:gd name="connsiteX45" fmla="*/ 285752 w 1047752"/>
                    <a:gd name="connsiteY45" fmla="*/ 0 h 11715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1047752" h="1171576">
                      <a:moveTo>
                        <a:pt x="285752" y="0"/>
                      </a:moveTo>
                      <a:lnTo>
                        <a:pt x="304800" y="38100"/>
                      </a:lnTo>
                      <a:lnTo>
                        <a:pt x="304800" y="138114"/>
                      </a:lnTo>
                      <a:lnTo>
                        <a:pt x="423864" y="147640"/>
                      </a:lnTo>
                      <a:lnTo>
                        <a:pt x="433388" y="233364"/>
                      </a:lnTo>
                      <a:lnTo>
                        <a:pt x="504824" y="242888"/>
                      </a:lnTo>
                      <a:lnTo>
                        <a:pt x="571500" y="338140"/>
                      </a:lnTo>
                      <a:lnTo>
                        <a:pt x="771528" y="404814"/>
                      </a:lnTo>
                      <a:lnTo>
                        <a:pt x="752476" y="423864"/>
                      </a:lnTo>
                      <a:lnTo>
                        <a:pt x="542928" y="457200"/>
                      </a:lnTo>
                      <a:lnTo>
                        <a:pt x="600076" y="600076"/>
                      </a:lnTo>
                      <a:lnTo>
                        <a:pt x="685800" y="695326"/>
                      </a:lnTo>
                      <a:lnTo>
                        <a:pt x="771528" y="628652"/>
                      </a:lnTo>
                      <a:lnTo>
                        <a:pt x="842964" y="642940"/>
                      </a:lnTo>
                      <a:lnTo>
                        <a:pt x="947740" y="547688"/>
                      </a:lnTo>
                      <a:lnTo>
                        <a:pt x="1006436" y="570836"/>
                      </a:lnTo>
                      <a:lnTo>
                        <a:pt x="1000128" y="571500"/>
                      </a:lnTo>
                      <a:lnTo>
                        <a:pt x="1047752" y="666752"/>
                      </a:lnTo>
                      <a:lnTo>
                        <a:pt x="1038224" y="828676"/>
                      </a:lnTo>
                      <a:lnTo>
                        <a:pt x="923928" y="885826"/>
                      </a:lnTo>
                      <a:lnTo>
                        <a:pt x="933040" y="1004312"/>
                      </a:lnTo>
                      <a:lnTo>
                        <a:pt x="809624" y="990600"/>
                      </a:lnTo>
                      <a:lnTo>
                        <a:pt x="762000" y="1047752"/>
                      </a:lnTo>
                      <a:lnTo>
                        <a:pt x="542928" y="1171576"/>
                      </a:lnTo>
                      <a:lnTo>
                        <a:pt x="447676" y="1162052"/>
                      </a:lnTo>
                      <a:lnTo>
                        <a:pt x="361952" y="1076326"/>
                      </a:lnTo>
                      <a:lnTo>
                        <a:pt x="304800" y="1085852"/>
                      </a:lnTo>
                      <a:lnTo>
                        <a:pt x="161928" y="962026"/>
                      </a:lnTo>
                      <a:lnTo>
                        <a:pt x="228600" y="900114"/>
                      </a:lnTo>
                      <a:lnTo>
                        <a:pt x="314328" y="876300"/>
                      </a:lnTo>
                      <a:lnTo>
                        <a:pt x="261940" y="790576"/>
                      </a:lnTo>
                      <a:lnTo>
                        <a:pt x="161928" y="790576"/>
                      </a:lnTo>
                      <a:lnTo>
                        <a:pt x="161928" y="747714"/>
                      </a:lnTo>
                      <a:lnTo>
                        <a:pt x="219076" y="704852"/>
                      </a:lnTo>
                      <a:lnTo>
                        <a:pt x="290512" y="495300"/>
                      </a:lnTo>
                      <a:lnTo>
                        <a:pt x="238128" y="428626"/>
                      </a:lnTo>
                      <a:lnTo>
                        <a:pt x="233364" y="376240"/>
                      </a:lnTo>
                      <a:lnTo>
                        <a:pt x="190500" y="376240"/>
                      </a:lnTo>
                      <a:lnTo>
                        <a:pt x="147640" y="319088"/>
                      </a:lnTo>
                      <a:lnTo>
                        <a:pt x="100016" y="352426"/>
                      </a:lnTo>
                      <a:lnTo>
                        <a:pt x="0" y="280988"/>
                      </a:lnTo>
                      <a:lnTo>
                        <a:pt x="33340" y="176214"/>
                      </a:lnTo>
                      <a:lnTo>
                        <a:pt x="95252" y="171452"/>
                      </a:lnTo>
                      <a:lnTo>
                        <a:pt x="38100" y="52388"/>
                      </a:lnTo>
                      <a:lnTo>
                        <a:pt x="190500" y="42864"/>
                      </a:lnTo>
                      <a:lnTo>
                        <a:pt x="285752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" name="フリーフォーム: 図形 65">
                  <a:extLst>
                    <a:ext uri="{FF2B5EF4-FFF2-40B4-BE49-F238E27FC236}">
                      <a16:creationId xmlns:a16="http://schemas.microsoft.com/office/drawing/2014/main" id="{B4603BCE-2A7E-4666-9DAE-FE89635543B5}"/>
                    </a:ext>
                  </a:extLst>
                </p:cNvPr>
                <p:cNvSpPr/>
                <p:nvPr/>
              </p:nvSpPr>
              <p:spPr>
                <a:xfrm>
                  <a:off x="33223200" y="29560838"/>
                  <a:ext cx="414336" cy="426372"/>
                </a:xfrm>
                <a:custGeom>
                  <a:avLst/>
                  <a:gdLst>
                    <a:gd name="connsiteX0" fmla="*/ 100012 w 414336"/>
                    <a:gd name="connsiteY0" fmla="*/ 0 h 426372"/>
                    <a:gd name="connsiteX1" fmla="*/ 157164 w 414336"/>
                    <a:gd name="connsiteY1" fmla="*/ 85726 h 426372"/>
                    <a:gd name="connsiteX2" fmla="*/ 242888 w 414336"/>
                    <a:gd name="connsiteY2" fmla="*/ 90486 h 426372"/>
                    <a:gd name="connsiteX3" fmla="*/ 280988 w 414336"/>
                    <a:gd name="connsiteY3" fmla="*/ 38100 h 426372"/>
                    <a:gd name="connsiteX4" fmla="*/ 352424 w 414336"/>
                    <a:gd name="connsiteY4" fmla="*/ 95250 h 426372"/>
                    <a:gd name="connsiteX5" fmla="*/ 366712 w 414336"/>
                    <a:gd name="connsiteY5" fmla="*/ 157162 h 426372"/>
                    <a:gd name="connsiteX6" fmla="*/ 319088 w 414336"/>
                    <a:gd name="connsiteY6" fmla="*/ 219074 h 426372"/>
                    <a:gd name="connsiteX7" fmla="*/ 381000 w 414336"/>
                    <a:gd name="connsiteY7" fmla="*/ 257174 h 426372"/>
                    <a:gd name="connsiteX8" fmla="*/ 381000 w 414336"/>
                    <a:gd name="connsiteY8" fmla="*/ 304800 h 426372"/>
                    <a:gd name="connsiteX9" fmla="*/ 414336 w 414336"/>
                    <a:gd name="connsiteY9" fmla="*/ 328612 h 426372"/>
                    <a:gd name="connsiteX10" fmla="*/ 404812 w 414336"/>
                    <a:gd name="connsiteY10" fmla="*/ 419100 h 426372"/>
                    <a:gd name="connsiteX11" fmla="*/ 394768 w 414336"/>
                    <a:gd name="connsiteY11" fmla="*/ 426372 h 426372"/>
                    <a:gd name="connsiteX12" fmla="*/ 228600 w 414336"/>
                    <a:gd name="connsiteY12" fmla="*/ 347662 h 426372"/>
                    <a:gd name="connsiteX13" fmla="*/ 161924 w 414336"/>
                    <a:gd name="connsiteY13" fmla="*/ 385762 h 426372"/>
                    <a:gd name="connsiteX14" fmla="*/ 114300 w 414336"/>
                    <a:gd name="connsiteY14" fmla="*/ 357186 h 426372"/>
                    <a:gd name="connsiteX15" fmla="*/ 76200 w 414336"/>
                    <a:gd name="connsiteY15" fmla="*/ 347662 h 426372"/>
                    <a:gd name="connsiteX16" fmla="*/ 95250 w 414336"/>
                    <a:gd name="connsiteY16" fmla="*/ 233362 h 426372"/>
                    <a:gd name="connsiteX17" fmla="*/ 0 w 414336"/>
                    <a:gd name="connsiteY17" fmla="*/ 214312 h 426372"/>
                    <a:gd name="connsiteX18" fmla="*/ 19050 w 414336"/>
                    <a:gd name="connsiteY18" fmla="*/ 119062 h 426372"/>
                    <a:gd name="connsiteX19" fmla="*/ 6948 w 414336"/>
                    <a:gd name="connsiteY19" fmla="*/ 109986 h 426372"/>
                    <a:gd name="connsiteX20" fmla="*/ 100012 w 414336"/>
                    <a:gd name="connsiteY20" fmla="*/ 0 h 426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414336" h="426372">
                      <a:moveTo>
                        <a:pt x="100012" y="0"/>
                      </a:moveTo>
                      <a:lnTo>
                        <a:pt x="157164" y="85726"/>
                      </a:lnTo>
                      <a:lnTo>
                        <a:pt x="242888" y="90486"/>
                      </a:lnTo>
                      <a:lnTo>
                        <a:pt x="280988" y="38100"/>
                      </a:lnTo>
                      <a:lnTo>
                        <a:pt x="352424" y="95250"/>
                      </a:lnTo>
                      <a:lnTo>
                        <a:pt x="366712" y="157162"/>
                      </a:lnTo>
                      <a:lnTo>
                        <a:pt x="319088" y="219074"/>
                      </a:lnTo>
                      <a:lnTo>
                        <a:pt x="381000" y="257174"/>
                      </a:lnTo>
                      <a:lnTo>
                        <a:pt x="381000" y="304800"/>
                      </a:lnTo>
                      <a:lnTo>
                        <a:pt x="414336" y="328612"/>
                      </a:lnTo>
                      <a:lnTo>
                        <a:pt x="404812" y="419100"/>
                      </a:lnTo>
                      <a:lnTo>
                        <a:pt x="394768" y="426372"/>
                      </a:lnTo>
                      <a:lnTo>
                        <a:pt x="228600" y="347662"/>
                      </a:lnTo>
                      <a:lnTo>
                        <a:pt x="161924" y="385762"/>
                      </a:lnTo>
                      <a:lnTo>
                        <a:pt x="114300" y="357186"/>
                      </a:lnTo>
                      <a:lnTo>
                        <a:pt x="76200" y="347662"/>
                      </a:lnTo>
                      <a:lnTo>
                        <a:pt x="95250" y="233362"/>
                      </a:lnTo>
                      <a:lnTo>
                        <a:pt x="0" y="214312"/>
                      </a:lnTo>
                      <a:lnTo>
                        <a:pt x="19050" y="119062"/>
                      </a:lnTo>
                      <a:lnTo>
                        <a:pt x="6948" y="109986"/>
                      </a:lnTo>
                      <a:lnTo>
                        <a:pt x="100012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" name="フリーフォーム: 図形 66">
                  <a:extLst>
                    <a:ext uri="{FF2B5EF4-FFF2-40B4-BE49-F238E27FC236}">
                      <a16:creationId xmlns:a16="http://schemas.microsoft.com/office/drawing/2014/main" id="{F88CF759-5083-4725-A2A2-034BCF8306F1}"/>
                    </a:ext>
                  </a:extLst>
                </p:cNvPr>
                <p:cNvSpPr/>
                <p:nvPr/>
              </p:nvSpPr>
              <p:spPr>
                <a:xfrm>
                  <a:off x="31222950" y="29708476"/>
                  <a:ext cx="452438" cy="523874"/>
                </a:xfrm>
                <a:custGeom>
                  <a:avLst/>
                  <a:gdLst>
                    <a:gd name="connsiteX0" fmla="*/ 304800 w 452438"/>
                    <a:gd name="connsiteY0" fmla="*/ 0 h 523874"/>
                    <a:gd name="connsiteX1" fmla="*/ 366714 w 452438"/>
                    <a:gd name="connsiteY1" fmla="*/ 23812 h 523874"/>
                    <a:gd name="connsiteX2" fmla="*/ 409574 w 452438"/>
                    <a:gd name="connsiteY2" fmla="*/ 52388 h 523874"/>
                    <a:gd name="connsiteX3" fmla="*/ 438150 w 452438"/>
                    <a:gd name="connsiteY3" fmla="*/ 100012 h 523874"/>
                    <a:gd name="connsiteX4" fmla="*/ 385762 w 452438"/>
                    <a:gd name="connsiteY4" fmla="*/ 123824 h 523874"/>
                    <a:gd name="connsiteX5" fmla="*/ 390526 w 452438"/>
                    <a:gd name="connsiteY5" fmla="*/ 171448 h 523874"/>
                    <a:gd name="connsiteX6" fmla="*/ 452438 w 452438"/>
                    <a:gd name="connsiteY6" fmla="*/ 242888 h 523874"/>
                    <a:gd name="connsiteX7" fmla="*/ 409574 w 452438"/>
                    <a:gd name="connsiteY7" fmla="*/ 266700 h 523874"/>
                    <a:gd name="connsiteX8" fmla="*/ 420022 w 452438"/>
                    <a:gd name="connsiteY8" fmla="*/ 381614 h 523874"/>
                    <a:gd name="connsiteX9" fmla="*/ 419100 w 452438"/>
                    <a:gd name="connsiteY9" fmla="*/ 381000 h 523874"/>
                    <a:gd name="connsiteX10" fmla="*/ 323850 w 452438"/>
                    <a:gd name="connsiteY10" fmla="*/ 466724 h 523874"/>
                    <a:gd name="connsiteX11" fmla="*/ 190500 w 452438"/>
                    <a:gd name="connsiteY11" fmla="*/ 476248 h 523874"/>
                    <a:gd name="connsiteX12" fmla="*/ 85726 w 452438"/>
                    <a:gd name="connsiteY12" fmla="*/ 523874 h 523874"/>
                    <a:gd name="connsiteX13" fmla="*/ 0 w 452438"/>
                    <a:gd name="connsiteY13" fmla="*/ 438148 h 523874"/>
                    <a:gd name="connsiteX14" fmla="*/ 0 w 452438"/>
                    <a:gd name="connsiteY14" fmla="*/ 390524 h 523874"/>
                    <a:gd name="connsiteX15" fmla="*/ 28574 w 452438"/>
                    <a:gd name="connsiteY15" fmla="*/ 333374 h 523874"/>
                    <a:gd name="connsiteX16" fmla="*/ 38100 w 452438"/>
                    <a:gd name="connsiteY16" fmla="*/ 247648 h 523874"/>
                    <a:gd name="connsiteX17" fmla="*/ 47624 w 452438"/>
                    <a:gd name="connsiteY17" fmla="*/ 209548 h 523874"/>
                    <a:gd name="connsiteX18" fmla="*/ 119062 w 452438"/>
                    <a:gd name="connsiteY18" fmla="*/ 261936 h 523874"/>
                    <a:gd name="connsiteX19" fmla="*/ 171450 w 452438"/>
                    <a:gd name="connsiteY19" fmla="*/ 152400 h 523874"/>
                    <a:gd name="connsiteX20" fmla="*/ 238126 w 452438"/>
                    <a:gd name="connsiteY20" fmla="*/ 133348 h 523874"/>
                    <a:gd name="connsiteX21" fmla="*/ 247650 w 452438"/>
                    <a:gd name="connsiteY21" fmla="*/ 61912 h 523874"/>
                    <a:gd name="connsiteX22" fmla="*/ 304800 w 452438"/>
                    <a:gd name="connsiteY22" fmla="*/ 0 h 5238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452438" h="523874">
                      <a:moveTo>
                        <a:pt x="304800" y="0"/>
                      </a:moveTo>
                      <a:lnTo>
                        <a:pt x="366714" y="23812"/>
                      </a:lnTo>
                      <a:lnTo>
                        <a:pt x="409574" y="52388"/>
                      </a:lnTo>
                      <a:lnTo>
                        <a:pt x="438150" y="100012"/>
                      </a:lnTo>
                      <a:lnTo>
                        <a:pt x="385762" y="123824"/>
                      </a:lnTo>
                      <a:lnTo>
                        <a:pt x="390526" y="171448"/>
                      </a:lnTo>
                      <a:lnTo>
                        <a:pt x="452438" y="242888"/>
                      </a:lnTo>
                      <a:lnTo>
                        <a:pt x="409574" y="266700"/>
                      </a:lnTo>
                      <a:lnTo>
                        <a:pt x="420022" y="381614"/>
                      </a:lnTo>
                      <a:lnTo>
                        <a:pt x="419100" y="381000"/>
                      </a:lnTo>
                      <a:lnTo>
                        <a:pt x="323850" y="466724"/>
                      </a:lnTo>
                      <a:lnTo>
                        <a:pt x="190500" y="476248"/>
                      </a:lnTo>
                      <a:lnTo>
                        <a:pt x="85726" y="523874"/>
                      </a:lnTo>
                      <a:lnTo>
                        <a:pt x="0" y="438148"/>
                      </a:lnTo>
                      <a:lnTo>
                        <a:pt x="0" y="390524"/>
                      </a:lnTo>
                      <a:lnTo>
                        <a:pt x="28574" y="333374"/>
                      </a:lnTo>
                      <a:lnTo>
                        <a:pt x="38100" y="247648"/>
                      </a:lnTo>
                      <a:lnTo>
                        <a:pt x="47624" y="209548"/>
                      </a:lnTo>
                      <a:lnTo>
                        <a:pt x="119062" y="261936"/>
                      </a:lnTo>
                      <a:lnTo>
                        <a:pt x="171450" y="152400"/>
                      </a:lnTo>
                      <a:lnTo>
                        <a:pt x="238126" y="133348"/>
                      </a:lnTo>
                      <a:lnTo>
                        <a:pt x="247650" y="61912"/>
                      </a:lnTo>
                      <a:lnTo>
                        <a:pt x="304800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" name="フリーフォーム: 図形 67">
                  <a:extLst>
                    <a:ext uri="{FF2B5EF4-FFF2-40B4-BE49-F238E27FC236}">
                      <a16:creationId xmlns:a16="http://schemas.microsoft.com/office/drawing/2014/main" id="{A584D914-4D6A-4D9C-BC4E-D7B008A56D6C}"/>
                    </a:ext>
                  </a:extLst>
                </p:cNvPr>
                <p:cNvSpPr/>
                <p:nvPr/>
              </p:nvSpPr>
              <p:spPr>
                <a:xfrm>
                  <a:off x="31689744" y="29963268"/>
                  <a:ext cx="456064" cy="564356"/>
                </a:xfrm>
                <a:custGeom>
                  <a:avLst/>
                  <a:gdLst>
                    <a:gd name="connsiteX0" fmla="*/ 402362 w 456064"/>
                    <a:gd name="connsiteY0" fmla="*/ 0 h 564356"/>
                    <a:gd name="connsiteX1" fmla="*/ 409506 w 456064"/>
                    <a:gd name="connsiteY1" fmla="*/ 64296 h 564356"/>
                    <a:gd name="connsiteX2" fmla="*/ 366170 w 456064"/>
                    <a:gd name="connsiteY2" fmla="*/ 132186 h 564356"/>
                    <a:gd name="connsiteX3" fmla="*/ 352876 w 456064"/>
                    <a:gd name="connsiteY3" fmla="*/ 125776 h 564356"/>
                    <a:gd name="connsiteX4" fmla="*/ 352876 w 456064"/>
                    <a:gd name="connsiteY4" fmla="*/ 125776 h 564356"/>
                    <a:gd name="connsiteX5" fmla="*/ 456064 w 456064"/>
                    <a:gd name="connsiteY5" fmla="*/ 175528 h 564356"/>
                    <a:gd name="connsiteX6" fmla="*/ 419032 w 456064"/>
                    <a:gd name="connsiteY6" fmla="*/ 564356 h 564356"/>
                    <a:gd name="connsiteX7" fmla="*/ 333306 w 456064"/>
                    <a:gd name="connsiteY7" fmla="*/ 526256 h 564356"/>
                    <a:gd name="connsiteX8" fmla="*/ 247580 w 456064"/>
                    <a:gd name="connsiteY8" fmla="*/ 535782 h 564356"/>
                    <a:gd name="connsiteX9" fmla="*/ 199956 w 456064"/>
                    <a:gd name="connsiteY9" fmla="*/ 469108 h 564356"/>
                    <a:gd name="connsiteX10" fmla="*/ 95180 w 456064"/>
                    <a:gd name="connsiteY10" fmla="*/ 316708 h 564356"/>
                    <a:gd name="connsiteX11" fmla="*/ 38032 w 456064"/>
                    <a:gd name="connsiteY11" fmla="*/ 183356 h 564356"/>
                    <a:gd name="connsiteX12" fmla="*/ 0 w 456064"/>
                    <a:gd name="connsiteY12" fmla="*/ 158002 h 564356"/>
                    <a:gd name="connsiteX13" fmla="*/ 52320 w 456064"/>
                    <a:gd name="connsiteY13" fmla="*/ 97632 h 564356"/>
                    <a:gd name="connsiteX14" fmla="*/ 152332 w 456064"/>
                    <a:gd name="connsiteY14" fmla="*/ 173832 h 564356"/>
                    <a:gd name="connsiteX15" fmla="*/ 195194 w 456064"/>
                    <a:gd name="connsiteY15" fmla="*/ 135732 h 564356"/>
                    <a:gd name="connsiteX16" fmla="*/ 233294 w 456064"/>
                    <a:gd name="connsiteY16" fmla="*/ 140496 h 564356"/>
                    <a:gd name="connsiteX17" fmla="*/ 314256 w 456064"/>
                    <a:gd name="connsiteY17" fmla="*/ 107156 h 564356"/>
                    <a:gd name="connsiteX18" fmla="*/ 323040 w 456064"/>
                    <a:gd name="connsiteY18" fmla="*/ 111392 h 564356"/>
                    <a:gd name="connsiteX19" fmla="*/ 323040 w 456064"/>
                    <a:gd name="connsiteY19" fmla="*/ 111392 h 564356"/>
                    <a:gd name="connsiteX20" fmla="*/ 314256 w 456064"/>
                    <a:gd name="connsiteY20" fmla="*/ 107156 h 564356"/>
                    <a:gd name="connsiteX21" fmla="*/ 308524 w 456064"/>
                    <a:gd name="connsiteY21" fmla="*/ 109516 h 564356"/>
                    <a:gd name="connsiteX22" fmla="*/ 326162 w 456064"/>
                    <a:gd name="connsiteY22" fmla="*/ 76200 h 564356"/>
                    <a:gd name="connsiteX23" fmla="*/ 338068 w 456064"/>
                    <a:gd name="connsiteY23" fmla="*/ 7144 h 564356"/>
                    <a:gd name="connsiteX0" fmla="*/ 402362 w 456064"/>
                    <a:gd name="connsiteY0" fmla="*/ 0 h 564356"/>
                    <a:gd name="connsiteX1" fmla="*/ 409506 w 456064"/>
                    <a:gd name="connsiteY1" fmla="*/ 64296 h 564356"/>
                    <a:gd name="connsiteX2" fmla="*/ 366170 w 456064"/>
                    <a:gd name="connsiteY2" fmla="*/ 132186 h 564356"/>
                    <a:gd name="connsiteX3" fmla="*/ 352876 w 456064"/>
                    <a:gd name="connsiteY3" fmla="*/ 125776 h 564356"/>
                    <a:gd name="connsiteX4" fmla="*/ 456064 w 456064"/>
                    <a:gd name="connsiteY4" fmla="*/ 175528 h 564356"/>
                    <a:gd name="connsiteX5" fmla="*/ 419032 w 456064"/>
                    <a:gd name="connsiteY5" fmla="*/ 564356 h 564356"/>
                    <a:gd name="connsiteX6" fmla="*/ 333306 w 456064"/>
                    <a:gd name="connsiteY6" fmla="*/ 526256 h 564356"/>
                    <a:gd name="connsiteX7" fmla="*/ 247580 w 456064"/>
                    <a:gd name="connsiteY7" fmla="*/ 535782 h 564356"/>
                    <a:gd name="connsiteX8" fmla="*/ 199956 w 456064"/>
                    <a:gd name="connsiteY8" fmla="*/ 469108 h 564356"/>
                    <a:gd name="connsiteX9" fmla="*/ 95180 w 456064"/>
                    <a:gd name="connsiteY9" fmla="*/ 316708 h 564356"/>
                    <a:gd name="connsiteX10" fmla="*/ 38032 w 456064"/>
                    <a:gd name="connsiteY10" fmla="*/ 183356 h 564356"/>
                    <a:gd name="connsiteX11" fmla="*/ 0 w 456064"/>
                    <a:gd name="connsiteY11" fmla="*/ 158002 h 564356"/>
                    <a:gd name="connsiteX12" fmla="*/ 52320 w 456064"/>
                    <a:gd name="connsiteY12" fmla="*/ 97632 h 564356"/>
                    <a:gd name="connsiteX13" fmla="*/ 152332 w 456064"/>
                    <a:gd name="connsiteY13" fmla="*/ 173832 h 564356"/>
                    <a:gd name="connsiteX14" fmla="*/ 195194 w 456064"/>
                    <a:gd name="connsiteY14" fmla="*/ 135732 h 564356"/>
                    <a:gd name="connsiteX15" fmla="*/ 233294 w 456064"/>
                    <a:gd name="connsiteY15" fmla="*/ 140496 h 564356"/>
                    <a:gd name="connsiteX16" fmla="*/ 314256 w 456064"/>
                    <a:gd name="connsiteY16" fmla="*/ 107156 h 564356"/>
                    <a:gd name="connsiteX17" fmla="*/ 323040 w 456064"/>
                    <a:gd name="connsiteY17" fmla="*/ 111392 h 564356"/>
                    <a:gd name="connsiteX18" fmla="*/ 323040 w 456064"/>
                    <a:gd name="connsiteY18" fmla="*/ 111392 h 564356"/>
                    <a:gd name="connsiteX19" fmla="*/ 314256 w 456064"/>
                    <a:gd name="connsiteY19" fmla="*/ 107156 h 564356"/>
                    <a:gd name="connsiteX20" fmla="*/ 308524 w 456064"/>
                    <a:gd name="connsiteY20" fmla="*/ 109516 h 564356"/>
                    <a:gd name="connsiteX21" fmla="*/ 326162 w 456064"/>
                    <a:gd name="connsiteY21" fmla="*/ 76200 h 564356"/>
                    <a:gd name="connsiteX22" fmla="*/ 338068 w 456064"/>
                    <a:gd name="connsiteY22" fmla="*/ 7144 h 564356"/>
                    <a:gd name="connsiteX23" fmla="*/ 402362 w 456064"/>
                    <a:gd name="connsiteY23" fmla="*/ 0 h 564356"/>
                    <a:gd name="connsiteX0" fmla="*/ 402362 w 456064"/>
                    <a:gd name="connsiteY0" fmla="*/ 0 h 564356"/>
                    <a:gd name="connsiteX1" fmla="*/ 409506 w 456064"/>
                    <a:gd name="connsiteY1" fmla="*/ 64296 h 564356"/>
                    <a:gd name="connsiteX2" fmla="*/ 366170 w 456064"/>
                    <a:gd name="connsiteY2" fmla="*/ 132186 h 564356"/>
                    <a:gd name="connsiteX3" fmla="*/ 456064 w 456064"/>
                    <a:gd name="connsiteY3" fmla="*/ 175528 h 564356"/>
                    <a:gd name="connsiteX4" fmla="*/ 419032 w 456064"/>
                    <a:gd name="connsiteY4" fmla="*/ 564356 h 564356"/>
                    <a:gd name="connsiteX5" fmla="*/ 333306 w 456064"/>
                    <a:gd name="connsiteY5" fmla="*/ 526256 h 564356"/>
                    <a:gd name="connsiteX6" fmla="*/ 247580 w 456064"/>
                    <a:gd name="connsiteY6" fmla="*/ 535782 h 564356"/>
                    <a:gd name="connsiteX7" fmla="*/ 199956 w 456064"/>
                    <a:gd name="connsiteY7" fmla="*/ 469108 h 564356"/>
                    <a:gd name="connsiteX8" fmla="*/ 95180 w 456064"/>
                    <a:gd name="connsiteY8" fmla="*/ 316708 h 564356"/>
                    <a:gd name="connsiteX9" fmla="*/ 38032 w 456064"/>
                    <a:gd name="connsiteY9" fmla="*/ 183356 h 564356"/>
                    <a:gd name="connsiteX10" fmla="*/ 0 w 456064"/>
                    <a:gd name="connsiteY10" fmla="*/ 158002 h 564356"/>
                    <a:gd name="connsiteX11" fmla="*/ 52320 w 456064"/>
                    <a:gd name="connsiteY11" fmla="*/ 97632 h 564356"/>
                    <a:gd name="connsiteX12" fmla="*/ 152332 w 456064"/>
                    <a:gd name="connsiteY12" fmla="*/ 173832 h 564356"/>
                    <a:gd name="connsiteX13" fmla="*/ 195194 w 456064"/>
                    <a:gd name="connsiteY13" fmla="*/ 135732 h 564356"/>
                    <a:gd name="connsiteX14" fmla="*/ 233294 w 456064"/>
                    <a:gd name="connsiteY14" fmla="*/ 140496 h 564356"/>
                    <a:gd name="connsiteX15" fmla="*/ 314256 w 456064"/>
                    <a:gd name="connsiteY15" fmla="*/ 107156 h 564356"/>
                    <a:gd name="connsiteX16" fmla="*/ 323040 w 456064"/>
                    <a:gd name="connsiteY16" fmla="*/ 111392 h 564356"/>
                    <a:gd name="connsiteX17" fmla="*/ 323040 w 456064"/>
                    <a:gd name="connsiteY17" fmla="*/ 111392 h 564356"/>
                    <a:gd name="connsiteX18" fmla="*/ 314256 w 456064"/>
                    <a:gd name="connsiteY18" fmla="*/ 107156 h 564356"/>
                    <a:gd name="connsiteX19" fmla="*/ 308524 w 456064"/>
                    <a:gd name="connsiteY19" fmla="*/ 109516 h 564356"/>
                    <a:gd name="connsiteX20" fmla="*/ 326162 w 456064"/>
                    <a:gd name="connsiteY20" fmla="*/ 76200 h 564356"/>
                    <a:gd name="connsiteX21" fmla="*/ 338068 w 456064"/>
                    <a:gd name="connsiteY21" fmla="*/ 7144 h 564356"/>
                    <a:gd name="connsiteX22" fmla="*/ 402362 w 456064"/>
                    <a:gd name="connsiteY22" fmla="*/ 0 h 564356"/>
                    <a:gd name="connsiteX0" fmla="*/ 402362 w 456064"/>
                    <a:gd name="connsiteY0" fmla="*/ 0 h 564356"/>
                    <a:gd name="connsiteX1" fmla="*/ 409506 w 456064"/>
                    <a:gd name="connsiteY1" fmla="*/ 64296 h 564356"/>
                    <a:gd name="connsiteX2" fmla="*/ 366170 w 456064"/>
                    <a:gd name="connsiteY2" fmla="*/ 132186 h 564356"/>
                    <a:gd name="connsiteX3" fmla="*/ 456064 w 456064"/>
                    <a:gd name="connsiteY3" fmla="*/ 175528 h 564356"/>
                    <a:gd name="connsiteX4" fmla="*/ 419032 w 456064"/>
                    <a:gd name="connsiteY4" fmla="*/ 564356 h 564356"/>
                    <a:gd name="connsiteX5" fmla="*/ 333306 w 456064"/>
                    <a:gd name="connsiteY5" fmla="*/ 526256 h 564356"/>
                    <a:gd name="connsiteX6" fmla="*/ 247580 w 456064"/>
                    <a:gd name="connsiteY6" fmla="*/ 535782 h 564356"/>
                    <a:gd name="connsiteX7" fmla="*/ 199956 w 456064"/>
                    <a:gd name="connsiteY7" fmla="*/ 469108 h 564356"/>
                    <a:gd name="connsiteX8" fmla="*/ 95180 w 456064"/>
                    <a:gd name="connsiteY8" fmla="*/ 316708 h 564356"/>
                    <a:gd name="connsiteX9" fmla="*/ 38032 w 456064"/>
                    <a:gd name="connsiteY9" fmla="*/ 183356 h 564356"/>
                    <a:gd name="connsiteX10" fmla="*/ 0 w 456064"/>
                    <a:gd name="connsiteY10" fmla="*/ 158002 h 564356"/>
                    <a:gd name="connsiteX11" fmla="*/ 52320 w 456064"/>
                    <a:gd name="connsiteY11" fmla="*/ 97632 h 564356"/>
                    <a:gd name="connsiteX12" fmla="*/ 152332 w 456064"/>
                    <a:gd name="connsiteY12" fmla="*/ 173832 h 564356"/>
                    <a:gd name="connsiteX13" fmla="*/ 195194 w 456064"/>
                    <a:gd name="connsiteY13" fmla="*/ 135732 h 564356"/>
                    <a:gd name="connsiteX14" fmla="*/ 233294 w 456064"/>
                    <a:gd name="connsiteY14" fmla="*/ 140496 h 564356"/>
                    <a:gd name="connsiteX15" fmla="*/ 314256 w 456064"/>
                    <a:gd name="connsiteY15" fmla="*/ 107156 h 564356"/>
                    <a:gd name="connsiteX16" fmla="*/ 323040 w 456064"/>
                    <a:gd name="connsiteY16" fmla="*/ 111392 h 564356"/>
                    <a:gd name="connsiteX17" fmla="*/ 314256 w 456064"/>
                    <a:gd name="connsiteY17" fmla="*/ 107156 h 564356"/>
                    <a:gd name="connsiteX18" fmla="*/ 308524 w 456064"/>
                    <a:gd name="connsiteY18" fmla="*/ 109516 h 564356"/>
                    <a:gd name="connsiteX19" fmla="*/ 326162 w 456064"/>
                    <a:gd name="connsiteY19" fmla="*/ 76200 h 564356"/>
                    <a:gd name="connsiteX20" fmla="*/ 338068 w 456064"/>
                    <a:gd name="connsiteY20" fmla="*/ 7144 h 564356"/>
                    <a:gd name="connsiteX21" fmla="*/ 402362 w 456064"/>
                    <a:gd name="connsiteY21" fmla="*/ 0 h 564356"/>
                    <a:gd name="connsiteX0" fmla="*/ 402362 w 456064"/>
                    <a:gd name="connsiteY0" fmla="*/ 0 h 564356"/>
                    <a:gd name="connsiteX1" fmla="*/ 409506 w 456064"/>
                    <a:gd name="connsiteY1" fmla="*/ 64296 h 564356"/>
                    <a:gd name="connsiteX2" fmla="*/ 366170 w 456064"/>
                    <a:gd name="connsiteY2" fmla="*/ 132186 h 564356"/>
                    <a:gd name="connsiteX3" fmla="*/ 456064 w 456064"/>
                    <a:gd name="connsiteY3" fmla="*/ 175528 h 564356"/>
                    <a:gd name="connsiteX4" fmla="*/ 419032 w 456064"/>
                    <a:gd name="connsiteY4" fmla="*/ 564356 h 564356"/>
                    <a:gd name="connsiteX5" fmla="*/ 333306 w 456064"/>
                    <a:gd name="connsiteY5" fmla="*/ 526256 h 564356"/>
                    <a:gd name="connsiteX6" fmla="*/ 247580 w 456064"/>
                    <a:gd name="connsiteY6" fmla="*/ 535782 h 564356"/>
                    <a:gd name="connsiteX7" fmla="*/ 199956 w 456064"/>
                    <a:gd name="connsiteY7" fmla="*/ 469108 h 564356"/>
                    <a:gd name="connsiteX8" fmla="*/ 95180 w 456064"/>
                    <a:gd name="connsiteY8" fmla="*/ 316708 h 564356"/>
                    <a:gd name="connsiteX9" fmla="*/ 38032 w 456064"/>
                    <a:gd name="connsiteY9" fmla="*/ 183356 h 564356"/>
                    <a:gd name="connsiteX10" fmla="*/ 0 w 456064"/>
                    <a:gd name="connsiteY10" fmla="*/ 158002 h 564356"/>
                    <a:gd name="connsiteX11" fmla="*/ 52320 w 456064"/>
                    <a:gd name="connsiteY11" fmla="*/ 97632 h 564356"/>
                    <a:gd name="connsiteX12" fmla="*/ 152332 w 456064"/>
                    <a:gd name="connsiteY12" fmla="*/ 173832 h 564356"/>
                    <a:gd name="connsiteX13" fmla="*/ 195194 w 456064"/>
                    <a:gd name="connsiteY13" fmla="*/ 135732 h 564356"/>
                    <a:gd name="connsiteX14" fmla="*/ 233294 w 456064"/>
                    <a:gd name="connsiteY14" fmla="*/ 140496 h 564356"/>
                    <a:gd name="connsiteX15" fmla="*/ 314256 w 456064"/>
                    <a:gd name="connsiteY15" fmla="*/ 107156 h 564356"/>
                    <a:gd name="connsiteX16" fmla="*/ 314256 w 456064"/>
                    <a:gd name="connsiteY16" fmla="*/ 107156 h 564356"/>
                    <a:gd name="connsiteX17" fmla="*/ 308524 w 456064"/>
                    <a:gd name="connsiteY17" fmla="*/ 109516 h 564356"/>
                    <a:gd name="connsiteX18" fmla="*/ 326162 w 456064"/>
                    <a:gd name="connsiteY18" fmla="*/ 76200 h 564356"/>
                    <a:gd name="connsiteX19" fmla="*/ 338068 w 456064"/>
                    <a:gd name="connsiteY19" fmla="*/ 7144 h 564356"/>
                    <a:gd name="connsiteX20" fmla="*/ 402362 w 456064"/>
                    <a:gd name="connsiteY20" fmla="*/ 0 h 564356"/>
                    <a:gd name="connsiteX0" fmla="*/ 402362 w 456064"/>
                    <a:gd name="connsiteY0" fmla="*/ 0 h 564356"/>
                    <a:gd name="connsiteX1" fmla="*/ 409506 w 456064"/>
                    <a:gd name="connsiteY1" fmla="*/ 64296 h 564356"/>
                    <a:gd name="connsiteX2" fmla="*/ 366170 w 456064"/>
                    <a:gd name="connsiteY2" fmla="*/ 132186 h 564356"/>
                    <a:gd name="connsiteX3" fmla="*/ 456064 w 456064"/>
                    <a:gd name="connsiteY3" fmla="*/ 175528 h 564356"/>
                    <a:gd name="connsiteX4" fmla="*/ 419032 w 456064"/>
                    <a:gd name="connsiteY4" fmla="*/ 564356 h 564356"/>
                    <a:gd name="connsiteX5" fmla="*/ 333306 w 456064"/>
                    <a:gd name="connsiteY5" fmla="*/ 526256 h 564356"/>
                    <a:gd name="connsiteX6" fmla="*/ 247580 w 456064"/>
                    <a:gd name="connsiteY6" fmla="*/ 535782 h 564356"/>
                    <a:gd name="connsiteX7" fmla="*/ 199956 w 456064"/>
                    <a:gd name="connsiteY7" fmla="*/ 469108 h 564356"/>
                    <a:gd name="connsiteX8" fmla="*/ 95180 w 456064"/>
                    <a:gd name="connsiteY8" fmla="*/ 316708 h 564356"/>
                    <a:gd name="connsiteX9" fmla="*/ 38032 w 456064"/>
                    <a:gd name="connsiteY9" fmla="*/ 183356 h 564356"/>
                    <a:gd name="connsiteX10" fmla="*/ 0 w 456064"/>
                    <a:gd name="connsiteY10" fmla="*/ 158002 h 564356"/>
                    <a:gd name="connsiteX11" fmla="*/ 52320 w 456064"/>
                    <a:gd name="connsiteY11" fmla="*/ 97632 h 564356"/>
                    <a:gd name="connsiteX12" fmla="*/ 152332 w 456064"/>
                    <a:gd name="connsiteY12" fmla="*/ 173832 h 564356"/>
                    <a:gd name="connsiteX13" fmla="*/ 195194 w 456064"/>
                    <a:gd name="connsiteY13" fmla="*/ 135732 h 564356"/>
                    <a:gd name="connsiteX14" fmla="*/ 233294 w 456064"/>
                    <a:gd name="connsiteY14" fmla="*/ 140496 h 564356"/>
                    <a:gd name="connsiteX15" fmla="*/ 314256 w 456064"/>
                    <a:gd name="connsiteY15" fmla="*/ 107156 h 564356"/>
                    <a:gd name="connsiteX16" fmla="*/ 308524 w 456064"/>
                    <a:gd name="connsiteY16" fmla="*/ 109516 h 564356"/>
                    <a:gd name="connsiteX17" fmla="*/ 326162 w 456064"/>
                    <a:gd name="connsiteY17" fmla="*/ 76200 h 564356"/>
                    <a:gd name="connsiteX18" fmla="*/ 338068 w 456064"/>
                    <a:gd name="connsiteY18" fmla="*/ 7144 h 564356"/>
                    <a:gd name="connsiteX19" fmla="*/ 402362 w 456064"/>
                    <a:gd name="connsiteY19" fmla="*/ 0 h 5643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456064" h="564356">
                      <a:moveTo>
                        <a:pt x="402362" y="0"/>
                      </a:moveTo>
                      <a:lnTo>
                        <a:pt x="409506" y="64296"/>
                      </a:lnTo>
                      <a:lnTo>
                        <a:pt x="366170" y="132186"/>
                      </a:lnTo>
                      <a:lnTo>
                        <a:pt x="456064" y="175528"/>
                      </a:lnTo>
                      <a:lnTo>
                        <a:pt x="419032" y="564356"/>
                      </a:lnTo>
                      <a:lnTo>
                        <a:pt x="333306" y="526256"/>
                      </a:lnTo>
                      <a:lnTo>
                        <a:pt x="247580" y="535782"/>
                      </a:lnTo>
                      <a:lnTo>
                        <a:pt x="199956" y="469108"/>
                      </a:lnTo>
                      <a:lnTo>
                        <a:pt x="95180" y="316708"/>
                      </a:lnTo>
                      <a:lnTo>
                        <a:pt x="38032" y="183356"/>
                      </a:lnTo>
                      <a:lnTo>
                        <a:pt x="0" y="158002"/>
                      </a:lnTo>
                      <a:lnTo>
                        <a:pt x="52320" y="97632"/>
                      </a:lnTo>
                      <a:lnTo>
                        <a:pt x="152332" y="173832"/>
                      </a:lnTo>
                      <a:lnTo>
                        <a:pt x="195194" y="135732"/>
                      </a:lnTo>
                      <a:lnTo>
                        <a:pt x="233294" y="140496"/>
                      </a:lnTo>
                      <a:lnTo>
                        <a:pt x="314256" y="107156"/>
                      </a:lnTo>
                      <a:lnTo>
                        <a:pt x="308524" y="109516"/>
                      </a:lnTo>
                      <a:lnTo>
                        <a:pt x="326162" y="76200"/>
                      </a:lnTo>
                      <a:lnTo>
                        <a:pt x="338068" y="7144"/>
                      </a:lnTo>
                      <a:lnTo>
                        <a:pt x="402362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" name="フリーフォーム: 図形 68">
                  <a:extLst>
                    <a:ext uri="{FF2B5EF4-FFF2-40B4-BE49-F238E27FC236}">
                      <a16:creationId xmlns:a16="http://schemas.microsoft.com/office/drawing/2014/main" id="{35AE55AF-3DE5-483A-80B9-E1FC5495C537}"/>
                    </a:ext>
                  </a:extLst>
                </p:cNvPr>
                <p:cNvSpPr/>
                <p:nvPr/>
              </p:nvSpPr>
              <p:spPr>
                <a:xfrm>
                  <a:off x="32076946" y="28003500"/>
                  <a:ext cx="1312942" cy="1438276"/>
                </a:xfrm>
                <a:custGeom>
                  <a:avLst/>
                  <a:gdLst>
                    <a:gd name="connsiteX0" fmla="*/ 279478 w 1312942"/>
                    <a:gd name="connsiteY0" fmla="*/ 0 h 1438276"/>
                    <a:gd name="connsiteX1" fmla="*/ 327104 w 1312942"/>
                    <a:gd name="connsiteY1" fmla="*/ 0 h 1438276"/>
                    <a:gd name="connsiteX2" fmla="*/ 374730 w 1312942"/>
                    <a:gd name="connsiteY2" fmla="*/ 47624 h 1438276"/>
                    <a:gd name="connsiteX3" fmla="*/ 387620 w 1312942"/>
                    <a:gd name="connsiteY3" fmla="*/ 44402 h 1438276"/>
                    <a:gd name="connsiteX4" fmla="*/ 403304 w 1312942"/>
                    <a:gd name="connsiteY4" fmla="*/ 98424 h 1438276"/>
                    <a:gd name="connsiteX5" fmla="*/ 492204 w 1312942"/>
                    <a:gd name="connsiteY5" fmla="*/ 98424 h 1438276"/>
                    <a:gd name="connsiteX6" fmla="*/ 539830 w 1312942"/>
                    <a:gd name="connsiteY6" fmla="*/ 149224 h 1438276"/>
                    <a:gd name="connsiteX7" fmla="*/ 517604 w 1312942"/>
                    <a:gd name="connsiteY7" fmla="*/ 190500 h 1438276"/>
                    <a:gd name="connsiteX8" fmla="*/ 555704 w 1312942"/>
                    <a:gd name="connsiteY8" fmla="*/ 225424 h 1438276"/>
                    <a:gd name="connsiteX9" fmla="*/ 571578 w 1312942"/>
                    <a:gd name="connsiteY9" fmla="*/ 346076 h 1438276"/>
                    <a:gd name="connsiteX10" fmla="*/ 555704 w 1312942"/>
                    <a:gd name="connsiteY10" fmla="*/ 400050 h 1438276"/>
                    <a:gd name="connsiteX11" fmla="*/ 568404 w 1312942"/>
                    <a:gd name="connsiteY11" fmla="*/ 473076 h 1438276"/>
                    <a:gd name="connsiteX12" fmla="*/ 650954 w 1312942"/>
                    <a:gd name="connsiteY12" fmla="*/ 574676 h 1438276"/>
                    <a:gd name="connsiteX13" fmla="*/ 612854 w 1312942"/>
                    <a:gd name="connsiteY13" fmla="*/ 657224 h 1438276"/>
                    <a:gd name="connsiteX14" fmla="*/ 577930 w 1312942"/>
                    <a:gd name="connsiteY14" fmla="*/ 673100 h 1438276"/>
                    <a:gd name="connsiteX15" fmla="*/ 546178 w 1312942"/>
                    <a:gd name="connsiteY15" fmla="*/ 815976 h 1438276"/>
                    <a:gd name="connsiteX16" fmla="*/ 555704 w 1312942"/>
                    <a:gd name="connsiteY16" fmla="*/ 974724 h 1438276"/>
                    <a:gd name="connsiteX17" fmla="*/ 612854 w 1312942"/>
                    <a:gd name="connsiteY17" fmla="*/ 1069976 h 1438276"/>
                    <a:gd name="connsiteX18" fmla="*/ 698578 w 1312942"/>
                    <a:gd name="connsiteY18" fmla="*/ 1111250 h 1438276"/>
                    <a:gd name="connsiteX19" fmla="*/ 749378 w 1312942"/>
                    <a:gd name="connsiteY19" fmla="*/ 1073150 h 1438276"/>
                    <a:gd name="connsiteX20" fmla="*/ 822404 w 1312942"/>
                    <a:gd name="connsiteY20" fmla="*/ 1082676 h 1438276"/>
                    <a:gd name="connsiteX21" fmla="*/ 958930 w 1312942"/>
                    <a:gd name="connsiteY21" fmla="*/ 806450 h 1438276"/>
                    <a:gd name="connsiteX22" fmla="*/ 971630 w 1312942"/>
                    <a:gd name="connsiteY22" fmla="*/ 606424 h 1438276"/>
                    <a:gd name="connsiteX23" fmla="*/ 1073230 w 1312942"/>
                    <a:gd name="connsiteY23" fmla="*/ 581024 h 1438276"/>
                    <a:gd name="connsiteX24" fmla="*/ 1146254 w 1312942"/>
                    <a:gd name="connsiteY24" fmla="*/ 612776 h 1438276"/>
                    <a:gd name="connsiteX25" fmla="*/ 1178004 w 1312942"/>
                    <a:gd name="connsiteY25" fmla="*/ 587376 h 1438276"/>
                    <a:gd name="connsiteX26" fmla="*/ 1168528 w 1312942"/>
                    <a:gd name="connsiteY26" fmla="*/ 416834 h 1438276"/>
                    <a:gd name="connsiteX27" fmla="*/ 1312942 w 1312942"/>
                    <a:gd name="connsiteY27" fmla="*/ 528638 h 1438276"/>
                    <a:gd name="connsiteX28" fmla="*/ 1303418 w 1312942"/>
                    <a:gd name="connsiteY28" fmla="*/ 585788 h 1438276"/>
                    <a:gd name="connsiteX29" fmla="*/ 1298978 w 1312942"/>
                    <a:gd name="connsiteY29" fmla="*/ 674556 h 1438276"/>
                    <a:gd name="connsiteX30" fmla="*/ 1247854 w 1312942"/>
                    <a:gd name="connsiteY30" fmla="*/ 695324 h 1438276"/>
                    <a:gd name="connsiteX31" fmla="*/ 1206578 w 1312942"/>
                    <a:gd name="connsiteY31" fmla="*/ 800100 h 1438276"/>
                    <a:gd name="connsiteX32" fmla="*/ 1257378 w 1312942"/>
                    <a:gd name="connsiteY32" fmla="*/ 901700 h 1438276"/>
                    <a:gd name="connsiteX33" fmla="*/ 1117678 w 1312942"/>
                    <a:gd name="connsiteY33" fmla="*/ 958850 h 1438276"/>
                    <a:gd name="connsiteX34" fmla="*/ 1003378 w 1312942"/>
                    <a:gd name="connsiteY34" fmla="*/ 1127124 h 1438276"/>
                    <a:gd name="connsiteX35" fmla="*/ 844630 w 1312942"/>
                    <a:gd name="connsiteY35" fmla="*/ 1136650 h 1438276"/>
                    <a:gd name="connsiteX36" fmla="*/ 908130 w 1312942"/>
                    <a:gd name="connsiteY36" fmla="*/ 1285876 h 1438276"/>
                    <a:gd name="connsiteX37" fmla="*/ 863678 w 1312942"/>
                    <a:gd name="connsiteY37" fmla="*/ 1431924 h 1438276"/>
                    <a:gd name="connsiteX38" fmla="*/ 822404 w 1312942"/>
                    <a:gd name="connsiteY38" fmla="*/ 1438276 h 1438276"/>
                    <a:gd name="connsiteX39" fmla="*/ 701754 w 1312942"/>
                    <a:gd name="connsiteY39" fmla="*/ 1368424 h 1438276"/>
                    <a:gd name="connsiteX40" fmla="*/ 650954 w 1312942"/>
                    <a:gd name="connsiteY40" fmla="*/ 1377950 h 1438276"/>
                    <a:gd name="connsiteX41" fmla="*/ 650954 w 1312942"/>
                    <a:gd name="connsiteY41" fmla="*/ 1317624 h 1438276"/>
                    <a:gd name="connsiteX42" fmla="*/ 638254 w 1312942"/>
                    <a:gd name="connsiteY42" fmla="*/ 1301750 h 1438276"/>
                    <a:gd name="connsiteX43" fmla="*/ 590630 w 1312942"/>
                    <a:gd name="connsiteY43" fmla="*/ 1317624 h 1438276"/>
                    <a:gd name="connsiteX44" fmla="*/ 549354 w 1312942"/>
                    <a:gd name="connsiteY44" fmla="*/ 1279524 h 1438276"/>
                    <a:gd name="connsiteX45" fmla="*/ 549354 w 1312942"/>
                    <a:gd name="connsiteY45" fmla="*/ 1168400 h 1438276"/>
                    <a:gd name="connsiteX46" fmla="*/ 587454 w 1312942"/>
                    <a:gd name="connsiteY46" fmla="*/ 1133476 h 1438276"/>
                    <a:gd name="connsiteX47" fmla="*/ 482678 w 1312942"/>
                    <a:gd name="connsiteY47" fmla="*/ 1041400 h 1438276"/>
                    <a:gd name="connsiteX48" fmla="*/ 444578 w 1312942"/>
                    <a:gd name="connsiteY48" fmla="*/ 1028700 h 1438276"/>
                    <a:gd name="connsiteX49" fmla="*/ 435054 w 1312942"/>
                    <a:gd name="connsiteY49" fmla="*/ 1000124 h 1438276"/>
                    <a:gd name="connsiteX50" fmla="*/ 460454 w 1312942"/>
                    <a:gd name="connsiteY50" fmla="*/ 930276 h 1438276"/>
                    <a:gd name="connsiteX51" fmla="*/ 403304 w 1312942"/>
                    <a:gd name="connsiteY51" fmla="*/ 889000 h 1438276"/>
                    <a:gd name="connsiteX52" fmla="*/ 400130 w 1312942"/>
                    <a:gd name="connsiteY52" fmla="*/ 800100 h 1438276"/>
                    <a:gd name="connsiteX53" fmla="*/ 454104 w 1312942"/>
                    <a:gd name="connsiteY53" fmla="*/ 771524 h 1438276"/>
                    <a:gd name="connsiteX54" fmla="*/ 450930 w 1312942"/>
                    <a:gd name="connsiteY54" fmla="*/ 609600 h 1438276"/>
                    <a:gd name="connsiteX55" fmla="*/ 447754 w 1312942"/>
                    <a:gd name="connsiteY55" fmla="*/ 581024 h 1438276"/>
                    <a:gd name="connsiteX56" fmla="*/ 339804 w 1312942"/>
                    <a:gd name="connsiteY56" fmla="*/ 530224 h 1438276"/>
                    <a:gd name="connsiteX57" fmla="*/ 295354 w 1312942"/>
                    <a:gd name="connsiteY57" fmla="*/ 469900 h 1438276"/>
                    <a:gd name="connsiteX58" fmla="*/ 263604 w 1312942"/>
                    <a:gd name="connsiteY58" fmla="*/ 485776 h 1438276"/>
                    <a:gd name="connsiteX59" fmla="*/ 187404 w 1312942"/>
                    <a:gd name="connsiteY59" fmla="*/ 431800 h 1438276"/>
                    <a:gd name="connsiteX60" fmla="*/ 187404 w 1312942"/>
                    <a:gd name="connsiteY60" fmla="*/ 352424 h 1438276"/>
                    <a:gd name="connsiteX61" fmla="*/ 79454 w 1312942"/>
                    <a:gd name="connsiteY61" fmla="*/ 342900 h 1438276"/>
                    <a:gd name="connsiteX62" fmla="*/ 19130 w 1312942"/>
                    <a:gd name="connsiteY62" fmla="*/ 260350 h 1438276"/>
                    <a:gd name="connsiteX63" fmla="*/ 79454 w 1312942"/>
                    <a:gd name="connsiteY63" fmla="*/ 187324 h 1438276"/>
                    <a:gd name="connsiteX64" fmla="*/ 78 w 1312942"/>
                    <a:gd name="connsiteY64" fmla="*/ 92076 h 1438276"/>
                    <a:gd name="connsiteX65" fmla="*/ 0 w 1312942"/>
                    <a:gd name="connsiteY65" fmla="*/ 91030 h 1438276"/>
                    <a:gd name="connsiteX66" fmla="*/ 88978 w 1312942"/>
                    <a:gd name="connsiteY66" fmla="*/ 76200 h 1438276"/>
                    <a:gd name="connsiteX67" fmla="*/ 117554 w 1312942"/>
                    <a:gd name="connsiteY67" fmla="*/ 57150 h 1438276"/>
                    <a:gd name="connsiteX68" fmla="*/ 212804 w 1312942"/>
                    <a:gd name="connsiteY68" fmla="*/ 47624 h 1438276"/>
                    <a:gd name="connsiteX69" fmla="*/ 279478 w 1312942"/>
                    <a:gd name="connsiteY69" fmla="*/ 0 h 143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</a:cxnLst>
                  <a:rect l="l" t="t" r="r" b="b"/>
                  <a:pathLst>
                    <a:path w="1312942" h="1438276">
                      <a:moveTo>
                        <a:pt x="279478" y="0"/>
                      </a:moveTo>
                      <a:lnTo>
                        <a:pt x="327104" y="0"/>
                      </a:lnTo>
                      <a:lnTo>
                        <a:pt x="374730" y="47624"/>
                      </a:lnTo>
                      <a:lnTo>
                        <a:pt x="387620" y="44402"/>
                      </a:lnTo>
                      <a:lnTo>
                        <a:pt x="403304" y="98424"/>
                      </a:lnTo>
                      <a:lnTo>
                        <a:pt x="492204" y="98424"/>
                      </a:lnTo>
                      <a:lnTo>
                        <a:pt x="539830" y="149224"/>
                      </a:lnTo>
                      <a:lnTo>
                        <a:pt x="517604" y="190500"/>
                      </a:lnTo>
                      <a:lnTo>
                        <a:pt x="555704" y="225424"/>
                      </a:lnTo>
                      <a:lnTo>
                        <a:pt x="571578" y="346076"/>
                      </a:lnTo>
                      <a:lnTo>
                        <a:pt x="555704" y="400050"/>
                      </a:lnTo>
                      <a:lnTo>
                        <a:pt x="568404" y="473076"/>
                      </a:lnTo>
                      <a:lnTo>
                        <a:pt x="650954" y="574676"/>
                      </a:lnTo>
                      <a:lnTo>
                        <a:pt x="612854" y="657224"/>
                      </a:lnTo>
                      <a:lnTo>
                        <a:pt x="577930" y="673100"/>
                      </a:lnTo>
                      <a:lnTo>
                        <a:pt x="546178" y="815976"/>
                      </a:lnTo>
                      <a:lnTo>
                        <a:pt x="555704" y="974724"/>
                      </a:lnTo>
                      <a:lnTo>
                        <a:pt x="612854" y="1069976"/>
                      </a:lnTo>
                      <a:lnTo>
                        <a:pt x="698578" y="1111250"/>
                      </a:lnTo>
                      <a:lnTo>
                        <a:pt x="749378" y="1073150"/>
                      </a:lnTo>
                      <a:lnTo>
                        <a:pt x="822404" y="1082676"/>
                      </a:lnTo>
                      <a:lnTo>
                        <a:pt x="958930" y="806450"/>
                      </a:lnTo>
                      <a:lnTo>
                        <a:pt x="971630" y="606424"/>
                      </a:lnTo>
                      <a:lnTo>
                        <a:pt x="1073230" y="581024"/>
                      </a:lnTo>
                      <a:lnTo>
                        <a:pt x="1146254" y="612776"/>
                      </a:lnTo>
                      <a:lnTo>
                        <a:pt x="1178004" y="587376"/>
                      </a:lnTo>
                      <a:lnTo>
                        <a:pt x="1168528" y="416834"/>
                      </a:lnTo>
                      <a:lnTo>
                        <a:pt x="1312942" y="528638"/>
                      </a:lnTo>
                      <a:lnTo>
                        <a:pt x="1303418" y="585788"/>
                      </a:lnTo>
                      <a:lnTo>
                        <a:pt x="1298978" y="674556"/>
                      </a:lnTo>
                      <a:lnTo>
                        <a:pt x="1247854" y="695324"/>
                      </a:lnTo>
                      <a:lnTo>
                        <a:pt x="1206578" y="800100"/>
                      </a:lnTo>
                      <a:lnTo>
                        <a:pt x="1257378" y="901700"/>
                      </a:lnTo>
                      <a:lnTo>
                        <a:pt x="1117678" y="958850"/>
                      </a:lnTo>
                      <a:lnTo>
                        <a:pt x="1003378" y="1127124"/>
                      </a:lnTo>
                      <a:lnTo>
                        <a:pt x="844630" y="1136650"/>
                      </a:lnTo>
                      <a:lnTo>
                        <a:pt x="908130" y="1285876"/>
                      </a:lnTo>
                      <a:lnTo>
                        <a:pt x="863678" y="1431924"/>
                      </a:lnTo>
                      <a:lnTo>
                        <a:pt x="822404" y="1438276"/>
                      </a:lnTo>
                      <a:lnTo>
                        <a:pt x="701754" y="1368424"/>
                      </a:lnTo>
                      <a:lnTo>
                        <a:pt x="650954" y="1377950"/>
                      </a:lnTo>
                      <a:lnTo>
                        <a:pt x="650954" y="1317624"/>
                      </a:lnTo>
                      <a:lnTo>
                        <a:pt x="638254" y="1301750"/>
                      </a:lnTo>
                      <a:lnTo>
                        <a:pt x="590630" y="1317624"/>
                      </a:lnTo>
                      <a:lnTo>
                        <a:pt x="549354" y="1279524"/>
                      </a:lnTo>
                      <a:lnTo>
                        <a:pt x="549354" y="1168400"/>
                      </a:lnTo>
                      <a:lnTo>
                        <a:pt x="587454" y="1133476"/>
                      </a:lnTo>
                      <a:lnTo>
                        <a:pt x="482678" y="1041400"/>
                      </a:lnTo>
                      <a:lnTo>
                        <a:pt x="444578" y="1028700"/>
                      </a:lnTo>
                      <a:lnTo>
                        <a:pt x="435054" y="1000124"/>
                      </a:lnTo>
                      <a:lnTo>
                        <a:pt x="460454" y="930276"/>
                      </a:lnTo>
                      <a:lnTo>
                        <a:pt x="403304" y="889000"/>
                      </a:lnTo>
                      <a:lnTo>
                        <a:pt x="400130" y="800100"/>
                      </a:lnTo>
                      <a:lnTo>
                        <a:pt x="454104" y="771524"/>
                      </a:lnTo>
                      <a:cubicBezTo>
                        <a:pt x="453046" y="717550"/>
                        <a:pt x="451986" y="663576"/>
                        <a:pt x="450930" y="609600"/>
                      </a:cubicBezTo>
                      <a:lnTo>
                        <a:pt x="447754" y="581024"/>
                      </a:lnTo>
                      <a:lnTo>
                        <a:pt x="339804" y="530224"/>
                      </a:lnTo>
                      <a:lnTo>
                        <a:pt x="295354" y="469900"/>
                      </a:lnTo>
                      <a:lnTo>
                        <a:pt x="263604" y="485776"/>
                      </a:lnTo>
                      <a:lnTo>
                        <a:pt x="187404" y="431800"/>
                      </a:lnTo>
                      <a:lnTo>
                        <a:pt x="187404" y="352424"/>
                      </a:lnTo>
                      <a:lnTo>
                        <a:pt x="79454" y="342900"/>
                      </a:lnTo>
                      <a:lnTo>
                        <a:pt x="19130" y="260350"/>
                      </a:lnTo>
                      <a:lnTo>
                        <a:pt x="79454" y="187324"/>
                      </a:lnTo>
                      <a:lnTo>
                        <a:pt x="78" y="92076"/>
                      </a:lnTo>
                      <a:lnTo>
                        <a:pt x="0" y="91030"/>
                      </a:lnTo>
                      <a:lnTo>
                        <a:pt x="88978" y="76200"/>
                      </a:lnTo>
                      <a:lnTo>
                        <a:pt x="117554" y="57150"/>
                      </a:lnTo>
                      <a:lnTo>
                        <a:pt x="212804" y="47624"/>
                      </a:lnTo>
                      <a:lnTo>
                        <a:pt x="279478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" name="フリーフォーム: 図形 69">
                  <a:extLst>
                    <a:ext uri="{FF2B5EF4-FFF2-40B4-BE49-F238E27FC236}">
                      <a16:creationId xmlns:a16="http://schemas.microsoft.com/office/drawing/2014/main" id="{B5DBA2E2-8131-495D-BA97-E69C6E4E7001}"/>
                    </a:ext>
                  </a:extLst>
                </p:cNvPr>
                <p:cNvSpPr/>
                <p:nvPr/>
              </p:nvSpPr>
              <p:spPr>
                <a:xfrm>
                  <a:off x="32623124" y="28586098"/>
                  <a:ext cx="419558" cy="528652"/>
                </a:xfrm>
                <a:custGeom>
                  <a:avLst/>
                  <a:gdLst>
                    <a:gd name="connsiteX0" fmla="*/ 101120 w 419558"/>
                    <a:gd name="connsiteY0" fmla="*/ 0 h 528652"/>
                    <a:gd name="connsiteX1" fmla="*/ 149226 w 419558"/>
                    <a:gd name="connsiteY1" fmla="*/ 14302 h 528652"/>
                    <a:gd name="connsiteX2" fmla="*/ 231776 w 419558"/>
                    <a:gd name="connsiteY2" fmla="*/ 188926 h 528652"/>
                    <a:gd name="connsiteX3" fmla="*/ 295276 w 419558"/>
                    <a:gd name="connsiteY3" fmla="*/ 192102 h 528652"/>
                    <a:gd name="connsiteX4" fmla="*/ 419558 w 419558"/>
                    <a:gd name="connsiteY4" fmla="*/ 116644 h 528652"/>
                    <a:gd name="connsiteX5" fmla="*/ 412752 w 419558"/>
                    <a:gd name="connsiteY5" fmla="*/ 223852 h 528652"/>
                    <a:gd name="connsiteX6" fmla="*/ 276226 w 419558"/>
                    <a:gd name="connsiteY6" fmla="*/ 500078 h 528652"/>
                    <a:gd name="connsiteX7" fmla="*/ 203200 w 419558"/>
                    <a:gd name="connsiteY7" fmla="*/ 490552 h 528652"/>
                    <a:gd name="connsiteX8" fmla="*/ 152400 w 419558"/>
                    <a:gd name="connsiteY8" fmla="*/ 528652 h 528652"/>
                    <a:gd name="connsiteX9" fmla="*/ 66676 w 419558"/>
                    <a:gd name="connsiteY9" fmla="*/ 487378 h 528652"/>
                    <a:gd name="connsiteX10" fmla="*/ 9526 w 419558"/>
                    <a:gd name="connsiteY10" fmla="*/ 392126 h 528652"/>
                    <a:gd name="connsiteX11" fmla="*/ 0 w 419558"/>
                    <a:gd name="connsiteY11" fmla="*/ 233378 h 528652"/>
                    <a:gd name="connsiteX12" fmla="*/ 31752 w 419558"/>
                    <a:gd name="connsiteY12" fmla="*/ 90502 h 528652"/>
                    <a:gd name="connsiteX13" fmla="*/ 66676 w 419558"/>
                    <a:gd name="connsiteY13" fmla="*/ 74626 h 528652"/>
                    <a:gd name="connsiteX14" fmla="*/ 101120 w 419558"/>
                    <a:gd name="connsiteY14" fmla="*/ 0 h 5286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419558" h="528652">
                      <a:moveTo>
                        <a:pt x="101120" y="0"/>
                      </a:moveTo>
                      <a:lnTo>
                        <a:pt x="149226" y="14302"/>
                      </a:lnTo>
                      <a:lnTo>
                        <a:pt x="231776" y="188926"/>
                      </a:lnTo>
                      <a:lnTo>
                        <a:pt x="295276" y="192102"/>
                      </a:lnTo>
                      <a:lnTo>
                        <a:pt x="419558" y="116644"/>
                      </a:lnTo>
                      <a:lnTo>
                        <a:pt x="412752" y="223852"/>
                      </a:lnTo>
                      <a:lnTo>
                        <a:pt x="276226" y="500078"/>
                      </a:lnTo>
                      <a:lnTo>
                        <a:pt x="203200" y="490552"/>
                      </a:lnTo>
                      <a:lnTo>
                        <a:pt x="152400" y="528652"/>
                      </a:lnTo>
                      <a:lnTo>
                        <a:pt x="66676" y="487378"/>
                      </a:lnTo>
                      <a:lnTo>
                        <a:pt x="9526" y="392126"/>
                      </a:lnTo>
                      <a:lnTo>
                        <a:pt x="0" y="233378"/>
                      </a:lnTo>
                      <a:lnTo>
                        <a:pt x="31752" y="90502"/>
                      </a:lnTo>
                      <a:lnTo>
                        <a:pt x="66676" y="74626"/>
                      </a:lnTo>
                      <a:lnTo>
                        <a:pt x="101120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" name="フリーフォーム: 図形 70">
                  <a:extLst>
                    <a:ext uri="{FF2B5EF4-FFF2-40B4-BE49-F238E27FC236}">
                      <a16:creationId xmlns:a16="http://schemas.microsoft.com/office/drawing/2014/main" id="{ED891C3C-AC2B-4609-B5E9-71D5E1832695}"/>
                    </a:ext>
                  </a:extLst>
                </p:cNvPr>
                <p:cNvSpPr/>
                <p:nvPr/>
              </p:nvSpPr>
              <p:spPr>
                <a:xfrm>
                  <a:off x="32942446" y="25527000"/>
                  <a:ext cx="1813218" cy="1079500"/>
                </a:xfrm>
                <a:custGeom>
                  <a:avLst/>
                  <a:gdLst>
                    <a:gd name="connsiteX0" fmla="*/ 997034 w 1813218"/>
                    <a:gd name="connsiteY0" fmla="*/ 0 h 1079500"/>
                    <a:gd name="connsiteX1" fmla="*/ 1035134 w 1813218"/>
                    <a:gd name="connsiteY1" fmla="*/ 30480 h 1079500"/>
                    <a:gd name="connsiteX2" fmla="*/ 1103714 w 1813218"/>
                    <a:gd name="connsiteY2" fmla="*/ 7620 h 1079500"/>
                    <a:gd name="connsiteX3" fmla="*/ 1149434 w 1813218"/>
                    <a:gd name="connsiteY3" fmla="*/ 15240 h 1079500"/>
                    <a:gd name="connsiteX4" fmla="*/ 1103714 w 1813218"/>
                    <a:gd name="connsiteY4" fmla="*/ 137160 h 1079500"/>
                    <a:gd name="connsiteX5" fmla="*/ 1233254 w 1813218"/>
                    <a:gd name="connsiteY5" fmla="*/ 114300 h 1079500"/>
                    <a:gd name="connsiteX6" fmla="*/ 1286594 w 1813218"/>
                    <a:gd name="connsiteY6" fmla="*/ 106680 h 1079500"/>
                    <a:gd name="connsiteX7" fmla="*/ 1278974 w 1813218"/>
                    <a:gd name="connsiteY7" fmla="*/ 60960 h 1079500"/>
                    <a:gd name="connsiteX8" fmla="*/ 1370414 w 1813218"/>
                    <a:gd name="connsiteY8" fmla="*/ 15240 h 1079500"/>
                    <a:gd name="connsiteX9" fmla="*/ 1385654 w 1813218"/>
                    <a:gd name="connsiteY9" fmla="*/ 121920 h 1079500"/>
                    <a:gd name="connsiteX10" fmla="*/ 1545674 w 1813218"/>
                    <a:gd name="connsiteY10" fmla="*/ 198120 h 1079500"/>
                    <a:gd name="connsiteX11" fmla="*/ 1614254 w 1813218"/>
                    <a:gd name="connsiteY11" fmla="*/ 152400 h 1079500"/>
                    <a:gd name="connsiteX12" fmla="*/ 1690454 w 1813218"/>
                    <a:gd name="connsiteY12" fmla="*/ 160020 h 1079500"/>
                    <a:gd name="connsiteX13" fmla="*/ 1813218 w 1813218"/>
                    <a:gd name="connsiteY13" fmla="*/ 275962 h 1079500"/>
                    <a:gd name="connsiteX14" fmla="*/ 1773002 w 1813218"/>
                    <a:gd name="connsiteY14" fmla="*/ 311150 h 1079500"/>
                    <a:gd name="connsiteX15" fmla="*/ 1687278 w 1813218"/>
                    <a:gd name="connsiteY15" fmla="*/ 311150 h 1079500"/>
                    <a:gd name="connsiteX16" fmla="*/ 1541230 w 1813218"/>
                    <a:gd name="connsiteY16" fmla="*/ 349250 h 1079500"/>
                    <a:gd name="connsiteX17" fmla="*/ 1503130 w 1813218"/>
                    <a:gd name="connsiteY17" fmla="*/ 333376 h 1079500"/>
                    <a:gd name="connsiteX18" fmla="*/ 1455506 w 1813218"/>
                    <a:gd name="connsiteY18" fmla="*/ 349250 h 1079500"/>
                    <a:gd name="connsiteX19" fmla="*/ 1420578 w 1813218"/>
                    <a:gd name="connsiteY19" fmla="*/ 447676 h 1079500"/>
                    <a:gd name="connsiteX20" fmla="*/ 1322154 w 1813218"/>
                    <a:gd name="connsiteY20" fmla="*/ 444500 h 1079500"/>
                    <a:gd name="connsiteX21" fmla="*/ 1280878 w 1813218"/>
                    <a:gd name="connsiteY21" fmla="*/ 415924 h 1079500"/>
                    <a:gd name="connsiteX22" fmla="*/ 1265002 w 1813218"/>
                    <a:gd name="connsiteY22" fmla="*/ 533400 h 1079500"/>
                    <a:gd name="connsiteX23" fmla="*/ 1296754 w 1813218"/>
                    <a:gd name="connsiteY23" fmla="*/ 574676 h 1079500"/>
                    <a:gd name="connsiteX24" fmla="*/ 1290402 w 1813218"/>
                    <a:gd name="connsiteY24" fmla="*/ 635000 h 1079500"/>
                    <a:gd name="connsiteX25" fmla="*/ 1023706 w 1813218"/>
                    <a:gd name="connsiteY25" fmla="*/ 666750 h 1079500"/>
                    <a:gd name="connsiteX26" fmla="*/ 918930 w 1813218"/>
                    <a:gd name="connsiteY26" fmla="*/ 765176 h 1079500"/>
                    <a:gd name="connsiteX27" fmla="*/ 823678 w 1813218"/>
                    <a:gd name="connsiteY27" fmla="*/ 793750 h 1079500"/>
                    <a:gd name="connsiteX28" fmla="*/ 817330 w 1813218"/>
                    <a:gd name="connsiteY28" fmla="*/ 847724 h 1079500"/>
                    <a:gd name="connsiteX29" fmla="*/ 785578 w 1813218"/>
                    <a:gd name="connsiteY29" fmla="*/ 857250 h 1079500"/>
                    <a:gd name="connsiteX30" fmla="*/ 776054 w 1813218"/>
                    <a:gd name="connsiteY30" fmla="*/ 927100 h 1079500"/>
                    <a:gd name="connsiteX31" fmla="*/ 642706 w 1813218"/>
                    <a:gd name="connsiteY31" fmla="*/ 946150 h 1079500"/>
                    <a:gd name="connsiteX32" fmla="*/ 636354 w 1813218"/>
                    <a:gd name="connsiteY32" fmla="*/ 996950 h 1079500"/>
                    <a:gd name="connsiteX33" fmla="*/ 582378 w 1813218"/>
                    <a:gd name="connsiteY33" fmla="*/ 996950 h 1079500"/>
                    <a:gd name="connsiteX34" fmla="*/ 541104 w 1813218"/>
                    <a:gd name="connsiteY34" fmla="*/ 1079500 h 1079500"/>
                    <a:gd name="connsiteX35" fmla="*/ 509354 w 1813218"/>
                    <a:gd name="connsiteY35" fmla="*/ 1003300 h 1079500"/>
                    <a:gd name="connsiteX36" fmla="*/ 493478 w 1813218"/>
                    <a:gd name="connsiteY36" fmla="*/ 920750 h 1079500"/>
                    <a:gd name="connsiteX37" fmla="*/ 445854 w 1813218"/>
                    <a:gd name="connsiteY37" fmla="*/ 920750 h 1079500"/>
                    <a:gd name="connsiteX38" fmla="*/ 391878 w 1813218"/>
                    <a:gd name="connsiteY38" fmla="*/ 1009650 h 1079500"/>
                    <a:gd name="connsiteX39" fmla="*/ 204554 w 1813218"/>
                    <a:gd name="connsiteY39" fmla="*/ 1031876 h 1079500"/>
                    <a:gd name="connsiteX40" fmla="*/ 166454 w 1813218"/>
                    <a:gd name="connsiteY40" fmla="*/ 1003300 h 1079500"/>
                    <a:gd name="connsiteX41" fmla="*/ 0 w 1813218"/>
                    <a:gd name="connsiteY41" fmla="*/ 998760 h 1079500"/>
                    <a:gd name="connsiteX42" fmla="*/ 33104 w 1813218"/>
                    <a:gd name="connsiteY42" fmla="*/ 804864 h 1079500"/>
                    <a:gd name="connsiteX43" fmla="*/ 42630 w 1813218"/>
                    <a:gd name="connsiteY43" fmla="*/ 681038 h 1079500"/>
                    <a:gd name="connsiteX44" fmla="*/ 47200 w 1813218"/>
                    <a:gd name="connsiteY44" fmla="*/ 675134 h 1079500"/>
                    <a:gd name="connsiteX45" fmla="*/ 44534 w 1813218"/>
                    <a:gd name="connsiteY45" fmla="*/ 685800 h 1079500"/>
                    <a:gd name="connsiteX46" fmla="*/ 120734 w 1813218"/>
                    <a:gd name="connsiteY46" fmla="*/ 685800 h 1079500"/>
                    <a:gd name="connsiteX47" fmla="*/ 235034 w 1813218"/>
                    <a:gd name="connsiteY47" fmla="*/ 586740 h 1079500"/>
                    <a:gd name="connsiteX48" fmla="*/ 318854 w 1813218"/>
                    <a:gd name="connsiteY48" fmla="*/ 525780 h 1079500"/>
                    <a:gd name="connsiteX49" fmla="*/ 341714 w 1813218"/>
                    <a:gd name="connsiteY49" fmla="*/ 365760 h 1079500"/>
                    <a:gd name="connsiteX50" fmla="*/ 440774 w 1813218"/>
                    <a:gd name="connsiteY50" fmla="*/ 320040 h 1079500"/>
                    <a:gd name="connsiteX51" fmla="*/ 478874 w 1813218"/>
                    <a:gd name="connsiteY51" fmla="*/ 213360 h 1079500"/>
                    <a:gd name="connsiteX52" fmla="*/ 623654 w 1813218"/>
                    <a:gd name="connsiteY52" fmla="*/ 53340 h 1079500"/>
                    <a:gd name="connsiteX53" fmla="*/ 730334 w 1813218"/>
                    <a:gd name="connsiteY53" fmla="*/ 53340 h 1079500"/>
                    <a:gd name="connsiteX54" fmla="*/ 806534 w 1813218"/>
                    <a:gd name="connsiteY54" fmla="*/ 121920 h 1079500"/>
                    <a:gd name="connsiteX55" fmla="*/ 897974 w 1813218"/>
                    <a:gd name="connsiteY55" fmla="*/ 30480 h 1079500"/>
                    <a:gd name="connsiteX56" fmla="*/ 943694 w 1813218"/>
                    <a:gd name="connsiteY56" fmla="*/ 45720 h 1079500"/>
                    <a:gd name="connsiteX57" fmla="*/ 997034 w 1813218"/>
                    <a:gd name="connsiteY57" fmla="*/ 0 h 1079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</a:cxnLst>
                  <a:rect l="l" t="t" r="r" b="b"/>
                  <a:pathLst>
                    <a:path w="1813218" h="1079500">
                      <a:moveTo>
                        <a:pt x="997034" y="0"/>
                      </a:moveTo>
                      <a:lnTo>
                        <a:pt x="1035134" y="30480"/>
                      </a:lnTo>
                      <a:lnTo>
                        <a:pt x="1103714" y="7620"/>
                      </a:lnTo>
                      <a:lnTo>
                        <a:pt x="1149434" y="15240"/>
                      </a:lnTo>
                      <a:lnTo>
                        <a:pt x="1103714" y="137160"/>
                      </a:lnTo>
                      <a:lnTo>
                        <a:pt x="1233254" y="114300"/>
                      </a:lnTo>
                      <a:lnTo>
                        <a:pt x="1286594" y="106680"/>
                      </a:lnTo>
                      <a:lnTo>
                        <a:pt x="1278974" y="60960"/>
                      </a:lnTo>
                      <a:lnTo>
                        <a:pt x="1370414" y="15240"/>
                      </a:lnTo>
                      <a:lnTo>
                        <a:pt x="1385654" y="121920"/>
                      </a:lnTo>
                      <a:lnTo>
                        <a:pt x="1545674" y="198120"/>
                      </a:lnTo>
                      <a:lnTo>
                        <a:pt x="1614254" y="152400"/>
                      </a:lnTo>
                      <a:lnTo>
                        <a:pt x="1690454" y="160020"/>
                      </a:lnTo>
                      <a:lnTo>
                        <a:pt x="1813218" y="275962"/>
                      </a:lnTo>
                      <a:lnTo>
                        <a:pt x="1773002" y="311150"/>
                      </a:lnTo>
                      <a:lnTo>
                        <a:pt x="1687278" y="311150"/>
                      </a:lnTo>
                      <a:lnTo>
                        <a:pt x="1541230" y="349250"/>
                      </a:lnTo>
                      <a:lnTo>
                        <a:pt x="1503130" y="333376"/>
                      </a:lnTo>
                      <a:lnTo>
                        <a:pt x="1455506" y="349250"/>
                      </a:lnTo>
                      <a:lnTo>
                        <a:pt x="1420578" y="447676"/>
                      </a:lnTo>
                      <a:lnTo>
                        <a:pt x="1322154" y="444500"/>
                      </a:lnTo>
                      <a:lnTo>
                        <a:pt x="1280878" y="415924"/>
                      </a:lnTo>
                      <a:lnTo>
                        <a:pt x="1265002" y="533400"/>
                      </a:lnTo>
                      <a:lnTo>
                        <a:pt x="1296754" y="574676"/>
                      </a:lnTo>
                      <a:lnTo>
                        <a:pt x="1290402" y="635000"/>
                      </a:lnTo>
                      <a:lnTo>
                        <a:pt x="1023706" y="666750"/>
                      </a:lnTo>
                      <a:lnTo>
                        <a:pt x="918930" y="765176"/>
                      </a:lnTo>
                      <a:lnTo>
                        <a:pt x="823678" y="793750"/>
                      </a:lnTo>
                      <a:lnTo>
                        <a:pt x="817330" y="847724"/>
                      </a:lnTo>
                      <a:lnTo>
                        <a:pt x="785578" y="857250"/>
                      </a:lnTo>
                      <a:lnTo>
                        <a:pt x="776054" y="927100"/>
                      </a:lnTo>
                      <a:lnTo>
                        <a:pt x="642706" y="946150"/>
                      </a:lnTo>
                      <a:lnTo>
                        <a:pt x="636354" y="996950"/>
                      </a:lnTo>
                      <a:lnTo>
                        <a:pt x="582378" y="996950"/>
                      </a:lnTo>
                      <a:lnTo>
                        <a:pt x="541104" y="1079500"/>
                      </a:lnTo>
                      <a:lnTo>
                        <a:pt x="509354" y="1003300"/>
                      </a:lnTo>
                      <a:lnTo>
                        <a:pt x="493478" y="920750"/>
                      </a:lnTo>
                      <a:lnTo>
                        <a:pt x="445854" y="920750"/>
                      </a:lnTo>
                      <a:lnTo>
                        <a:pt x="391878" y="1009650"/>
                      </a:lnTo>
                      <a:lnTo>
                        <a:pt x="204554" y="1031876"/>
                      </a:lnTo>
                      <a:lnTo>
                        <a:pt x="166454" y="1003300"/>
                      </a:lnTo>
                      <a:lnTo>
                        <a:pt x="0" y="998760"/>
                      </a:lnTo>
                      <a:lnTo>
                        <a:pt x="33104" y="804864"/>
                      </a:lnTo>
                      <a:lnTo>
                        <a:pt x="42630" y="681038"/>
                      </a:lnTo>
                      <a:lnTo>
                        <a:pt x="47200" y="675134"/>
                      </a:lnTo>
                      <a:lnTo>
                        <a:pt x="44534" y="685800"/>
                      </a:lnTo>
                      <a:lnTo>
                        <a:pt x="120734" y="685800"/>
                      </a:lnTo>
                      <a:lnTo>
                        <a:pt x="235034" y="586740"/>
                      </a:lnTo>
                      <a:lnTo>
                        <a:pt x="318854" y="525780"/>
                      </a:lnTo>
                      <a:lnTo>
                        <a:pt x="341714" y="365760"/>
                      </a:lnTo>
                      <a:lnTo>
                        <a:pt x="440774" y="320040"/>
                      </a:lnTo>
                      <a:lnTo>
                        <a:pt x="478874" y="213360"/>
                      </a:lnTo>
                      <a:lnTo>
                        <a:pt x="623654" y="53340"/>
                      </a:lnTo>
                      <a:lnTo>
                        <a:pt x="730334" y="53340"/>
                      </a:lnTo>
                      <a:lnTo>
                        <a:pt x="806534" y="121920"/>
                      </a:lnTo>
                      <a:lnTo>
                        <a:pt x="897974" y="30480"/>
                      </a:lnTo>
                      <a:lnTo>
                        <a:pt x="943694" y="45720"/>
                      </a:lnTo>
                      <a:lnTo>
                        <a:pt x="997034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" name="フリーフォーム: 図形 71">
                  <a:extLst>
                    <a:ext uri="{FF2B5EF4-FFF2-40B4-BE49-F238E27FC236}">
                      <a16:creationId xmlns:a16="http://schemas.microsoft.com/office/drawing/2014/main" id="{A4B42FBA-EE87-490F-8D39-4CAFE51CE2C7}"/>
                    </a:ext>
                  </a:extLst>
                </p:cNvPr>
                <p:cNvSpPr/>
                <p:nvPr/>
              </p:nvSpPr>
              <p:spPr>
                <a:xfrm>
                  <a:off x="32261176" y="27043892"/>
                  <a:ext cx="1338264" cy="1734308"/>
                </a:xfrm>
                <a:custGeom>
                  <a:avLst/>
                  <a:gdLst>
                    <a:gd name="connsiteX0" fmla="*/ 96952 w 1338264"/>
                    <a:gd name="connsiteY0" fmla="*/ 0 h 1734308"/>
                    <a:gd name="connsiteX1" fmla="*/ 149224 w 1338264"/>
                    <a:gd name="connsiteY1" fmla="*/ 45208 h 1734308"/>
                    <a:gd name="connsiteX2" fmla="*/ 222248 w 1338264"/>
                    <a:gd name="connsiteY2" fmla="*/ 45208 h 1734308"/>
                    <a:gd name="connsiteX3" fmla="*/ 222248 w 1338264"/>
                    <a:gd name="connsiteY3" fmla="*/ 121408 h 1734308"/>
                    <a:gd name="connsiteX4" fmla="*/ 327024 w 1338264"/>
                    <a:gd name="connsiteY4" fmla="*/ 219832 h 1734308"/>
                    <a:gd name="connsiteX5" fmla="*/ 508000 w 1338264"/>
                    <a:gd name="connsiteY5" fmla="*/ 169032 h 1734308"/>
                    <a:gd name="connsiteX6" fmla="*/ 530224 w 1338264"/>
                    <a:gd name="connsiteY6" fmla="*/ 134108 h 1734308"/>
                    <a:gd name="connsiteX7" fmla="*/ 609600 w 1338264"/>
                    <a:gd name="connsiteY7" fmla="*/ 213484 h 1734308"/>
                    <a:gd name="connsiteX8" fmla="*/ 612774 w 1338264"/>
                    <a:gd name="connsiteY8" fmla="*/ 248408 h 1734308"/>
                    <a:gd name="connsiteX9" fmla="*/ 749300 w 1338264"/>
                    <a:gd name="connsiteY9" fmla="*/ 375408 h 1734308"/>
                    <a:gd name="connsiteX10" fmla="*/ 739774 w 1338264"/>
                    <a:gd name="connsiteY10" fmla="*/ 502408 h 1734308"/>
                    <a:gd name="connsiteX11" fmla="*/ 755648 w 1338264"/>
                    <a:gd name="connsiteY11" fmla="*/ 546858 h 1734308"/>
                    <a:gd name="connsiteX12" fmla="*/ 800100 w 1338264"/>
                    <a:gd name="connsiteY12" fmla="*/ 553208 h 1734308"/>
                    <a:gd name="connsiteX13" fmla="*/ 838200 w 1338264"/>
                    <a:gd name="connsiteY13" fmla="*/ 518284 h 1734308"/>
                    <a:gd name="connsiteX14" fmla="*/ 835024 w 1338264"/>
                    <a:gd name="connsiteY14" fmla="*/ 457958 h 1734308"/>
                    <a:gd name="connsiteX15" fmla="*/ 885824 w 1338264"/>
                    <a:gd name="connsiteY15" fmla="*/ 397632 h 1734308"/>
                    <a:gd name="connsiteX16" fmla="*/ 990600 w 1338264"/>
                    <a:gd name="connsiteY16" fmla="*/ 410332 h 1734308"/>
                    <a:gd name="connsiteX17" fmla="*/ 1035048 w 1338264"/>
                    <a:gd name="connsiteY17" fmla="*/ 442084 h 1734308"/>
                    <a:gd name="connsiteX18" fmla="*/ 1031874 w 1338264"/>
                    <a:gd name="connsiteY18" fmla="*/ 524632 h 1734308"/>
                    <a:gd name="connsiteX19" fmla="*/ 1120774 w 1338264"/>
                    <a:gd name="connsiteY19" fmla="*/ 635758 h 1734308"/>
                    <a:gd name="connsiteX20" fmla="*/ 1143000 w 1338264"/>
                    <a:gd name="connsiteY20" fmla="*/ 588132 h 1734308"/>
                    <a:gd name="connsiteX21" fmla="*/ 1149130 w 1338264"/>
                    <a:gd name="connsiteY21" fmla="*/ 520680 h 1734308"/>
                    <a:gd name="connsiteX22" fmla="*/ 1238248 w 1338264"/>
                    <a:gd name="connsiteY22" fmla="*/ 578608 h 1734308"/>
                    <a:gd name="connsiteX23" fmla="*/ 1338264 w 1338264"/>
                    <a:gd name="connsiteY23" fmla="*/ 816732 h 1734308"/>
                    <a:gd name="connsiteX24" fmla="*/ 1233488 w 1338264"/>
                    <a:gd name="connsiteY24" fmla="*/ 816732 h 1734308"/>
                    <a:gd name="connsiteX25" fmla="*/ 1223962 w 1338264"/>
                    <a:gd name="connsiteY25" fmla="*/ 964372 h 1734308"/>
                    <a:gd name="connsiteX26" fmla="*/ 1266824 w 1338264"/>
                    <a:gd name="connsiteY26" fmla="*/ 1069146 h 1734308"/>
                    <a:gd name="connsiteX27" fmla="*/ 1247774 w 1338264"/>
                    <a:gd name="connsiteY27" fmla="*/ 1188208 h 1734308"/>
                    <a:gd name="connsiteX28" fmla="*/ 1081088 w 1338264"/>
                    <a:gd name="connsiteY28" fmla="*/ 1273932 h 1734308"/>
                    <a:gd name="connsiteX29" fmla="*/ 1042988 w 1338264"/>
                    <a:gd name="connsiteY29" fmla="*/ 1359658 h 1734308"/>
                    <a:gd name="connsiteX30" fmla="*/ 981074 w 1338264"/>
                    <a:gd name="connsiteY30" fmla="*/ 1373946 h 1734308"/>
                    <a:gd name="connsiteX31" fmla="*/ 984298 w 1338264"/>
                    <a:gd name="connsiteY31" fmla="*/ 1376442 h 1734308"/>
                    <a:gd name="connsiteX32" fmla="*/ 993774 w 1338264"/>
                    <a:gd name="connsiteY32" fmla="*/ 1546984 h 1734308"/>
                    <a:gd name="connsiteX33" fmla="*/ 962024 w 1338264"/>
                    <a:gd name="connsiteY33" fmla="*/ 1572384 h 1734308"/>
                    <a:gd name="connsiteX34" fmla="*/ 889000 w 1338264"/>
                    <a:gd name="connsiteY34" fmla="*/ 1540632 h 1734308"/>
                    <a:gd name="connsiteX35" fmla="*/ 787400 w 1338264"/>
                    <a:gd name="connsiteY35" fmla="*/ 1566032 h 1734308"/>
                    <a:gd name="connsiteX36" fmla="*/ 781506 w 1338264"/>
                    <a:gd name="connsiteY36" fmla="*/ 1658850 h 1734308"/>
                    <a:gd name="connsiteX37" fmla="*/ 657224 w 1338264"/>
                    <a:gd name="connsiteY37" fmla="*/ 1734308 h 1734308"/>
                    <a:gd name="connsiteX38" fmla="*/ 593724 w 1338264"/>
                    <a:gd name="connsiteY38" fmla="*/ 1731132 h 1734308"/>
                    <a:gd name="connsiteX39" fmla="*/ 511174 w 1338264"/>
                    <a:gd name="connsiteY39" fmla="*/ 1556508 h 1734308"/>
                    <a:gd name="connsiteX40" fmla="*/ 463068 w 1338264"/>
                    <a:gd name="connsiteY40" fmla="*/ 1542206 h 1734308"/>
                    <a:gd name="connsiteX41" fmla="*/ 466724 w 1338264"/>
                    <a:gd name="connsiteY41" fmla="*/ 1534284 h 1734308"/>
                    <a:gd name="connsiteX42" fmla="*/ 384174 w 1338264"/>
                    <a:gd name="connsiteY42" fmla="*/ 1432684 h 1734308"/>
                    <a:gd name="connsiteX43" fmla="*/ 371474 w 1338264"/>
                    <a:gd name="connsiteY43" fmla="*/ 1359658 h 1734308"/>
                    <a:gd name="connsiteX44" fmla="*/ 387348 w 1338264"/>
                    <a:gd name="connsiteY44" fmla="*/ 1305684 h 1734308"/>
                    <a:gd name="connsiteX45" fmla="*/ 371474 w 1338264"/>
                    <a:gd name="connsiteY45" fmla="*/ 1185032 h 1734308"/>
                    <a:gd name="connsiteX46" fmla="*/ 333374 w 1338264"/>
                    <a:gd name="connsiteY46" fmla="*/ 1150108 h 1734308"/>
                    <a:gd name="connsiteX47" fmla="*/ 355600 w 1338264"/>
                    <a:gd name="connsiteY47" fmla="*/ 1108832 h 1734308"/>
                    <a:gd name="connsiteX48" fmla="*/ 307974 w 1338264"/>
                    <a:gd name="connsiteY48" fmla="*/ 1058032 h 1734308"/>
                    <a:gd name="connsiteX49" fmla="*/ 219074 w 1338264"/>
                    <a:gd name="connsiteY49" fmla="*/ 1058032 h 1734308"/>
                    <a:gd name="connsiteX50" fmla="*/ 203390 w 1338264"/>
                    <a:gd name="connsiteY50" fmla="*/ 1004010 h 1734308"/>
                    <a:gd name="connsiteX51" fmla="*/ 228600 w 1338264"/>
                    <a:gd name="connsiteY51" fmla="*/ 997708 h 1734308"/>
                    <a:gd name="connsiteX52" fmla="*/ 228600 w 1338264"/>
                    <a:gd name="connsiteY52" fmla="*/ 835784 h 1734308"/>
                    <a:gd name="connsiteX53" fmla="*/ 314324 w 1338264"/>
                    <a:gd name="connsiteY53" fmla="*/ 816732 h 1734308"/>
                    <a:gd name="connsiteX54" fmla="*/ 314324 w 1338264"/>
                    <a:gd name="connsiteY54" fmla="*/ 664332 h 1734308"/>
                    <a:gd name="connsiteX55" fmla="*/ 247648 w 1338264"/>
                    <a:gd name="connsiteY55" fmla="*/ 559558 h 1734308"/>
                    <a:gd name="connsiteX56" fmla="*/ 142874 w 1338264"/>
                    <a:gd name="connsiteY56" fmla="*/ 502408 h 1734308"/>
                    <a:gd name="connsiteX57" fmla="*/ 190500 w 1338264"/>
                    <a:gd name="connsiteY57" fmla="*/ 454784 h 1734308"/>
                    <a:gd name="connsiteX58" fmla="*/ 152400 w 1338264"/>
                    <a:gd name="connsiteY58" fmla="*/ 407158 h 1734308"/>
                    <a:gd name="connsiteX59" fmla="*/ 47624 w 1338264"/>
                    <a:gd name="connsiteY59" fmla="*/ 378584 h 1734308"/>
                    <a:gd name="connsiteX60" fmla="*/ 95248 w 1338264"/>
                    <a:gd name="connsiteY60" fmla="*/ 330958 h 1734308"/>
                    <a:gd name="connsiteX61" fmla="*/ 95248 w 1338264"/>
                    <a:gd name="connsiteY61" fmla="*/ 254758 h 1734308"/>
                    <a:gd name="connsiteX62" fmla="*/ 0 w 1338264"/>
                    <a:gd name="connsiteY62" fmla="*/ 264284 h 1734308"/>
                    <a:gd name="connsiteX63" fmla="*/ 38100 w 1338264"/>
                    <a:gd name="connsiteY63" fmla="*/ 26158 h 1734308"/>
                    <a:gd name="connsiteX64" fmla="*/ 96952 w 1338264"/>
                    <a:gd name="connsiteY64" fmla="*/ 0 h 17343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</a:cxnLst>
                  <a:rect l="l" t="t" r="r" b="b"/>
                  <a:pathLst>
                    <a:path w="1338264" h="1734308">
                      <a:moveTo>
                        <a:pt x="96952" y="0"/>
                      </a:moveTo>
                      <a:lnTo>
                        <a:pt x="149224" y="45208"/>
                      </a:lnTo>
                      <a:lnTo>
                        <a:pt x="222248" y="45208"/>
                      </a:lnTo>
                      <a:lnTo>
                        <a:pt x="222248" y="121408"/>
                      </a:lnTo>
                      <a:lnTo>
                        <a:pt x="327024" y="219832"/>
                      </a:lnTo>
                      <a:lnTo>
                        <a:pt x="508000" y="169032"/>
                      </a:lnTo>
                      <a:lnTo>
                        <a:pt x="530224" y="134108"/>
                      </a:lnTo>
                      <a:lnTo>
                        <a:pt x="609600" y="213484"/>
                      </a:lnTo>
                      <a:lnTo>
                        <a:pt x="612774" y="248408"/>
                      </a:lnTo>
                      <a:lnTo>
                        <a:pt x="749300" y="375408"/>
                      </a:lnTo>
                      <a:lnTo>
                        <a:pt x="739774" y="502408"/>
                      </a:lnTo>
                      <a:lnTo>
                        <a:pt x="755648" y="546858"/>
                      </a:lnTo>
                      <a:lnTo>
                        <a:pt x="800100" y="553208"/>
                      </a:lnTo>
                      <a:lnTo>
                        <a:pt x="838200" y="518284"/>
                      </a:lnTo>
                      <a:lnTo>
                        <a:pt x="835024" y="457958"/>
                      </a:lnTo>
                      <a:lnTo>
                        <a:pt x="885824" y="397632"/>
                      </a:lnTo>
                      <a:lnTo>
                        <a:pt x="990600" y="410332"/>
                      </a:lnTo>
                      <a:lnTo>
                        <a:pt x="1035048" y="442084"/>
                      </a:lnTo>
                      <a:lnTo>
                        <a:pt x="1031874" y="524632"/>
                      </a:lnTo>
                      <a:lnTo>
                        <a:pt x="1120774" y="635758"/>
                      </a:lnTo>
                      <a:lnTo>
                        <a:pt x="1143000" y="588132"/>
                      </a:lnTo>
                      <a:lnTo>
                        <a:pt x="1149130" y="520680"/>
                      </a:lnTo>
                      <a:lnTo>
                        <a:pt x="1238248" y="578608"/>
                      </a:lnTo>
                      <a:lnTo>
                        <a:pt x="1338264" y="816732"/>
                      </a:lnTo>
                      <a:lnTo>
                        <a:pt x="1233488" y="816732"/>
                      </a:lnTo>
                      <a:lnTo>
                        <a:pt x="1223962" y="964372"/>
                      </a:lnTo>
                      <a:lnTo>
                        <a:pt x="1266824" y="1069146"/>
                      </a:lnTo>
                      <a:lnTo>
                        <a:pt x="1247774" y="1188208"/>
                      </a:lnTo>
                      <a:lnTo>
                        <a:pt x="1081088" y="1273932"/>
                      </a:lnTo>
                      <a:lnTo>
                        <a:pt x="1042988" y="1359658"/>
                      </a:lnTo>
                      <a:lnTo>
                        <a:pt x="981074" y="1373946"/>
                      </a:lnTo>
                      <a:lnTo>
                        <a:pt x="984298" y="1376442"/>
                      </a:lnTo>
                      <a:lnTo>
                        <a:pt x="993774" y="1546984"/>
                      </a:lnTo>
                      <a:lnTo>
                        <a:pt x="962024" y="1572384"/>
                      </a:lnTo>
                      <a:lnTo>
                        <a:pt x="889000" y="1540632"/>
                      </a:lnTo>
                      <a:lnTo>
                        <a:pt x="787400" y="1566032"/>
                      </a:lnTo>
                      <a:lnTo>
                        <a:pt x="781506" y="1658850"/>
                      </a:lnTo>
                      <a:lnTo>
                        <a:pt x="657224" y="1734308"/>
                      </a:lnTo>
                      <a:lnTo>
                        <a:pt x="593724" y="1731132"/>
                      </a:lnTo>
                      <a:lnTo>
                        <a:pt x="511174" y="1556508"/>
                      </a:lnTo>
                      <a:lnTo>
                        <a:pt x="463068" y="1542206"/>
                      </a:lnTo>
                      <a:lnTo>
                        <a:pt x="466724" y="1534284"/>
                      </a:lnTo>
                      <a:lnTo>
                        <a:pt x="384174" y="1432684"/>
                      </a:lnTo>
                      <a:lnTo>
                        <a:pt x="371474" y="1359658"/>
                      </a:lnTo>
                      <a:lnTo>
                        <a:pt x="387348" y="1305684"/>
                      </a:lnTo>
                      <a:lnTo>
                        <a:pt x="371474" y="1185032"/>
                      </a:lnTo>
                      <a:lnTo>
                        <a:pt x="333374" y="1150108"/>
                      </a:lnTo>
                      <a:lnTo>
                        <a:pt x="355600" y="1108832"/>
                      </a:lnTo>
                      <a:lnTo>
                        <a:pt x="307974" y="1058032"/>
                      </a:lnTo>
                      <a:lnTo>
                        <a:pt x="219074" y="1058032"/>
                      </a:lnTo>
                      <a:lnTo>
                        <a:pt x="203390" y="1004010"/>
                      </a:lnTo>
                      <a:lnTo>
                        <a:pt x="228600" y="997708"/>
                      </a:lnTo>
                      <a:lnTo>
                        <a:pt x="228600" y="835784"/>
                      </a:lnTo>
                      <a:lnTo>
                        <a:pt x="314324" y="816732"/>
                      </a:lnTo>
                      <a:lnTo>
                        <a:pt x="314324" y="664332"/>
                      </a:lnTo>
                      <a:lnTo>
                        <a:pt x="247648" y="559558"/>
                      </a:lnTo>
                      <a:lnTo>
                        <a:pt x="142874" y="502408"/>
                      </a:lnTo>
                      <a:lnTo>
                        <a:pt x="190500" y="454784"/>
                      </a:lnTo>
                      <a:lnTo>
                        <a:pt x="152400" y="407158"/>
                      </a:lnTo>
                      <a:lnTo>
                        <a:pt x="47624" y="378584"/>
                      </a:lnTo>
                      <a:lnTo>
                        <a:pt x="95248" y="330958"/>
                      </a:lnTo>
                      <a:lnTo>
                        <a:pt x="95248" y="254758"/>
                      </a:lnTo>
                      <a:lnTo>
                        <a:pt x="0" y="264284"/>
                      </a:lnTo>
                      <a:lnTo>
                        <a:pt x="38100" y="26158"/>
                      </a:lnTo>
                      <a:lnTo>
                        <a:pt x="96952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" name="フリーフォーム: 図形 72">
                  <a:extLst>
                    <a:ext uri="{FF2B5EF4-FFF2-40B4-BE49-F238E27FC236}">
                      <a16:creationId xmlns:a16="http://schemas.microsoft.com/office/drawing/2014/main" id="{1F0F6F36-5BEA-4328-A79A-795F8540BA50}"/>
                    </a:ext>
                  </a:extLst>
                </p:cNvPr>
                <p:cNvSpPr/>
                <p:nvPr/>
              </p:nvSpPr>
              <p:spPr>
                <a:xfrm>
                  <a:off x="32340246" y="25802962"/>
                  <a:ext cx="2759378" cy="1876688"/>
                </a:xfrm>
                <a:custGeom>
                  <a:avLst/>
                  <a:gdLst>
                    <a:gd name="connsiteX0" fmla="*/ 2415418 w 2759378"/>
                    <a:gd name="connsiteY0" fmla="*/ 0 h 1876688"/>
                    <a:gd name="connsiteX1" fmla="*/ 2429814 w 2759378"/>
                    <a:gd name="connsiteY1" fmla="*/ 13598 h 1876688"/>
                    <a:gd name="connsiteX2" fmla="*/ 2566974 w 2759378"/>
                    <a:gd name="connsiteY2" fmla="*/ 5978 h 1876688"/>
                    <a:gd name="connsiteX3" fmla="*/ 2553766 w 2759378"/>
                    <a:gd name="connsiteY3" fmla="*/ 6712 h 1876688"/>
                    <a:gd name="connsiteX4" fmla="*/ 2568878 w 2759378"/>
                    <a:gd name="connsiteY4" fmla="*/ 76462 h 1876688"/>
                    <a:gd name="connsiteX5" fmla="*/ 2664130 w 2759378"/>
                    <a:gd name="connsiteY5" fmla="*/ 105038 h 1876688"/>
                    <a:gd name="connsiteX6" fmla="*/ 2673654 w 2759378"/>
                    <a:gd name="connsiteY6" fmla="*/ 162188 h 1876688"/>
                    <a:gd name="connsiteX7" fmla="*/ 2759378 w 2759378"/>
                    <a:gd name="connsiteY7" fmla="*/ 238388 h 1876688"/>
                    <a:gd name="connsiteX8" fmla="*/ 2749854 w 2759378"/>
                    <a:gd name="connsiteY8" fmla="*/ 371738 h 1876688"/>
                    <a:gd name="connsiteX9" fmla="*/ 2530778 w 2759378"/>
                    <a:gd name="connsiteY9" fmla="*/ 667014 h 1876688"/>
                    <a:gd name="connsiteX10" fmla="*/ 2521254 w 2759378"/>
                    <a:gd name="connsiteY10" fmla="*/ 752738 h 1876688"/>
                    <a:gd name="connsiteX11" fmla="*/ 2578402 w 2759378"/>
                    <a:gd name="connsiteY11" fmla="*/ 771788 h 1876688"/>
                    <a:gd name="connsiteX12" fmla="*/ 2578402 w 2759378"/>
                    <a:gd name="connsiteY12" fmla="*/ 895614 h 1876688"/>
                    <a:gd name="connsiteX13" fmla="*/ 2502202 w 2759378"/>
                    <a:gd name="connsiteY13" fmla="*/ 886088 h 1876688"/>
                    <a:gd name="connsiteX14" fmla="*/ 2454578 w 2759378"/>
                    <a:gd name="connsiteY14" fmla="*/ 952762 h 1876688"/>
                    <a:gd name="connsiteX15" fmla="*/ 2473630 w 2759378"/>
                    <a:gd name="connsiteY15" fmla="*/ 1019438 h 1876688"/>
                    <a:gd name="connsiteX16" fmla="*/ 2464106 w 2759378"/>
                    <a:gd name="connsiteY16" fmla="*/ 1076588 h 1876688"/>
                    <a:gd name="connsiteX17" fmla="*/ 2549830 w 2759378"/>
                    <a:gd name="connsiteY17" fmla="*/ 1190888 h 1876688"/>
                    <a:gd name="connsiteX18" fmla="*/ 2645078 w 2759378"/>
                    <a:gd name="connsiteY18" fmla="*/ 1219462 h 1876688"/>
                    <a:gd name="connsiteX19" fmla="*/ 2578402 w 2759378"/>
                    <a:gd name="connsiteY19" fmla="*/ 1362338 h 1876688"/>
                    <a:gd name="connsiteX20" fmla="*/ 2578402 w 2759378"/>
                    <a:gd name="connsiteY20" fmla="*/ 1448062 h 1876688"/>
                    <a:gd name="connsiteX21" fmla="*/ 2435530 w 2759378"/>
                    <a:gd name="connsiteY21" fmla="*/ 1524262 h 1876688"/>
                    <a:gd name="connsiteX22" fmla="*/ 2349802 w 2759378"/>
                    <a:gd name="connsiteY22" fmla="*/ 1724288 h 1876688"/>
                    <a:gd name="connsiteX23" fmla="*/ 2302178 w 2759378"/>
                    <a:gd name="connsiteY23" fmla="*/ 1724288 h 1876688"/>
                    <a:gd name="connsiteX24" fmla="*/ 2245030 w 2759378"/>
                    <a:gd name="connsiteY24" fmla="*/ 1790962 h 1876688"/>
                    <a:gd name="connsiteX25" fmla="*/ 2242398 w 2759378"/>
                    <a:gd name="connsiteY25" fmla="*/ 1817296 h 1876688"/>
                    <a:gd name="connsiteX26" fmla="*/ 2121202 w 2759378"/>
                    <a:gd name="connsiteY26" fmla="*/ 1724288 h 1876688"/>
                    <a:gd name="connsiteX27" fmla="*/ 2121202 w 2759378"/>
                    <a:gd name="connsiteY27" fmla="*/ 1652850 h 1876688"/>
                    <a:gd name="connsiteX28" fmla="*/ 2021194 w 2759378"/>
                    <a:gd name="connsiteY28" fmla="*/ 1614750 h 1876688"/>
                    <a:gd name="connsiteX29" fmla="*/ 1911654 w 2759378"/>
                    <a:gd name="connsiteY29" fmla="*/ 1695714 h 1876688"/>
                    <a:gd name="connsiteX30" fmla="*/ 1854506 w 2759378"/>
                    <a:gd name="connsiteY30" fmla="*/ 1676662 h 1876688"/>
                    <a:gd name="connsiteX31" fmla="*/ 1892602 w 2759378"/>
                    <a:gd name="connsiteY31" fmla="*/ 1605226 h 1876688"/>
                    <a:gd name="connsiteX32" fmla="*/ 1806878 w 2759378"/>
                    <a:gd name="connsiteY32" fmla="*/ 1500450 h 1876688"/>
                    <a:gd name="connsiteX33" fmla="*/ 1635430 w 2759378"/>
                    <a:gd name="connsiteY33" fmla="*/ 1519502 h 1876688"/>
                    <a:gd name="connsiteX34" fmla="*/ 1506842 w 2759378"/>
                    <a:gd name="connsiteY34" fmla="*/ 1495688 h 1876688"/>
                    <a:gd name="connsiteX35" fmla="*/ 1483030 w 2759378"/>
                    <a:gd name="connsiteY35" fmla="*/ 1419488 h 1876688"/>
                    <a:gd name="connsiteX36" fmla="*/ 1325866 w 2759378"/>
                    <a:gd name="connsiteY36" fmla="*/ 1338526 h 1876688"/>
                    <a:gd name="connsiteX37" fmla="*/ 1221090 w 2759378"/>
                    <a:gd name="connsiteY37" fmla="*/ 1433776 h 1876688"/>
                    <a:gd name="connsiteX38" fmla="*/ 1140130 w 2759378"/>
                    <a:gd name="connsiteY38" fmla="*/ 1500450 h 1876688"/>
                    <a:gd name="connsiteX39" fmla="*/ 1087742 w 2759378"/>
                    <a:gd name="connsiteY39" fmla="*/ 1614750 h 1876688"/>
                    <a:gd name="connsiteX40" fmla="*/ 1140130 w 2759378"/>
                    <a:gd name="connsiteY40" fmla="*/ 1652850 h 1876688"/>
                    <a:gd name="connsiteX41" fmla="*/ 1135366 w 2759378"/>
                    <a:gd name="connsiteY41" fmla="*/ 1705238 h 1876688"/>
                    <a:gd name="connsiteX42" fmla="*/ 1063930 w 2759378"/>
                    <a:gd name="connsiteY42" fmla="*/ 1757626 h 1876688"/>
                    <a:gd name="connsiteX43" fmla="*/ 1070060 w 2759378"/>
                    <a:gd name="connsiteY43" fmla="*/ 1761610 h 1876688"/>
                    <a:gd name="connsiteX44" fmla="*/ 1063930 w 2759378"/>
                    <a:gd name="connsiteY44" fmla="*/ 1829062 h 1876688"/>
                    <a:gd name="connsiteX45" fmla="*/ 1041704 w 2759378"/>
                    <a:gd name="connsiteY45" fmla="*/ 1876688 h 1876688"/>
                    <a:gd name="connsiteX46" fmla="*/ 952804 w 2759378"/>
                    <a:gd name="connsiteY46" fmla="*/ 1765562 h 1876688"/>
                    <a:gd name="connsiteX47" fmla="*/ 955978 w 2759378"/>
                    <a:gd name="connsiteY47" fmla="*/ 1683014 h 1876688"/>
                    <a:gd name="connsiteX48" fmla="*/ 911530 w 2759378"/>
                    <a:gd name="connsiteY48" fmla="*/ 1651262 h 1876688"/>
                    <a:gd name="connsiteX49" fmla="*/ 806754 w 2759378"/>
                    <a:gd name="connsiteY49" fmla="*/ 1638562 h 1876688"/>
                    <a:gd name="connsiteX50" fmla="*/ 755954 w 2759378"/>
                    <a:gd name="connsiteY50" fmla="*/ 1698888 h 1876688"/>
                    <a:gd name="connsiteX51" fmla="*/ 759130 w 2759378"/>
                    <a:gd name="connsiteY51" fmla="*/ 1759214 h 1876688"/>
                    <a:gd name="connsiteX52" fmla="*/ 721030 w 2759378"/>
                    <a:gd name="connsiteY52" fmla="*/ 1794138 h 1876688"/>
                    <a:gd name="connsiteX53" fmla="*/ 676578 w 2759378"/>
                    <a:gd name="connsiteY53" fmla="*/ 1787788 h 1876688"/>
                    <a:gd name="connsiteX54" fmla="*/ 660704 w 2759378"/>
                    <a:gd name="connsiteY54" fmla="*/ 1743338 h 1876688"/>
                    <a:gd name="connsiteX55" fmla="*/ 670230 w 2759378"/>
                    <a:gd name="connsiteY55" fmla="*/ 1616338 h 1876688"/>
                    <a:gd name="connsiteX56" fmla="*/ 533704 w 2759378"/>
                    <a:gd name="connsiteY56" fmla="*/ 1489338 h 1876688"/>
                    <a:gd name="connsiteX57" fmla="*/ 530530 w 2759378"/>
                    <a:gd name="connsiteY57" fmla="*/ 1454414 h 1876688"/>
                    <a:gd name="connsiteX58" fmla="*/ 451154 w 2759378"/>
                    <a:gd name="connsiteY58" fmla="*/ 1375038 h 1876688"/>
                    <a:gd name="connsiteX59" fmla="*/ 428930 w 2759378"/>
                    <a:gd name="connsiteY59" fmla="*/ 1409962 h 1876688"/>
                    <a:gd name="connsiteX60" fmla="*/ 247954 w 2759378"/>
                    <a:gd name="connsiteY60" fmla="*/ 1460762 h 1876688"/>
                    <a:gd name="connsiteX61" fmla="*/ 143178 w 2759378"/>
                    <a:gd name="connsiteY61" fmla="*/ 1362338 h 1876688"/>
                    <a:gd name="connsiteX62" fmla="*/ 143178 w 2759378"/>
                    <a:gd name="connsiteY62" fmla="*/ 1286138 h 1876688"/>
                    <a:gd name="connsiteX63" fmla="*/ 70154 w 2759378"/>
                    <a:gd name="connsiteY63" fmla="*/ 1286138 h 1876688"/>
                    <a:gd name="connsiteX64" fmla="*/ 17882 w 2759378"/>
                    <a:gd name="connsiteY64" fmla="*/ 1240930 h 1876688"/>
                    <a:gd name="connsiteX65" fmla="*/ 44754 w 2759378"/>
                    <a:gd name="connsiteY65" fmla="*/ 1228988 h 1876688"/>
                    <a:gd name="connsiteX66" fmla="*/ 0 w 2759378"/>
                    <a:gd name="connsiteY66" fmla="*/ 1158502 h 1876688"/>
                    <a:gd name="connsiteX67" fmla="*/ 14274 w 2759378"/>
                    <a:gd name="connsiteY67" fmla="*/ 1156598 h 1876688"/>
                    <a:gd name="connsiteX68" fmla="*/ 47548 w 2759378"/>
                    <a:gd name="connsiteY68" fmla="*/ 1090050 h 1876688"/>
                    <a:gd name="connsiteX69" fmla="*/ 130478 w 2759378"/>
                    <a:gd name="connsiteY69" fmla="*/ 1128976 h 1876688"/>
                    <a:gd name="connsiteX70" fmla="*/ 187630 w 2759378"/>
                    <a:gd name="connsiteY70" fmla="*/ 1119450 h 1876688"/>
                    <a:gd name="connsiteX71" fmla="*/ 211442 w 2759378"/>
                    <a:gd name="connsiteY71" fmla="*/ 1148026 h 1876688"/>
                    <a:gd name="connsiteX72" fmla="*/ 297166 w 2759378"/>
                    <a:gd name="connsiteY72" fmla="*/ 1109926 h 1876688"/>
                    <a:gd name="connsiteX73" fmla="*/ 425754 w 2759378"/>
                    <a:gd name="connsiteY73" fmla="*/ 1081350 h 1876688"/>
                    <a:gd name="connsiteX74" fmla="*/ 516242 w 2759378"/>
                    <a:gd name="connsiteY74" fmla="*/ 1128976 h 1876688"/>
                    <a:gd name="connsiteX75" fmla="*/ 549578 w 2759378"/>
                    <a:gd name="connsiteY75" fmla="*/ 1057538 h 1876688"/>
                    <a:gd name="connsiteX76" fmla="*/ 640066 w 2759378"/>
                    <a:gd name="connsiteY76" fmla="*/ 1033726 h 1876688"/>
                    <a:gd name="connsiteX77" fmla="*/ 621018 w 2759378"/>
                    <a:gd name="connsiteY77" fmla="*/ 1028962 h 1876688"/>
                    <a:gd name="connsiteX78" fmla="*/ 606730 w 2759378"/>
                    <a:gd name="connsiteY78" fmla="*/ 1009914 h 1876688"/>
                    <a:gd name="connsiteX79" fmla="*/ 592442 w 2759378"/>
                    <a:gd name="connsiteY79" fmla="*/ 986102 h 1876688"/>
                    <a:gd name="connsiteX80" fmla="*/ 568630 w 2759378"/>
                    <a:gd name="connsiteY80" fmla="*/ 919426 h 1876688"/>
                    <a:gd name="connsiteX81" fmla="*/ 602200 w 2759378"/>
                    <a:gd name="connsiteY81" fmla="*/ 722798 h 1876688"/>
                    <a:gd name="connsiteX82" fmla="*/ 768654 w 2759378"/>
                    <a:gd name="connsiteY82" fmla="*/ 727338 h 1876688"/>
                    <a:gd name="connsiteX83" fmla="*/ 806754 w 2759378"/>
                    <a:gd name="connsiteY83" fmla="*/ 755914 h 1876688"/>
                    <a:gd name="connsiteX84" fmla="*/ 994078 w 2759378"/>
                    <a:gd name="connsiteY84" fmla="*/ 733688 h 1876688"/>
                    <a:gd name="connsiteX85" fmla="*/ 1048054 w 2759378"/>
                    <a:gd name="connsiteY85" fmla="*/ 644788 h 1876688"/>
                    <a:gd name="connsiteX86" fmla="*/ 1095678 w 2759378"/>
                    <a:gd name="connsiteY86" fmla="*/ 644788 h 1876688"/>
                    <a:gd name="connsiteX87" fmla="*/ 1111554 w 2759378"/>
                    <a:gd name="connsiteY87" fmla="*/ 727338 h 1876688"/>
                    <a:gd name="connsiteX88" fmla="*/ 1143304 w 2759378"/>
                    <a:gd name="connsiteY88" fmla="*/ 803538 h 1876688"/>
                    <a:gd name="connsiteX89" fmla="*/ 1184578 w 2759378"/>
                    <a:gd name="connsiteY89" fmla="*/ 720988 h 1876688"/>
                    <a:gd name="connsiteX90" fmla="*/ 1238554 w 2759378"/>
                    <a:gd name="connsiteY90" fmla="*/ 720988 h 1876688"/>
                    <a:gd name="connsiteX91" fmla="*/ 1244906 w 2759378"/>
                    <a:gd name="connsiteY91" fmla="*/ 670188 h 1876688"/>
                    <a:gd name="connsiteX92" fmla="*/ 1378254 w 2759378"/>
                    <a:gd name="connsiteY92" fmla="*/ 651138 h 1876688"/>
                    <a:gd name="connsiteX93" fmla="*/ 1387778 w 2759378"/>
                    <a:gd name="connsiteY93" fmla="*/ 581288 h 1876688"/>
                    <a:gd name="connsiteX94" fmla="*/ 1419530 w 2759378"/>
                    <a:gd name="connsiteY94" fmla="*/ 571762 h 1876688"/>
                    <a:gd name="connsiteX95" fmla="*/ 1425878 w 2759378"/>
                    <a:gd name="connsiteY95" fmla="*/ 517788 h 1876688"/>
                    <a:gd name="connsiteX96" fmla="*/ 1521130 w 2759378"/>
                    <a:gd name="connsiteY96" fmla="*/ 489214 h 1876688"/>
                    <a:gd name="connsiteX97" fmla="*/ 1625906 w 2759378"/>
                    <a:gd name="connsiteY97" fmla="*/ 390788 h 1876688"/>
                    <a:gd name="connsiteX98" fmla="*/ 1892602 w 2759378"/>
                    <a:gd name="connsiteY98" fmla="*/ 359038 h 1876688"/>
                    <a:gd name="connsiteX99" fmla="*/ 1898954 w 2759378"/>
                    <a:gd name="connsiteY99" fmla="*/ 298714 h 1876688"/>
                    <a:gd name="connsiteX100" fmla="*/ 1867202 w 2759378"/>
                    <a:gd name="connsiteY100" fmla="*/ 257438 h 1876688"/>
                    <a:gd name="connsiteX101" fmla="*/ 1883078 w 2759378"/>
                    <a:gd name="connsiteY101" fmla="*/ 139962 h 1876688"/>
                    <a:gd name="connsiteX102" fmla="*/ 1924354 w 2759378"/>
                    <a:gd name="connsiteY102" fmla="*/ 168538 h 1876688"/>
                    <a:gd name="connsiteX103" fmla="*/ 2022778 w 2759378"/>
                    <a:gd name="connsiteY103" fmla="*/ 171714 h 1876688"/>
                    <a:gd name="connsiteX104" fmla="*/ 2057706 w 2759378"/>
                    <a:gd name="connsiteY104" fmla="*/ 73288 h 1876688"/>
                    <a:gd name="connsiteX105" fmla="*/ 2105330 w 2759378"/>
                    <a:gd name="connsiteY105" fmla="*/ 57414 h 1876688"/>
                    <a:gd name="connsiteX106" fmla="*/ 2143430 w 2759378"/>
                    <a:gd name="connsiteY106" fmla="*/ 73288 h 1876688"/>
                    <a:gd name="connsiteX107" fmla="*/ 2289478 w 2759378"/>
                    <a:gd name="connsiteY107" fmla="*/ 35188 h 1876688"/>
                    <a:gd name="connsiteX108" fmla="*/ 2375202 w 2759378"/>
                    <a:gd name="connsiteY108" fmla="*/ 35188 h 1876688"/>
                    <a:gd name="connsiteX109" fmla="*/ 2415418 w 2759378"/>
                    <a:gd name="connsiteY109" fmla="*/ 0 h 18766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</a:cxnLst>
                  <a:rect l="l" t="t" r="r" b="b"/>
                  <a:pathLst>
                    <a:path w="2759378" h="1876688">
                      <a:moveTo>
                        <a:pt x="2415418" y="0"/>
                      </a:moveTo>
                      <a:lnTo>
                        <a:pt x="2429814" y="13598"/>
                      </a:lnTo>
                      <a:lnTo>
                        <a:pt x="2566974" y="5978"/>
                      </a:lnTo>
                      <a:lnTo>
                        <a:pt x="2553766" y="6712"/>
                      </a:lnTo>
                      <a:lnTo>
                        <a:pt x="2568878" y="76462"/>
                      </a:lnTo>
                      <a:lnTo>
                        <a:pt x="2664130" y="105038"/>
                      </a:lnTo>
                      <a:lnTo>
                        <a:pt x="2673654" y="162188"/>
                      </a:lnTo>
                      <a:lnTo>
                        <a:pt x="2759378" y="238388"/>
                      </a:lnTo>
                      <a:lnTo>
                        <a:pt x="2749854" y="371738"/>
                      </a:lnTo>
                      <a:lnTo>
                        <a:pt x="2530778" y="667014"/>
                      </a:lnTo>
                      <a:lnTo>
                        <a:pt x="2521254" y="752738"/>
                      </a:lnTo>
                      <a:lnTo>
                        <a:pt x="2578402" y="771788"/>
                      </a:lnTo>
                      <a:lnTo>
                        <a:pt x="2578402" y="895614"/>
                      </a:lnTo>
                      <a:lnTo>
                        <a:pt x="2502202" y="886088"/>
                      </a:lnTo>
                      <a:lnTo>
                        <a:pt x="2454578" y="952762"/>
                      </a:lnTo>
                      <a:lnTo>
                        <a:pt x="2473630" y="1019438"/>
                      </a:lnTo>
                      <a:lnTo>
                        <a:pt x="2464106" y="1076588"/>
                      </a:lnTo>
                      <a:lnTo>
                        <a:pt x="2549830" y="1190888"/>
                      </a:lnTo>
                      <a:lnTo>
                        <a:pt x="2645078" y="1219462"/>
                      </a:lnTo>
                      <a:lnTo>
                        <a:pt x="2578402" y="1362338"/>
                      </a:lnTo>
                      <a:lnTo>
                        <a:pt x="2578402" y="1448062"/>
                      </a:lnTo>
                      <a:lnTo>
                        <a:pt x="2435530" y="1524262"/>
                      </a:lnTo>
                      <a:lnTo>
                        <a:pt x="2349802" y="1724288"/>
                      </a:lnTo>
                      <a:lnTo>
                        <a:pt x="2302178" y="1724288"/>
                      </a:lnTo>
                      <a:lnTo>
                        <a:pt x="2245030" y="1790962"/>
                      </a:lnTo>
                      <a:lnTo>
                        <a:pt x="2242398" y="1817296"/>
                      </a:lnTo>
                      <a:lnTo>
                        <a:pt x="2121202" y="1724288"/>
                      </a:lnTo>
                      <a:lnTo>
                        <a:pt x="2121202" y="1652850"/>
                      </a:lnTo>
                      <a:lnTo>
                        <a:pt x="2021194" y="1614750"/>
                      </a:lnTo>
                      <a:lnTo>
                        <a:pt x="1911654" y="1695714"/>
                      </a:lnTo>
                      <a:lnTo>
                        <a:pt x="1854506" y="1676662"/>
                      </a:lnTo>
                      <a:lnTo>
                        <a:pt x="1892602" y="1605226"/>
                      </a:lnTo>
                      <a:lnTo>
                        <a:pt x="1806878" y="1500450"/>
                      </a:lnTo>
                      <a:lnTo>
                        <a:pt x="1635430" y="1519502"/>
                      </a:lnTo>
                      <a:lnTo>
                        <a:pt x="1506842" y="1495688"/>
                      </a:lnTo>
                      <a:lnTo>
                        <a:pt x="1483030" y="1419488"/>
                      </a:lnTo>
                      <a:lnTo>
                        <a:pt x="1325866" y="1338526"/>
                      </a:lnTo>
                      <a:lnTo>
                        <a:pt x="1221090" y="1433776"/>
                      </a:lnTo>
                      <a:lnTo>
                        <a:pt x="1140130" y="1500450"/>
                      </a:lnTo>
                      <a:lnTo>
                        <a:pt x="1087742" y="1614750"/>
                      </a:lnTo>
                      <a:lnTo>
                        <a:pt x="1140130" y="1652850"/>
                      </a:lnTo>
                      <a:lnTo>
                        <a:pt x="1135366" y="1705238"/>
                      </a:lnTo>
                      <a:lnTo>
                        <a:pt x="1063930" y="1757626"/>
                      </a:lnTo>
                      <a:lnTo>
                        <a:pt x="1070060" y="1761610"/>
                      </a:lnTo>
                      <a:lnTo>
                        <a:pt x="1063930" y="1829062"/>
                      </a:lnTo>
                      <a:lnTo>
                        <a:pt x="1041704" y="1876688"/>
                      </a:lnTo>
                      <a:lnTo>
                        <a:pt x="952804" y="1765562"/>
                      </a:lnTo>
                      <a:lnTo>
                        <a:pt x="955978" y="1683014"/>
                      </a:lnTo>
                      <a:lnTo>
                        <a:pt x="911530" y="1651262"/>
                      </a:lnTo>
                      <a:lnTo>
                        <a:pt x="806754" y="1638562"/>
                      </a:lnTo>
                      <a:lnTo>
                        <a:pt x="755954" y="1698888"/>
                      </a:lnTo>
                      <a:lnTo>
                        <a:pt x="759130" y="1759214"/>
                      </a:lnTo>
                      <a:lnTo>
                        <a:pt x="721030" y="1794138"/>
                      </a:lnTo>
                      <a:lnTo>
                        <a:pt x="676578" y="1787788"/>
                      </a:lnTo>
                      <a:lnTo>
                        <a:pt x="660704" y="1743338"/>
                      </a:lnTo>
                      <a:lnTo>
                        <a:pt x="670230" y="1616338"/>
                      </a:lnTo>
                      <a:lnTo>
                        <a:pt x="533704" y="1489338"/>
                      </a:lnTo>
                      <a:lnTo>
                        <a:pt x="530530" y="1454414"/>
                      </a:lnTo>
                      <a:lnTo>
                        <a:pt x="451154" y="1375038"/>
                      </a:lnTo>
                      <a:lnTo>
                        <a:pt x="428930" y="1409962"/>
                      </a:lnTo>
                      <a:lnTo>
                        <a:pt x="247954" y="1460762"/>
                      </a:lnTo>
                      <a:lnTo>
                        <a:pt x="143178" y="1362338"/>
                      </a:lnTo>
                      <a:lnTo>
                        <a:pt x="143178" y="1286138"/>
                      </a:lnTo>
                      <a:lnTo>
                        <a:pt x="70154" y="1286138"/>
                      </a:lnTo>
                      <a:lnTo>
                        <a:pt x="17882" y="1240930"/>
                      </a:lnTo>
                      <a:lnTo>
                        <a:pt x="44754" y="1228988"/>
                      </a:lnTo>
                      <a:lnTo>
                        <a:pt x="0" y="1158502"/>
                      </a:lnTo>
                      <a:lnTo>
                        <a:pt x="14274" y="1156598"/>
                      </a:lnTo>
                      <a:lnTo>
                        <a:pt x="47548" y="1090050"/>
                      </a:lnTo>
                      <a:lnTo>
                        <a:pt x="130478" y="1128976"/>
                      </a:lnTo>
                      <a:lnTo>
                        <a:pt x="187630" y="1119450"/>
                      </a:lnTo>
                      <a:lnTo>
                        <a:pt x="211442" y="1148026"/>
                      </a:lnTo>
                      <a:lnTo>
                        <a:pt x="297166" y="1109926"/>
                      </a:lnTo>
                      <a:lnTo>
                        <a:pt x="425754" y="1081350"/>
                      </a:lnTo>
                      <a:lnTo>
                        <a:pt x="516242" y="1128976"/>
                      </a:lnTo>
                      <a:lnTo>
                        <a:pt x="549578" y="1057538"/>
                      </a:lnTo>
                      <a:lnTo>
                        <a:pt x="640066" y="1033726"/>
                      </a:lnTo>
                      <a:lnTo>
                        <a:pt x="621018" y="1028962"/>
                      </a:lnTo>
                      <a:cubicBezTo>
                        <a:pt x="621018" y="1016254"/>
                        <a:pt x="622138" y="1030460"/>
                        <a:pt x="606730" y="1009914"/>
                      </a:cubicBezTo>
                      <a:cubicBezTo>
                        <a:pt x="601174" y="1002508"/>
                        <a:pt x="596034" y="994632"/>
                        <a:pt x="592442" y="986102"/>
                      </a:cubicBezTo>
                      <a:cubicBezTo>
                        <a:pt x="583284" y="964350"/>
                        <a:pt x="576566" y="941650"/>
                        <a:pt x="568630" y="919426"/>
                      </a:cubicBezTo>
                      <a:lnTo>
                        <a:pt x="602200" y="722798"/>
                      </a:lnTo>
                      <a:lnTo>
                        <a:pt x="768654" y="727338"/>
                      </a:lnTo>
                      <a:lnTo>
                        <a:pt x="806754" y="755914"/>
                      </a:lnTo>
                      <a:lnTo>
                        <a:pt x="994078" y="733688"/>
                      </a:lnTo>
                      <a:lnTo>
                        <a:pt x="1048054" y="644788"/>
                      </a:lnTo>
                      <a:lnTo>
                        <a:pt x="1095678" y="644788"/>
                      </a:lnTo>
                      <a:lnTo>
                        <a:pt x="1111554" y="727338"/>
                      </a:lnTo>
                      <a:lnTo>
                        <a:pt x="1143304" y="803538"/>
                      </a:lnTo>
                      <a:lnTo>
                        <a:pt x="1184578" y="720988"/>
                      </a:lnTo>
                      <a:lnTo>
                        <a:pt x="1238554" y="720988"/>
                      </a:lnTo>
                      <a:lnTo>
                        <a:pt x="1244906" y="670188"/>
                      </a:lnTo>
                      <a:lnTo>
                        <a:pt x="1378254" y="651138"/>
                      </a:lnTo>
                      <a:lnTo>
                        <a:pt x="1387778" y="581288"/>
                      </a:lnTo>
                      <a:lnTo>
                        <a:pt x="1419530" y="571762"/>
                      </a:lnTo>
                      <a:lnTo>
                        <a:pt x="1425878" y="517788"/>
                      </a:lnTo>
                      <a:lnTo>
                        <a:pt x="1521130" y="489214"/>
                      </a:lnTo>
                      <a:lnTo>
                        <a:pt x="1625906" y="390788"/>
                      </a:lnTo>
                      <a:lnTo>
                        <a:pt x="1892602" y="359038"/>
                      </a:lnTo>
                      <a:lnTo>
                        <a:pt x="1898954" y="298714"/>
                      </a:lnTo>
                      <a:lnTo>
                        <a:pt x="1867202" y="257438"/>
                      </a:lnTo>
                      <a:lnTo>
                        <a:pt x="1883078" y="139962"/>
                      </a:lnTo>
                      <a:lnTo>
                        <a:pt x="1924354" y="168538"/>
                      </a:lnTo>
                      <a:lnTo>
                        <a:pt x="2022778" y="171714"/>
                      </a:lnTo>
                      <a:lnTo>
                        <a:pt x="2057706" y="73288"/>
                      </a:lnTo>
                      <a:lnTo>
                        <a:pt x="2105330" y="57414"/>
                      </a:lnTo>
                      <a:lnTo>
                        <a:pt x="2143430" y="73288"/>
                      </a:lnTo>
                      <a:lnTo>
                        <a:pt x="2289478" y="35188"/>
                      </a:lnTo>
                      <a:lnTo>
                        <a:pt x="2375202" y="35188"/>
                      </a:lnTo>
                      <a:lnTo>
                        <a:pt x="2415418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" name="フリーフォーム: 図形 73">
                  <a:extLst>
                    <a:ext uri="{FF2B5EF4-FFF2-40B4-BE49-F238E27FC236}">
                      <a16:creationId xmlns:a16="http://schemas.microsoft.com/office/drawing/2014/main" id="{A42E0CAC-99B3-4F78-8D43-C15F48F09309}"/>
                    </a:ext>
                  </a:extLst>
                </p:cNvPr>
                <p:cNvSpPr/>
                <p:nvPr/>
              </p:nvSpPr>
              <p:spPr>
                <a:xfrm>
                  <a:off x="32083376" y="28348134"/>
                  <a:ext cx="468092" cy="874566"/>
                </a:xfrm>
                <a:custGeom>
                  <a:avLst/>
                  <a:gdLst>
                    <a:gd name="connsiteX0" fmla="*/ 92668 w 468092"/>
                    <a:gd name="connsiteY0" fmla="*/ 0 h 874566"/>
                    <a:gd name="connsiteX1" fmla="*/ 180974 w 468092"/>
                    <a:gd name="connsiteY1" fmla="*/ 7790 h 874566"/>
                    <a:gd name="connsiteX2" fmla="*/ 180974 w 468092"/>
                    <a:gd name="connsiteY2" fmla="*/ 87166 h 874566"/>
                    <a:gd name="connsiteX3" fmla="*/ 257174 w 468092"/>
                    <a:gd name="connsiteY3" fmla="*/ 141142 h 874566"/>
                    <a:gd name="connsiteX4" fmla="*/ 288924 w 468092"/>
                    <a:gd name="connsiteY4" fmla="*/ 125266 h 874566"/>
                    <a:gd name="connsiteX5" fmla="*/ 333374 w 468092"/>
                    <a:gd name="connsiteY5" fmla="*/ 185590 h 874566"/>
                    <a:gd name="connsiteX6" fmla="*/ 441324 w 468092"/>
                    <a:gd name="connsiteY6" fmla="*/ 236390 h 874566"/>
                    <a:gd name="connsiteX7" fmla="*/ 444500 w 468092"/>
                    <a:gd name="connsiteY7" fmla="*/ 264966 h 874566"/>
                    <a:gd name="connsiteX8" fmla="*/ 447674 w 468092"/>
                    <a:gd name="connsiteY8" fmla="*/ 426890 h 874566"/>
                    <a:gd name="connsiteX9" fmla="*/ 393700 w 468092"/>
                    <a:gd name="connsiteY9" fmla="*/ 455466 h 874566"/>
                    <a:gd name="connsiteX10" fmla="*/ 396874 w 468092"/>
                    <a:gd name="connsiteY10" fmla="*/ 544366 h 874566"/>
                    <a:gd name="connsiteX11" fmla="*/ 454024 w 468092"/>
                    <a:gd name="connsiteY11" fmla="*/ 585642 h 874566"/>
                    <a:gd name="connsiteX12" fmla="*/ 428624 w 468092"/>
                    <a:gd name="connsiteY12" fmla="*/ 655490 h 874566"/>
                    <a:gd name="connsiteX13" fmla="*/ 438148 w 468092"/>
                    <a:gd name="connsiteY13" fmla="*/ 684066 h 874566"/>
                    <a:gd name="connsiteX14" fmla="*/ 468092 w 468092"/>
                    <a:gd name="connsiteY14" fmla="*/ 694048 h 874566"/>
                    <a:gd name="connsiteX15" fmla="*/ 434974 w 468092"/>
                    <a:gd name="connsiteY15" fmla="*/ 807890 h 874566"/>
                    <a:gd name="connsiteX16" fmla="*/ 387348 w 468092"/>
                    <a:gd name="connsiteY16" fmla="*/ 874566 h 874566"/>
                    <a:gd name="connsiteX17" fmla="*/ 285748 w 468092"/>
                    <a:gd name="connsiteY17" fmla="*/ 798366 h 874566"/>
                    <a:gd name="connsiteX18" fmla="*/ 206374 w 468092"/>
                    <a:gd name="connsiteY18" fmla="*/ 776142 h 874566"/>
                    <a:gd name="connsiteX19" fmla="*/ 88900 w 468092"/>
                    <a:gd name="connsiteY19" fmla="*/ 639616 h 874566"/>
                    <a:gd name="connsiteX20" fmla="*/ 28574 w 468092"/>
                    <a:gd name="connsiteY20" fmla="*/ 550716 h 874566"/>
                    <a:gd name="connsiteX21" fmla="*/ 0 w 468092"/>
                    <a:gd name="connsiteY21" fmla="*/ 334816 h 874566"/>
                    <a:gd name="connsiteX22" fmla="*/ 19048 w 468092"/>
                    <a:gd name="connsiteY22" fmla="*/ 245916 h 874566"/>
                    <a:gd name="connsiteX23" fmla="*/ 95248 w 468092"/>
                    <a:gd name="connsiteY23" fmla="*/ 172890 h 874566"/>
                    <a:gd name="connsiteX24" fmla="*/ 92668 w 468092"/>
                    <a:gd name="connsiteY24" fmla="*/ 0 h 8745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468092" h="874566">
                      <a:moveTo>
                        <a:pt x="92668" y="0"/>
                      </a:moveTo>
                      <a:lnTo>
                        <a:pt x="180974" y="7790"/>
                      </a:lnTo>
                      <a:lnTo>
                        <a:pt x="180974" y="87166"/>
                      </a:lnTo>
                      <a:lnTo>
                        <a:pt x="257174" y="141142"/>
                      </a:lnTo>
                      <a:lnTo>
                        <a:pt x="288924" y="125266"/>
                      </a:lnTo>
                      <a:lnTo>
                        <a:pt x="333374" y="185590"/>
                      </a:lnTo>
                      <a:lnTo>
                        <a:pt x="441324" y="236390"/>
                      </a:lnTo>
                      <a:lnTo>
                        <a:pt x="444500" y="264966"/>
                      </a:lnTo>
                      <a:cubicBezTo>
                        <a:pt x="445556" y="318942"/>
                        <a:pt x="446616" y="372916"/>
                        <a:pt x="447674" y="426890"/>
                      </a:cubicBezTo>
                      <a:lnTo>
                        <a:pt x="393700" y="455466"/>
                      </a:lnTo>
                      <a:lnTo>
                        <a:pt x="396874" y="544366"/>
                      </a:lnTo>
                      <a:lnTo>
                        <a:pt x="454024" y="585642"/>
                      </a:lnTo>
                      <a:lnTo>
                        <a:pt x="428624" y="655490"/>
                      </a:lnTo>
                      <a:lnTo>
                        <a:pt x="438148" y="684066"/>
                      </a:lnTo>
                      <a:lnTo>
                        <a:pt x="468092" y="694048"/>
                      </a:lnTo>
                      <a:lnTo>
                        <a:pt x="434974" y="807890"/>
                      </a:lnTo>
                      <a:lnTo>
                        <a:pt x="387348" y="874566"/>
                      </a:lnTo>
                      <a:lnTo>
                        <a:pt x="285748" y="798366"/>
                      </a:lnTo>
                      <a:lnTo>
                        <a:pt x="206374" y="776142"/>
                      </a:lnTo>
                      <a:lnTo>
                        <a:pt x="88900" y="639616"/>
                      </a:lnTo>
                      <a:lnTo>
                        <a:pt x="28574" y="550716"/>
                      </a:lnTo>
                      <a:lnTo>
                        <a:pt x="0" y="334816"/>
                      </a:lnTo>
                      <a:lnTo>
                        <a:pt x="19048" y="245916"/>
                      </a:lnTo>
                      <a:lnTo>
                        <a:pt x="95248" y="172890"/>
                      </a:lnTo>
                      <a:lnTo>
                        <a:pt x="92668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" name="フリーフォーム: 図形 74">
                  <a:extLst>
                    <a:ext uri="{FF2B5EF4-FFF2-40B4-BE49-F238E27FC236}">
                      <a16:creationId xmlns:a16="http://schemas.microsoft.com/office/drawing/2014/main" id="{AFF14797-A11D-4783-89E4-1643E571D44F}"/>
                    </a:ext>
                  </a:extLst>
                </p:cNvPr>
                <p:cNvSpPr/>
                <p:nvPr/>
              </p:nvSpPr>
              <p:spPr>
                <a:xfrm>
                  <a:off x="34094736" y="28051124"/>
                  <a:ext cx="966788" cy="1647826"/>
                </a:xfrm>
                <a:custGeom>
                  <a:avLst/>
                  <a:gdLst>
                    <a:gd name="connsiteX0" fmla="*/ 110052 w 966788"/>
                    <a:gd name="connsiteY0" fmla="*/ 0 h 1647826"/>
                    <a:gd name="connsiteX1" fmla="*/ 214312 w 966788"/>
                    <a:gd name="connsiteY1" fmla="*/ 0 h 1647826"/>
                    <a:gd name="connsiteX2" fmla="*/ 223840 w 966788"/>
                    <a:gd name="connsiteY2" fmla="*/ 85726 h 1647826"/>
                    <a:gd name="connsiteX3" fmla="*/ 319088 w 966788"/>
                    <a:gd name="connsiteY3" fmla="*/ 85726 h 1647826"/>
                    <a:gd name="connsiteX4" fmla="*/ 357188 w 966788"/>
                    <a:gd name="connsiteY4" fmla="*/ 161926 h 1647826"/>
                    <a:gd name="connsiteX5" fmla="*/ 414340 w 966788"/>
                    <a:gd name="connsiteY5" fmla="*/ 142876 h 1647826"/>
                    <a:gd name="connsiteX6" fmla="*/ 452440 w 966788"/>
                    <a:gd name="connsiteY6" fmla="*/ 180976 h 1647826"/>
                    <a:gd name="connsiteX7" fmla="*/ 461964 w 966788"/>
                    <a:gd name="connsiteY7" fmla="*/ 238126 h 1647826"/>
                    <a:gd name="connsiteX8" fmla="*/ 500064 w 966788"/>
                    <a:gd name="connsiteY8" fmla="*/ 314326 h 1647826"/>
                    <a:gd name="connsiteX9" fmla="*/ 528640 w 966788"/>
                    <a:gd name="connsiteY9" fmla="*/ 447676 h 1647826"/>
                    <a:gd name="connsiteX10" fmla="*/ 623888 w 966788"/>
                    <a:gd name="connsiteY10" fmla="*/ 466726 h 1647826"/>
                    <a:gd name="connsiteX11" fmla="*/ 671512 w 966788"/>
                    <a:gd name="connsiteY11" fmla="*/ 571500 h 1647826"/>
                    <a:gd name="connsiteX12" fmla="*/ 595312 w 966788"/>
                    <a:gd name="connsiteY12" fmla="*/ 638176 h 1647826"/>
                    <a:gd name="connsiteX13" fmla="*/ 585788 w 966788"/>
                    <a:gd name="connsiteY13" fmla="*/ 714376 h 1647826"/>
                    <a:gd name="connsiteX14" fmla="*/ 642940 w 966788"/>
                    <a:gd name="connsiteY14" fmla="*/ 809626 h 1647826"/>
                    <a:gd name="connsiteX15" fmla="*/ 747712 w 966788"/>
                    <a:gd name="connsiteY15" fmla="*/ 809626 h 1647826"/>
                    <a:gd name="connsiteX16" fmla="*/ 757240 w 966788"/>
                    <a:gd name="connsiteY16" fmla="*/ 933452 h 1647826"/>
                    <a:gd name="connsiteX17" fmla="*/ 881064 w 966788"/>
                    <a:gd name="connsiteY17" fmla="*/ 1009652 h 1647826"/>
                    <a:gd name="connsiteX18" fmla="*/ 928688 w 966788"/>
                    <a:gd name="connsiteY18" fmla="*/ 1104900 h 1647826"/>
                    <a:gd name="connsiteX19" fmla="*/ 919164 w 966788"/>
                    <a:gd name="connsiteY19" fmla="*/ 1247776 h 1647826"/>
                    <a:gd name="connsiteX20" fmla="*/ 881064 w 966788"/>
                    <a:gd name="connsiteY20" fmla="*/ 1257300 h 1647826"/>
                    <a:gd name="connsiteX21" fmla="*/ 842964 w 966788"/>
                    <a:gd name="connsiteY21" fmla="*/ 1343026 h 1647826"/>
                    <a:gd name="connsiteX22" fmla="*/ 871540 w 966788"/>
                    <a:gd name="connsiteY22" fmla="*/ 1381126 h 1647826"/>
                    <a:gd name="connsiteX23" fmla="*/ 966788 w 966788"/>
                    <a:gd name="connsiteY23" fmla="*/ 1504952 h 1647826"/>
                    <a:gd name="connsiteX24" fmla="*/ 792124 w 966788"/>
                    <a:gd name="connsiteY24" fmla="*/ 1523336 h 1647826"/>
                    <a:gd name="connsiteX25" fmla="*/ 733428 w 966788"/>
                    <a:gd name="connsiteY25" fmla="*/ 1500188 h 1647826"/>
                    <a:gd name="connsiteX26" fmla="*/ 628652 w 966788"/>
                    <a:gd name="connsiteY26" fmla="*/ 1595440 h 1647826"/>
                    <a:gd name="connsiteX27" fmla="*/ 557216 w 966788"/>
                    <a:gd name="connsiteY27" fmla="*/ 1581152 h 1647826"/>
                    <a:gd name="connsiteX28" fmla="*/ 471488 w 966788"/>
                    <a:gd name="connsiteY28" fmla="*/ 1647826 h 1647826"/>
                    <a:gd name="connsiteX29" fmla="*/ 385764 w 966788"/>
                    <a:gd name="connsiteY29" fmla="*/ 1552576 h 1647826"/>
                    <a:gd name="connsiteX30" fmla="*/ 328616 w 966788"/>
                    <a:gd name="connsiteY30" fmla="*/ 1409700 h 1647826"/>
                    <a:gd name="connsiteX31" fmla="*/ 538164 w 966788"/>
                    <a:gd name="connsiteY31" fmla="*/ 1376364 h 1647826"/>
                    <a:gd name="connsiteX32" fmla="*/ 557216 w 966788"/>
                    <a:gd name="connsiteY32" fmla="*/ 1357314 h 1647826"/>
                    <a:gd name="connsiteX33" fmla="*/ 357188 w 966788"/>
                    <a:gd name="connsiteY33" fmla="*/ 1290640 h 1647826"/>
                    <a:gd name="connsiteX34" fmla="*/ 290512 w 966788"/>
                    <a:gd name="connsiteY34" fmla="*/ 1195388 h 1647826"/>
                    <a:gd name="connsiteX35" fmla="*/ 219076 w 966788"/>
                    <a:gd name="connsiteY35" fmla="*/ 1185864 h 1647826"/>
                    <a:gd name="connsiteX36" fmla="*/ 209552 w 966788"/>
                    <a:gd name="connsiteY36" fmla="*/ 1100140 h 1647826"/>
                    <a:gd name="connsiteX37" fmla="*/ 90488 w 966788"/>
                    <a:gd name="connsiteY37" fmla="*/ 1090614 h 1647826"/>
                    <a:gd name="connsiteX38" fmla="*/ 90488 w 966788"/>
                    <a:gd name="connsiteY38" fmla="*/ 990600 h 1647826"/>
                    <a:gd name="connsiteX39" fmla="*/ 74152 w 966788"/>
                    <a:gd name="connsiteY39" fmla="*/ 957928 h 1647826"/>
                    <a:gd name="connsiteX40" fmla="*/ 90488 w 966788"/>
                    <a:gd name="connsiteY40" fmla="*/ 873920 h 1647826"/>
                    <a:gd name="connsiteX41" fmla="*/ 219076 w 966788"/>
                    <a:gd name="connsiteY41" fmla="*/ 890588 h 1647826"/>
                    <a:gd name="connsiteX42" fmla="*/ 235744 w 966788"/>
                    <a:gd name="connsiteY42" fmla="*/ 852488 h 1647826"/>
                    <a:gd name="connsiteX43" fmla="*/ 195264 w 966788"/>
                    <a:gd name="connsiteY43" fmla="*/ 735808 h 1647826"/>
                    <a:gd name="connsiteX44" fmla="*/ 276228 w 966788"/>
                    <a:gd name="connsiteY44" fmla="*/ 626270 h 1647826"/>
                    <a:gd name="connsiteX45" fmla="*/ 235744 w 966788"/>
                    <a:gd name="connsiteY45" fmla="*/ 583408 h 1647826"/>
                    <a:gd name="connsiteX46" fmla="*/ 269084 w 966788"/>
                    <a:gd name="connsiteY46" fmla="*/ 528640 h 1647826"/>
                    <a:gd name="connsiteX47" fmla="*/ 169072 w 966788"/>
                    <a:gd name="connsiteY47" fmla="*/ 481014 h 1647826"/>
                    <a:gd name="connsiteX48" fmla="*/ 128588 w 966788"/>
                    <a:gd name="connsiteY48" fmla="*/ 459582 h 1647826"/>
                    <a:gd name="connsiteX49" fmla="*/ 121444 w 966788"/>
                    <a:gd name="connsiteY49" fmla="*/ 416720 h 1647826"/>
                    <a:gd name="connsiteX50" fmla="*/ 54768 w 966788"/>
                    <a:gd name="connsiteY50" fmla="*/ 366714 h 1647826"/>
                    <a:gd name="connsiteX51" fmla="*/ 30840 w 966788"/>
                    <a:gd name="connsiteY51" fmla="*/ 323840 h 1647826"/>
                    <a:gd name="connsiteX52" fmla="*/ 47628 w 966788"/>
                    <a:gd name="connsiteY52" fmla="*/ 314326 h 1647826"/>
                    <a:gd name="connsiteX53" fmla="*/ 0 w 966788"/>
                    <a:gd name="connsiteY53" fmla="*/ 214314 h 1647826"/>
                    <a:gd name="connsiteX54" fmla="*/ 110052 w 966788"/>
                    <a:gd name="connsiteY54" fmla="*/ 0 h 16478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</a:cxnLst>
                  <a:rect l="l" t="t" r="r" b="b"/>
                  <a:pathLst>
                    <a:path w="966788" h="1647826">
                      <a:moveTo>
                        <a:pt x="110052" y="0"/>
                      </a:moveTo>
                      <a:lnTo>
                        <a:pt x="214312" y="0"/>
                      </a:lnTo>
                      <a:lnTo>
                        <a:pt x="223840" y="85726"/>
                      </a:lnTo>
                      <a:lnTo>
                        <a:pt x="319088" y="85726"/>
                      </a:lnTo>
                      <a:lnTo>
                        <a:pt x="357188" y="161926"/>
                      </a:lnTo>
                      <a:lnTo>
                        <a:pt x="414340" y="142876"/>
                      </a:lnTo>
                      <a:lnTo>
                        <a:pt x="452440" y="180976"/>
                      </a:lnTo>
                      <a:lnTo>
                        <a:pt x="461964" y="238126"/>
                      </a:lnTo>
                      <a:lnTo>
                        <a:pt x="500064" y="314326"/>
                      </a:lnTo>
                      <a:lnTo>
                        <a:pt x="528640" y="447676"/>
                      </a:lnTo>
                      <a:lnTo>
                        <a:pt x="623888" y="466726"/>
                      </a:lnTo>
                      <a:lnTo>
                        <a:pt x="671512" y="571500"/>
                      </a:lnTo>
                      <a:lnTo>
                        <a:pt x="595312" y="638176"/>
                      </a:lnTo>
                      <a:lnTo>
                        <a:pt x="585788" y="714376"/>
                      </a:lnTo>
                      <a:lnTo>
                        <a:pt x="642940" y="809626"/>
                      </a:lnTo>
                      <a:lnTo>
                        <a:pt x="747712" y="809626"/>
                      </a:lnTo>
                      <a:lnTo>
                        <a:pt x="757240" y="933452"/>
                      </a:lnTo>
                      <a:lnTo>
                        <a:pt x="881064" y="1009652"/>
                      </a:lnTo>
                      <a:lnTo>
                        <a:pt x="928688" y="1104900"/>
                      </a:lnTo>
                      <a:lnTo>
                        <a:pt x="919164" y="1247776"/>
                      </a:lnTo>
                      <a:lnTo>
                        <a:pt x="881064" y="1257300"/>
                      </a:lnTo>
                      <a:lnTo>
                        <a:pt x="842964" y="1343026"/>
                      </a:lnTo>
                      <a:lnTo>
                        <a:pt x="871540" y="1381126"/>
                      </a:lnTo>
                      <a:lnTo>
                        <a:pt x="966788" y="1504952"/>
                      </a:lnTo>
                      <a:lnTo>
                        <a:pt x="792124" y="1523336"/>
                      </a:lnTo>
                      <a:lnTo>
                        <a:pt x="733428" y="1500188"/>
                      </a:lnTo>
                      <a:lnTo>
                        <a:pt x="628652" y="1595440"/>
                      </a:lnTo>
                      <a:lnTo>
                        <a:pt x="557216" y="1581152"/>
                      </a:lnTo>
                      <a:lnTo>
                        <a:pt x="471488" y="1647826"/>
                      </a:lnTo>
                      <a:lnTo>
                        <a:pt x="385764" y="1552576"/>
                      </a:lnTo>
                      <a:lnTo>
                        <a:pt x="328616" y="1409700"/>
                      </a:lnTo>
                      <a:lnTo>
                        <a:pt x="538164" y="1376364"/>
                      </a:lnTo>
                      <a:lnTo>
                        <a:pt x="557216" y="1357314"/>
                      </a:lnTo>
                      <a:lnTo>
                        <a:pt x="357188" y="1290640"/>
                      </a:lnTo>
                      <a:lnTo>
                        <a:pt x="290512" y="1195388"/>
                      </a:lnTo>
                      <a:lnTo>
                        <a:pt x="219076" y="1185864"/>
                      </a:lnTo>
                      <a:lnTo>
                        <a:pt x="209552" y="1100140"/>
                      </a:lnTo>
                      <a:lnTo>
                        <a:pt x="90488" y="1090614"/>
                      </a:lnTo>
                      <a:lnTo>
                        <a:pt x="90488" y="990600"/>
                      </a:lnTo>
                      <a:lnTo>
                        <a:pt x="74152" y="957928"/>
                      </a:lnTo>
                      <a:lnTo>
                        <a:pt x="90488" y="873920"/>
                      </a:lnTo>
                      <a:lnTo>
                        <a:pt x="219076" y="890588"/>
                      </a:lnTo>
                      <a:lnTo>
                        <a:pt x="235744" y="852488"/>
                      </a:lnTo>
                      <a:lnTo>
                        <a:pt x="195264" y="735808"/>
                      </a:lnTo>
                      <a:lnTo>
                        <a:pt x="276228" y="626270"/>
                      </a:lnTo>
                      <a:lnTo>
                        <a:pt x="235744" y="583408"/>
                      </a:lnTo>
                      <a:lnTo>
                        <a:pt x="269084" y="528640"/>
                      </a:lnTo>
                      <a:lnTo>
                        <a:pt x="169072" y="481014"/>
                      </a:lnTo>
                      <a:lnTo>
                        <a:pt x="128588" y="459582"/>
                      </a:lnTo>
                      <a:lnTo>
                        <a:pt x="121444" y="416720"/>
                      </a:lnTo>
                      <a:lnTo>
                        <a:pt x="54768" y="366714"/>
                      </a:lnTo>
                      <a:lnTo>
                        <a:pt x="30840" y="323840"/>
                      </a:lnTo>
                      <a:lnTo>
                        <a:pt x="47628" y="314326"/>
                      </a:lnTo>
                      <a:lnTo>
                        <a:pt x="0" y="214314"/>
                      </a:lnTo>
                      <a:lnTo>
                        <a:pt x="110052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" name="フリーフォーム: 図形 75">
                  <a:extLst>
                    <a:ext uri="{FF2B5EF4-FFF2-40B4-BE49-F238E27FC236}">
                      <a16:creationId xmlns:a16="http://schemas.microsoft.com/office/drawing/2014/main" id="{E1833510-0843-44E8-AC30-DB95B38D4372}"/>
                    </a:ext>
                  </a:extLst>
                </p:cNvPr>
                <p:cNvSpPr/>
                <p:nvPr/>
              </p:nvSpPr>
              <p:spPr>
                <a:xfrm>
                  <a:off x="33885188" y="28421618"/>
                  <a:ext cx="485776" cy="379602"/>
                </a:xfrm>
                <a:custGeom>
                  <a:avLst/>
                  <a:gdLst>
                    <a:gd name="connsiteX0" fmla="*/ 269356 w 485776"/>
                    <a:gd name="connsiteY0" fmla="*/ 0 h 379602"/>
                    <a:gd name="connsiteX1" fmla="*/ 330992 w 485776"/>
                    <a:gd name="connsiteY1" fmla="*/ 46226 h 379602"/>
                    <a:gd name="connsiteX2" fmla="*/ 338136 w 485776"/>
                    <a:gd name="connsiteY2" fmla="*/ 89088 h 379602"/>
                    <a:gd name="connsiteX3" fmla="*/ 378620 w 485776"/>
                    <a:gd name="connsiteY3" fmla="*/ 110520 h 379602"/>
                    <a:gd name="connsiteX4" fmla="*/ 478632 w 485776"/>
                    <a:gd name="connsiteY4" fmla="*/ 158146 h 379602"/>
                    <a:gd name="connsiteX5" fmla="*/ 445292 w 485776"/>
                    <a:gd name="connsiteY5" fmla="*/ 212914 h 379602"/>
                    <a:gd name="connsiteX6" fmla="*/ 485776 w 485776"/>
                    <a:gd name="connsiteY6" fmla="*/ 255776 h 379602"/>
                    <a:gd name="connsiteX7" fmla="*/ 407688 w 485776"/>
                    <a:gd name="connsiteY7" fmla="*/ 361424 h 379602"/>
                    <a:gd name="connsiteX8" fmla="*/ 333376 w 485776"/>
                    <a:gd name="connsiteY8" fmla="*/ 296258 h 379602"/>
                    <a:gd name="connsiteX9" fmla="*/ 245268 w 485776"/>
                    <a:gd name="connsiteY9" fmla="*/ 284350 h 379602"/>
                    <a:gd name="connsiteX10" fmla="*/ 228600 w 485776"/>
                    <a:gd name="connsiteY10" fmla="*/ 305782 h 379602"/>
                    <a:gd name="connsiteX11" fmla="*/ 119060 w 485776"/>
                    <a:gd name="connsiteY11" fmla="*/ 379602 h 379602"/>
                    <a:gd name="connsiteX12" fmla="*/ 66676 w 485776"/>
                    <a:gd name="connsiteY12" fmla="*/ 379602 h 379602"/>
                    <a:gd name="connsiteX13" fmla="*/ 0 w 485776"/>
                    <a:gd name="connsiteY13" fmla="*/ 310546 h 379602"/>
                    <a:gd name="connsiteX14" fmla="*/ 7144 w 485776"/>
                    <a:gd name="connsiteY14" fmla="*/ 251014 h 379602"/>
                    <a:gd name="connsiteX15" fmla="*/ 88108 w 485776"/>
                    <a:gd name="connsiteY15" fmla="*/ 203388 h 379602"/>
                    <a:gd name="connsiteX16" fmla="*/ 166688 w 485776"/>
                    <a:gd name="connsiteY16" fmla="*/ 91470 h 379602"/>
                    <a:gd name="connsiteX17" fmla="*/ 269356 w 485776"/>
                    <a:gd name="connsiteY17" fmla="*/ 0 h 3796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485776" h="379602">
                      <a:moveTo>
                        <a:pt x="269356" y="0"/>
                      </a:moveTo>
                      <a:lnTo>
                        <a:pt x="330992" y="46226"/>
                      </a:lnTo>
                      <a:lnTo>
                        <a:pt x="338136" y="89088"/>
                      </a:lnTo>
                      <a:lnTo>
                        <a:pt x="378620" y="110520"/>
                      </a:lnTo>
                      <a:lnTo>
                        <a:pt x="478632" y="158146"/>
                      </a:lnTo>
                      <a:lnTo>
                        <a:pt x="445292" y="212914"/>
                      </a:lnTo>
                      <a:lnTo>
                        <a:pt x="485776" y="255776"/>
                      </a:lnTo>
                      <a:lnTo>
                        <a:pt x="407688" y="361424"/>
                      </a:lnTo>
                      <a:lnTo>
                        <a:pt x="333376" y="296258"/>
                      </a:lnTo>
                      <a:lnTo>
                        <a:pt x="245268" y="284350"/>
                      </a:lnTo>
                      <a:lnTo>
                        <a:pt x="228600" y="305782"/>
                      </a:lnTo>
                      <a:lnTo>
                        <a:pt x="119060" y="379602"/>
                      </a:lnTo>
                      <a:lnTo>
                        <a:pt x="66676" y="379602"/>
                      </a:lnTo>
                      <a:lnTo>
                        <a:pt x="0" y="310546"/>
                      </a:lnTo>
                      <a:lnTo>
                        <a:pt x="7144" y="251014"/>
                      </a:lnTo>
                      <a:lnTo>
                        <a:pt x="88108" y="203388"/>
                      </a:lnTo>
                      <a:lnTo>
                        <a:pt x="166688" y="91470"/>
                      </a:lnTo>
                      <a:lnTo>
                        <a:pt x="269356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" name="フリーフォーム: 図形 76">
                  <a:extLst>
                    <a:ext uri="{FF2B5EF4-FFF2-40B4-BE49-F238E27FC236}">
                      <a16:creationId xmlns:a16="http://schemas.microsoft.com/office/drawing/2014/main" id="{8D75E682-1CC6-4320-940E-AD042120E566}"/>
                    </a:ext>
                  </a:extLst>
                </p:cNvPr>
                <p:cNvSpPr/>
                <p:nvPr/>
              </p:nvSpPr>
              <p:spPr>
                <a:xfrm>
                  <a:off x="33518758" y="28374964"/>
                  <a:ext cx="811722" cy="684344"/>
                </a:xfrm>
                <a:custGeom>
                  <a:avLst/>
                  <a:gdLst>
                    <a:gd name="connsiteX0" fmla="*/ 606818 w 811722"/>
                    <a:gd name="connsiteY0" fmla="*/ 0 h 684344"/>
                    <a:gd name="connsiteX1" fmla="*/ 630746 w 811722"/>
                    <a:gd name="connsiteY1" fmla="*/ 42874 h 684344"/>
                    <a:gd name="connsiteX2" fmla="*/ 635786 w 811722"/>
                    <a:gd name="connsiteY2" fmla="*/ 46654 h 684344"/>
                    <a:gd name="connsiteX3" fmla="*/ 533118 w 811722"/>
                    <a:gd name="connsiteY3" fmla="*/ 138124 h 684344"/>
                    <a:gd name="connsiteX4" fmla="*/ 454538 w 811722"/>
                    <a:gd name="connsiteY4" fmla="*/ 250042 h 684344"/>
                    <a:gd name="connsiteX5" fmla="*/ 373574 w 811722"/>
                    <a:gd name="connsiteY5" fmla="*/ 297668 h 684344"/>
                    <a:gd name="connsiteX6" fmla="*/ 366430 w 811722"/>
                    <a:gd name="connsiteY6" fmla="*/ 357200 h 684344"/>
                    <a:gd name="connsiteX7" fmla="*/ 433106 w 811722"/>
                    <a:gd name="connsiteY7" fmla="*/ 426256 h 684344"/>
                    <a:gd name="connsiteX8" fmla="*/ 485490 w 811722"/>
                    <a:gd name="connsiteY8" fmla="*/ 426256 h 684344"/>
                    <a:gd name="connsiteX9" fmla="*/ 595030 w 811722"/>
                    <a:gd name="connsiteY9" fmla="*/ 352436 h 684344"/>
                    <a:gd name="connsiteX10" fmla="*/ 611698 w 811722"/>
                    <a:gd name="connsiteY10" fmla="*/ 331004 h 684344"/>
                    <a:gd name="connsiteX11" fmla="*/ 699806 w 811722"/>
                    <a:gd name="connsiteY11" fmla="*/ 342912 h 684344"/>
                    <a:gd name="connsiteX12" fmla="*/ 774118 w 811722"/>
                    <a:gd name="connsiteY12" fmla="*/ 408078 h 684344"/>
                    <a:gd name="connsiteX13" fmla="*/ 771242 w 811722"/>
                    <a:gd name="connsiteY13" fmla="*/ 411968 h 684344"/>
                    <a:gd name="connsiteX14" fmla="*/ 811722 w 811722"/>
                    <a:gd name="connsiteY14" fmla="*/ 528648 h 684344"/>
                    <a:gd name="connsiteX15" fmla="*/ 795054 w 811722"/>
                    <a:gd name="connsiteY15" fmla="*/ 566748 h 684344"/>
                    <a:gd name="connsiteX16" fmla="*/ 666466 w 811722"/>
                    <a:gd name="connsiteY16" fmla="*/ 550080 h 684344"/>
                    <a:gd name="connsiteX17" fmla="*/ 650130 w 811722"/>
                    <a:gd name="connsiteY17" fmla="*/ 634088 h 684344"/>
                    <a:gd name="connsiteX18" fmla="*/ 647418 w 811722"/>
                    <a:gd name="connsiteY18" fmla="*/ 628660 h 684344"/>
                    <a:gd name="connsiteX19" fmla="*/ 552166 w 811722"/>
                    <a:gd name="connsiteY19" fmla="*/ 671524 h 684344"/>
                    <a:gd name="connsiteX20" fmla="*/ 399766 w 811722"/>
                    <a:gd name="connsiteY20" fmla="*/ 681048 h 684344"/>
                    <a:gd name="connsiteX21" fmla="*/ 401350 w 811722"/>
                    <a:gd name="connsiteY21" fmla="*/ 684344 h 684344"/>
                    <a:gd name="connsiteX22" fmla="*/ 366430 w 811722"/>
                    <a:gd name="connsiteY22" fmla="*/ 676286 h 684344"/>
                    <a:gd name="connsiteX23" fmla="*/ 337854 w 811722"/>
                    <a:gd name="connsiteY23" fmla="*/ 626280 h 684344"/>
                    <a:gd name="connsiteX24" fmla="*/ 271178 w 811722"/>
                    <a:gd name="connsiteY24" fmla="*/ 609612 h 684344"/>
                    <a:gd name="connsiteX25" fmla="*/ 237842 w 811722"/>
                    <a:gd name="connsiteY25" fmla="*/ 638186 h 684344"/>
                    <a:gd name="connsiteX26" fmla="*/ 202122 w 811722"/>
                    <a:gd name="connsiteY26" fmla="*/ 611992 h 684344"/>
                    <a:gd name="connsiteX27" fmla="*/ 164022 w 811722"/>
                    <a:gd name="connsiteY27" fmla="*/ 609612 h 684344"/>
                    <a:gd name="connsiteX28" fmla="*/ 80682 w 811722"/>
                    <a:gd name="connsiteY28" fmla="*/ 478642 h 684344"/>
                    <a:gd name="connsiteX29" fmla="*/ 18766 w 811722"/>
                    <a:gd name="connsiteY29" fmla="*/ 438160 h 684344"/>
                    <a:gd name="connsiteX30" fmla="*/ 47342 w 811722"/>
                    <a:gd name="connsiteY30" fmla="*/ 409586 h 684344"/>
                    <a:gd name="connsiteX31" fmla="*/ 49722 w 811722"/>
                    <a:gd name="connsiteY31" fmla="*/ 366724 h 684344"/>
                    <a:gd name="connsiteX32" fmla="*/ 0 w 811722"/>
                    <a:gd name="connsiteY32" fmla="*/ 351592 h 684344"/>
                    <a:gd name="connsiteX33" fmla="*/ 14006 w 811722"/>
                    <a:gd name="connsiteY33" fmla="*/ 309574 h 684344"/>
                    <a:gd name="connsiteX34" fmla="*/ 161642 w 811722"/>
                    <a:gd name="connsiteY34" fmla="*/ 261948 h 684344"/>
                    <a:gd name="connsiteX35" fmla="*/ 166406 w 811722"/>
                    <a:gd name="connsiteY35" fmla="*/ 128600 h 684344"/>
                    <a:gd name="connsiteX36" fmla="*/ 299754 w 811722"/>
                    <a:gd name="connsiteY36" fmla="*/ 104786 h 684344"/>
                    <a:gd name="connsiteX37" fmla="*/ 337854 w 811722"/>
                    <a:gd name="connsiteY37" fmla="*/ 128600 h 684344"/>
                    <a:gd name="connsiteX38" fmla="*/ 371194 w 811722"/>
                    <a:gd name="connsiteY38" fmla="*/ 42874 h 684344"/>
                    <a:gd name="connsiteX39" fmla="*/ 480730 w 811722"/>
                    <a:gd name="connsiteY39" fmla="*/ 71448 h 684344"/>
                    <a:gd name="connsiteX40" fmla="*/ 606818 w 811722"/>
                    <a:gd name="connsiteY40" fmla="*/ 0 h 6843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</a:cxnLst>
                  <a:rect l="l" t="t" r="r" b="b"/>
                  <a:pathLst>
                    <a:path w="811722" h="684344">
                      <a:moveTo>
                        <a:pt x="606818" y="0"/>
                      </a:moveTo>
                      <a:lnTo>
                        <a:pt x="630746" y="42874"/>
                      </a:lnTo>
                      <a:lnTo>
                        <a:pt x="635786" y="46654"/>
                      </a:lnTo>
                      <a:lnTo>
                        <a:pt x="533118" y="138124"/>
                      </a:lnTo>
                      <a:lnTo>
                        <a:pt x="454538" y="250042"/>
                      </a:lnTo>
                      <a:lnTo>
                        <a:pt x="373574" y="297668"/>
                      </a:lnTo>
                      <a:lnTo>
                        <a:pt x="366430" y="357200"/>
                      </a:lnTo>
                      <a:lnTo>
                        <a:pt x="433106" y="426256"/>
                      </a:lnTo>
                      <a:lnTo>
                        <a:pt x="485490" y="426256"/>
                      </a:lnTo>
                      <a:lnTo>
                        <a:pt x="595030" y="352436"/>
                      </a:lnTo>
                      <a:lnTo>
                        <a:pt x="611698" y="331004"/>
                      </a:lnTo>
                      <a:lnTo>
                        <a:pt x="699806" y="342912"/>
                      </a:lnTo>
                      <a:lnTo>
                        <a:pt x="774118" y="408078"/>
                      </a:lnTo>
                      <a:lnTo>
                        <a:pt x="771242" y="411968"/>
                      </a:lnTo>
                      <a:lnTo>
                        <a:pt x="811722" y="528648"/>
                      </a:lnTo>
                      <a:lnTo>
                        <a:pt x="795054" y="566748"/>
                      </a:lnTo>
                      <a:lnTo>
                        <a:pt x="666466" y="550080"/>
                      </a:lnTo>
                      <a:lnTo>
                        <a:pt x="650130" y="634088"/>
                      </a:lnTo>
                      <a:lnTo>
                        <a:pt x="647418" y="628660"/>
                      </a:lnTo>
                      <a:lnTo>
                        <a:pt x="552166" y="671524"/>
                      </a:lnTo>
                      <a:lnTo>
                        <a:pt x="399766" y="681048"/>
                      </a:lnTo>
                      <a:lnTo>
                        <a:pt x="401350" y="684344"/>
                      </a:lnTo>
                      <a:lnTo>
                        <a:pt x="366430" y="676286"/>
                      </a:lnTo>
                      <a:lnTo>
                        <a:pt x="337854" y="626280"/>
                      </a:lnTo>
                      <a:lnTo>
                        <a:pt x="271178" y="609612"/>
                      </a:lnTo>
                      <a:lnTo>
                        <a:pt x="237842" y="638186"/>
                      </a:lnTo>
                      <a:lnTo>
                        <a:pt x="202122" y="611992"/>
                      </a:lnTo>
                      <a:lnTo>
                        <a:pt x="164022" y="609612"/>
                      </a:lnTo>
                      <a:lnTo>
                        <a:pt x="80682" y="478642"/>
                      </a:lnTo>
                      <a:lnTo>
                        <a:pt x="18766" y="438160"/>
                      </a:lnTo>
                      <a:lnTo>
                        <a:pt x="47342" y="409586"/>
                      </a:lnTo>
                      <a:lnTo>
                        <a:pt x="49722" y="366724"/>
                      </a:lnTo>
                      <a:lnTo>
                        <a:pt x="0" y="351592"/>
                      </a:lnTo>
                      <a:lnTo>
                        <a:pt x="14006" y="309574"/>
                      </a:lnTo>
                      <a:lnTo>
                        <a:pt x="161642" y="261948"/>
                      </a:lnTo>
                      <a:lnTo>
                        <a:pt x="166406" y="128600"/>
                      </a:lnTo>
                      <a:lnTo>
                        <a:pt x="299754" y="104786"/>
                      </a:lnTo>
                      <a:lnTo>
                        <a:pt x="337854" y="128600"/>
                      </a:lnTo>
                      <a:lnTo>
                        <a:pt x="371194" y="42874"/>
                      </a:lnTo>
                      <a:lnTo>
                        <a:pt x="480730" y="71448"/>
                      </a:lnTo>
                      <a:lnTo>
                        <a:pt x="606818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" name="フリーフォーム: 図形 77">
                  <a:extLst>
                    <a:ext uri="{FF2B5EF4-FFF2-40B4-BE49-F238E27FC236}">
                      <a16:creationId xmlns:a16="http://schemas.microsoft.com/office/drawing/2014/main" id="{67795C1C-8A40-49DE-8086-10B6DC01A9CA}"/>
                    </a:ext>
                  </a:extLst>
                </p:cNvPr>
                <p:cNvSpPr/>
                <p:nvPr/>
              </p:nvSpPr>
              <p:spPr>
                <a:xfrm>
                  <a:off x="33542288" y="29546550"/>
                  <a:ext cx="414336" cy="581026"/>
                </a:xfrm>
                <a:custGeom>
                  <a:avLst/>
                  <a:gdLst>
                    <a:gd name="connsiteX0" fmla="*/ 33336 w 414336"/>
                    <a:gd name="connsiteY0" fmla="*/ 0 h 581026"/>
                    <a:gd name="connsiteX1" fmla="*/ 90488 w 414336"/>
                    <a:gd name="connsiteY1" fmla="*/ 19050 h 581026"/>
                    <a:gd name="connsiteX2" fmla="*/ 147636 w 414336"/>
                    <a:gd name="connsiteY2" fmla="*/ 0 h 581026"/>
                    <a:gd name="connsiteX3" fmla="*/ 252412 w 414336"/>
                    <a:gd name="connsiteY3" fmla="*/ 47626 h 581026"/>
                    <a:gd name="connsiteX4" fmla="*/ 223836 w 414336"/>
                    <a:gd name="connsiteY4" fmla="*/ 157162 h 581026"/>
                    <a:gd name="connsiteX5" fmla="*/ 304800 w 414336"/>
                    <a:gd name="connsiteY5" fmla="*/ 223838 h 581026"/>
                    <a:gd name="connsiteX6" fmla="*/ 309560 w 414336"/>
                    <a:gd name="connsiteY6" fmla="*/ 257174 h 581026"/>
                    <a:gd name="connsiteX7" fmla="*/ 414336 w 414336"/>
                    <a:gd name="connsiteY7" fmla="*/ 300038 h 581026"/>
                    <a:gd name="connsiteX8" fmla="*/ 390096 w 414336"/>
                    <a:gd name="connsiteY8" fmla="*/ 457586 h 581026"/>
                    <a:gd name="connsiteX9" fmla="*/ 309560 w 414336"/>
                    <a:gd name="connsiteY9" fmla="*/ 485774 h 581026"/>
                    <a:gd name="connsiteX10" fmla="*/ 195264 w 414336"/>
                    <a:gd name="connsiteY10" fmla="*/ 581026 h 581026"/>
                    <a:gd name="connsiteX11" fmla="*/ 109536 w 414336"/>
                    <a:gd name="connsiteY11" fmla="*/ 542926 h 581026"/>
                    <a:gd name="connsiteX12" fmla="*/ 90488 w 414336"/>
                    <a:gd name="connsiteY12" fmla="*/ 447674 h 581026"/>
                    <a:gd name="connsiteX13" fmla="*/ 75680 w 414336"/>
                    <a:gd name="connsiteY13" fmla="*/ 440660 h 581026"/>
                    <a:gd name="connsiteX14" fmla="*/ 85724 w 414336"/>
                    <a:gd name="connsiteY14" fmla="*/ 433388 h 581026"/>
                    <a:gd name="connsiteX15" fmla="*/ 95248 w 414336"/>
                    <a:gd name="connsiteY15" fmla="*/ 342900 h 581026"/>
                    <a:gd name="connsiteX16" fmla="*/ 61912 w 414336"/>
                    <a:gd name="connsiteY16" fmla="*/ 319088 h 581026"/>
                    <a:gd name="connsiteX17" fmla="*/ 61912 w 414336"/>
                    <a:gd name="connsiteY17" fmla="*/ 271462 h 581026"/>
                    <a:gd name="connsiteX18" fmla="*/ 0 w 414336"/>
                    <a:gd name="connsiteY18" fmla="*/ 233362 h 581026"/>
                    <a:gd name="connsiteX19" fmla="*/ 47624 w 414336"/>
                    <a:gd name="connsiteY19" fmla="*/ 171450 h 581026"/>
                    <a:gd name="connsiteX20" fmla="*/ 33336 w 414336"/>
                    <a:gd name="connsiteY20" fmla="*/ 109538 h 581026"/>
                    <a:gd name="connsiteX21" fmla="*/ 2910 w 414336"/>
                    <a:gd name="connsiteY21" fmla="*/ 85196 h 581026"/>
                    <a:gd name="connsiteX22" fmla="*/ 33336 w 414336"/>
                    <a:gd name="connsiteY22" fmla="*/ 0 h 5810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414336" h="581026">
                      <a:moveTo>
                        <a:pt x="33336" y="0"/>
                      </a:moveTo>
                      <a:lnTo>
                        <a:pt x="90488" y="19050"/>
                      </a:lnTo>
                      <a:lnTo>
                        <a:pt x="147636" y="0"/>
                      </a:lnTo>
                      <a:lnTo>
                        <a:pt x="252412" y="47626"/>
                      </a:lnTo>
                      <a:lnTo>
                        <a:pt x="223836" y="157162"/>
                      </a:lnTo>
                      <a:lnTo>
                        <a:pt x="304800" y="223838"/>
                      </a:lnTo>
                      <a:lnTo>
                        <a:pt x="309560" y="257174"/>
                      </a:lnTo>
                      <a:lnTo>
                        <a:pt x="414336" y="300038"/>
                      </a:lnTo>
                      <a:lnTo>
                        <a:pt x="390096" y="457586"/>
                      </a:lnTo>
                      <a:lnTo>
                        <a:pt x="309560" y="485774"/>
                      </a:lnTo>
                      <a:lnTo>
                        <a:pt x="195264" y="581026"/>
                      </a:lnTo>
                      <a:lnTo>
                        <a:pt x="109536" y="542926"/>
                      </a:lnTo>
                      <a:lnTo>
                        <a:pt x="90488" y="447674"/>
                      </a:lnTo>
                      <a:lnTo>
                        <a:pt x="75680" y="440660"/>
                      </a:lnTo>
                      <a:lnTo>
                        <a:pt x="85724" y="433388"/>
                      </a:lnTo>
                      <a:lnTo>
                        <a:pt x="95248" y="342900"/>
                      </a:lnTo>
                      <a:lnTo>
                        <a:pt x="61912" y="319088"/>
                      </a:lnTo>
                      <a:lnTo>
                        <a:pt x="61912" y="271462"/>
                      </a:lnTo>
                      <a:lnTo>
                        <a:pt x="0" y="233362"/>
                      </a:lnTo>
                      <a:lnTo>
                        <a:pt x="47624" y="171450"/>
                      </a:lnTo>
                      <a:lnTo>
                        <a:pt x="33336" y="109538"/>
                      </a:lnTo>
                      <a:lnTo>
                        <a:pt x="2910" y="85196"/>
                      </a:lnTo>
                      <a:lnTo>
                        <a:pt x="33336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" name="フリーフォーム: 図形 78">
                  <a:extLst>
                    <a:ext uri="{FF2B5EF4-FFF2-40B4-BE49-F238E27FC236}">
                      <a16:creationId xmlns:a16="http://schemas.microsoft.com/office/drawing/2014/main" id="{44DEC9D3-03DD-4FF6-9B21-EE00DE3E4840}"/>
                    </a:ext>
                  </a:extLst>
                </p:cNvPr>
                <p:cNvSpPr/>
                <p:nvPr/>
              </p:nvSpPr>
              <p:spPr>
                <a:xfrm>
                  <a:off x="33693324" y="29267944"/>
                  <a:ext cx="501428" cy="736192"/>
                </a:xfrm>
                <a:custGeom>
                  <a:avLst/>
                  <a:gdLst>
                    <a:gd name="connsiteX0" fmla="*/ 77564 w 501428"/>
                    <a:gd name="connsiteY0" fmla="*/ 0 h 736192"/>
                    <a:gd name="connsiteX1" fmla="*/ 151380 w 501428"/>
                    <a:gd name="connsiteY1" fmla="*/ 57150 h 736192"/>
                    <a:gd name="connsiteX2" fmla="*/ 189148 w 501428"/>
                    <a:gd name="connsiteY2" fmla="*/ 10226 h 736192"/>
                    <a:gd name="connsiteX3" fmla="*/ 187100 w 501428"/>
                    <a:gd name="connsiteY3" fmla="*/ 16668 h 736192"/>
                    <a:gd name="connsiteX4" fmla="*/ 287116 w 501428"/>
                    <a:gd name="connsiteY4" fmla="*/ 88106 h 736192"/>
                    <a:gd name="connsiteX5" fmla="*/ 334740 w 501428"/>
                    <a:gd name="connsiteY5" fmla="*/ 54768 h 736192"/>
                    <a:gd name="connsiteX6" fmla="*/ 377600 w 501428"/>
                    <a:gd name="connsiteY6" fmla="*/ 111920 h 736192"/>
                    <a:gd name="connsiteX7" fmla="*/ 420464 w 501428"/>
                    <a:gd name="connsiteY7" fmla="*/ 111920 h 736192"/>
                    <a:gd name="connsiteX8" fmla="*/ 425228 w 501428"/>
                    <a:gd name="connsiteY8" fmla="*/ 164306 h 736192"/>
                    <a:gd name="connsiteX9" fmla="*/ 477612 w 501428"/>
                    <a:gd name="connsiteY9" fmla="*/ 230980 h 736192"/>
                    <a:gd name="connsiteX10" fmla="*/ 406176 w 501428"/>
                    <a:gd name="connsiteY10" fmla="*/ 440532 h 736192"/>
                    <a:gd name="connsiteX11" fmla="*/ 349028 w 501428"/>
                    <a:gd name="connsiteY11" fmla="*/ 483394 h 736192"/>
                    <a:gd name="connsiteX12" fmla="*/ 349028 w 501428"/>
                    <a:gd name="connsiteY12" fmla="*/ 526256 h 736192"/>
                    <a:gd name="connsiteX13" fmla="*/ 449040 w 501428"/>
                    <a:gd name="connsiteY13" fmla="*/ 526256 h 736192"/>
                    <a:gd name="connsiteX14" fmla="*/ 501428 w 501428"/>
                    <a:gd name="connsiteY14" fmla="*/ 611980 h 736192"/>
                    <a:gd name="connsiteX15" fmla="*/ 415700 w 501428"/>
                    <a:gd name="connsiteY15" fmla="*/ 635794 h 736192"/>
                    <a:gd name="connsiteX16" fmla="*/ 349028 w 501428"/>
                    <a:gd name="connsiteY16" fmla="*/ 697706 h 736192"/>
                    <a:gd name="connsiteX17" fmla="*/ 239060 w 501428"/>
                    <a:gd name="connsiteY17" fmla="*/ 736192 h 736192"/>
                    <a:gd name="connsiteX18" fmla="*/ 263300 w 501428"/>
                    <a:gd name="connsiteY18" fmla="*/ 578644 h 736192"/>
                    <a:gd name="connsiteX19" fmla="*/ 158524 w 501428"/>
                    <a:gd name="connsiteY19" fmla="*/ 535780 h 736192"/>
                    <a:gd name="connsiteX20" fmla="*/ 153764 w 501428"/>
                    <a:gd name="connsiteY20" fmla="*/ 502444 h 736192"/>
                    <a:gd name="connsiteX21" fmla="*/ 72800 w 501428"/>
                    <a:gd name="connsiteY21" fmla="*/ 435768 h 736192"/>
                    <a:gd name="connsiteX22" fmla="*/ 101376 w 501428"/>
                    <a:gd name="connsiteY22" fmla="*/ 326232 h 736192"/>
                    <a:gd name="connsiteX23" fmla="*/ 0 w 501428"/>
                    <a:gd name="connsiteY23" fmla="*/ 280152 h 736192"/>
                    <a:gd name="connsiteX24" fmla="*/ 25176 w 501428"/>
                    <a:gd name="connsiteY24" fmla="*/ 192880 h 736192"/>
                    <a:gd name="connsiteX25" fmla="*/ 39464 w 501428"/>
                    <a:gd name="connsiteY25" fmla="*/ 171450 h 736192"/>
                    <a:gd name="connsiteX26" fmla="*/ 15652 w 501428"/>
                    <a:gd name="connsiteY26" fmla="*/ 152400 h 736192"/>
                    <a:gd name="connsiteX27" fmla="*/ 32320 w 501428"/>
                    <a:gd name="connsiteY27" fmla="*/ 38100 h 736192"/>
                    <a:gd name="connsiteX28" fmla="*/ 77564 w 501428"/>
                    <a:gd name="connsiteY28" fmla="*/ 0 h 7361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501428" h="736192">
                      <a:moveTo>
                        <a:pt x="77564" y="0"/>
                      </a:moveTo>
                      <a:lnTo>
                        <a:pt x="151380" y="57150"/>
                      </a:lnTo>
                      <a:lnTo>
                        <a:pt x="189148" y="10226"/>
                      </a:lnTo>
                      <a:lnTo>
                        <a:pt x="187100" y="16668"/>
                      </a:lnTo>
                      <a:lnTo>
                        <a:pt x="287116" y="88106"/>
                      </a:lnTo>
                      <a:lnTo>
                        <a:pt x="334740" y="54768"/>
                      </a:lnTo>
                      <a:lnTo>
                        <a:pt x="377600" y="111920"/>
                      </a:lnTo>
                      <a:lnTo>
                        <a:pt x="420464" y="111920"/>
                      </a:lnTo>
                      <a:lnTo>
                        <a:pt x="425228" y="164306"/>
                      </a:lnTo>
                      <a:lnTo>
                        <a:pt x="477612" y="230980"/>
                      </a:lnTo>
                      <a:lnTo>
                        <a:pt x="406176" y="440532"/>
                      </a:lnTo>
                      <a:lnTo>
                        <a:pt x="349028" y="483394"/>
                      </a:lnTo>
                      <a:lnTo>
                        <a:pt x="349028" y="526256"/>
                      </a:lnTo>
                      <a:lnTo>
                        <a:pt x="449040" y="526256"/>
                      </a:lnTo>
                      <a:lnTo>
                        <a:pt x="501428" y="611980"/>
                      </a:lnTo>
                      <a:lnTo>
                        <a:pt x="415700" y="635794"/>
                      </a:lnTo>
                      <a:lnTo>
                        <a:pt x="349028" y="697706"/>
                      </a:lnTo>
                      <a:lnTo>
                        <a:pt x="239060" y="736192"/>
                      </a:lnTo>
                      <a:lnTo>
                        <a:pt x="263300" y="578644"/>
                      </a:lnTo>
                      <a:lnTo>
                        <a:pt x="158524" y="535780"/>
                      </a:lnTo>
                      <a:lnTo>
                        <a:pt x="153764" y="502444"/>
                      </a:lnTo>
                      <a:lnTo>
                        <a:pt x="72800" y="435768"/>
                      </a:lnTo>
                      <a:lnTo>
                        <a:pt x="101376" y="326232"/>
                      </a:lnTo>
                      <a:lnTo>
                        <a:pt x="0" y="280152"/>
                      </a:lnTo>
                      <a:lnTo>
                        <a:pt x="25176" y="192880"/>
                      </a:lnTo>
                      <a:lnTo>
                        <a:pt x="39464" y="171450"/>
                      </a:lnTo>
                      <a:lnTo>
                        <a:pt x="15652" y="152400"/>
                      </a:lnTo>
                      <a:lnTo>
                        <a:pt x="32320" y="38100"/>
                      </a:lnTo>
                      <a:lnTo>
                        <a:pt x="77564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" name="フリーフォーム: 図形 79">
                  <a:extLst>
                    <a:ext uri="{FF2B5EF4-FFF2-40B4-BE49-F238E27FC236}">
                      <a16:creationId xmlns:a16="http://schemas.microsoft.com/office/drawing/2014/main" id="{B75CB6A6-6080-4E33-9129-654E33BF6272}"/>
                    </a:ext>
                  </a:extLst>
                </p:cNvPr>
                <p:cNvSpPr/>
                <p:nvPr/>
              </p:nvSpPr>
              <p:spPr>
                <a:xfrm>
                  <a:off x="33251518" y="28678056"/>
                  <a:ext cx="424106" cy="423200"/>
                </a:xfrm>
                <a:custGeom>
                  <a:avLst/>
                  <a:gdLst>
                    <a:gd name="connsiteX0" fmla="*/ 124406 w 424106"/>
                    <a:gd name="connsiteY0" fmla="*/ 0 h 423200"/>
                    <a:gd name="connsiteX1" fmla="*/ 124082 w 424106"/>
                    <a:gd name="connsiteY1" fmla="*/ 6482 h 423200"/>
                    <a:gd name="connsiteX2" fmla="*/ 266958 w 424106"/>
                    <a:gd name="connsiteY2" fmla="*/ 49344 h 423200"/>
                    <a:gd name="connsiteX3" fmla="*/ 267240 w 424106"/>
                    <a:gd name="connsiteY3" fmla="*/ 48500 h 423200"/>
                    <a:gd name="connsiteX4" fmla="*/ 316962 w 424106"/>
                    <a:gd name="connsiteY4" fmla="*/ 63632 h 423200"/>
                    <a:gd name="connsiteX5" fmla="*/ 314582 w 424106"/>
                    <a:gd name="connsiteY5" fmla="*/ 106494 h 423200"/>
                    <a:gd name="connsiteX6" fmla="*/ 286006 w 424106"/>
                    <a:gd name="connsiteY6" fmla="*/ 135068 h 423200"/>
                    <a:gd name="connsiteX7" fmla="*/ 347922 w 424106"/>
                    <a:gd name="connsiteY7" fmla="*/ 175550 h 423200"/>
                    <a:gd name="connsiteX8" fmla="*/ 424106 w 424106"/>
                    <a:gd name="connsiteY8" fmla="*/ 295272 h 423200"/>
                    <a:gd name="connsiteX9" fmla="*/ 340778 w 424106"/>
                    <a:gd name="connsiteY9" fmla="*/ 342238 h 423200"/>
                    <a:gd name="connsiteX10" fmla="*/ 297914 w 424106"/>
                    <a:gd name="connsiteY10" fmla="*/ 337476 h 423200"/>
                    <a:gd name="connsiteX11" fmla="*/ 233620 w 424106"/>
                    <a:gd name="connsiteY11" fmla="*/ 416056 h 423200"/>
                    <a:gd name="connsiteX12" fmla="*/ 185994 w 424106"/>
                    <a:gd name="connsiteY12" fmla="*/ 423200 h 423200"/>
                    <a:gd name="connsiteX13" fmla="*/ 169326 w 424106"/>
                    <a:gd name="connsiteY13" fmla="*/ 294612 h 423200"/>
                    <a:gd name="connsiteX14" fmla="*/ 135988 w 424106"/>
                    <a:gd name="connsiteY14" fmla="*/ 323188 h 423200"/>
                    <a:gd name="connsiteX15" fmla="*/ 114558 w 424106"/>
                    <a:gd name="connsiteY15" fmla="*/ 296994 h 423200"/>
                    <a:gd name="connsiteX16" fmla="*/ 33594 w 424106"/>
                    <a:gd name="connsiteY16" fmla="*/ 294612 h 423200"/>
                    <a:gd name="connsiteX17" fmla="*/ 0 w 424106"/>
                    <a:gd name="connsiteY17" fmla="*/ 261020 h 423200"/>
                    <a:gd name="connsiteX18" fmla="*/ 82806 w 424106"/>
                    <a:gd name="connsiteY18" fmla="*/ 227144 h 423200"/>
                    <a:gd name="connsiteX19" fmla="*/ 32006 w 424106"/>
                    <a:gd name="connsiteY19" fmla="*/ 125544 h 423200"/>
                    <a:gd name="connsiteX20" fmla="*/ 73282 w 424106"/>
                    <a:gd name="connsiteY20" fmla="*/ 20768 h 423200"/>
                    <a:gd name="connsiteX21" fmla="*/ 124406 w 424106"/>
                    <a:gd name="connsiteY21" fmla="*/ 0 h 423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424106" h="423200">
                      <a:moveTo>
                        <a:pt x="124406" y="0"/>
                      </a:moveTo>
                      <a:lnTo>
                        <a:pt x="124082" y="6482"/>
                      </a:lnTo>
                      <a:lnTo>
                        <a:pt x="266958" y="49344"/>
                      </a:lnTo>
                      <a:lnTo>
                        <a:pt x="267240" y="48500"/>
                      </a:lnTo>
                      <a:lnTo>
                        <a:pt x="316962" y="63632"/>
                      </a:lnTo>
                      <a:lnTo>
                        <a:pt x="314582" y="106494"/>
                      </a:lnTo>
                      <a:lnTo>
                        <a:pt x="286006" y="135068"/>
                      </a:lnTo>
                      <a:lnTo>
                        <a:pt x="347922" y="175550"/>
                      </a:lnTo>
                      <a:lnTo>
                        <a:pt x="424106" y="295272"/>
                      </a:lnTo>
                      <a:lnTo>
                        <a:pt x="340778" y="342238"/>
                      </a:lnTo>
                      <a:lnTo>
                        <a:pt x="297914" y="337476"/>
                      </a:lnTo>
                      <a:lnTo>
                        <a:pt x="233620" y="416056"/>
                      </a:lnTo>
                      <a:lnTo>
                        <a:pt x="185994" y="423200"/>
                      </a:lnTo>
                      <a:lnTo>
                        <a:pt x="169326" y="294612"/>
                      </a:lnTo>
                      <a:lnTo>
                        <a:pt x="135988" y="323188"/>
                      </a:lnTo>
                      <a:lnTo>
                        <a:pt x="114558" y="296994"/>
                      </a:lnTo>
                      <a:lnTo>
                        <a:pt x="33594" y="294612"/>
                      </a:lnTo>
                      <a:lnTo>
                        <a:pt x="0" y="261020"/>
                      </a:lnTo>
                      <a:lnTo>
                        <a:pt x="82806" y="227144"/>
                      </a:lnTo>
                      <a:lnTo>
                        <a:pt x="32006" y="125544"/>
                      </a:lnTo>
                      <a:lnTo>
                        <a:pt x="73282" y="20768"/>
                      </a:lnTo>
                      <a:lnTo>
                        <a:pt x="124406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" name="フリーフォーム: 図形 80">
                  <a:extLst>
                    <a:ext uri="{FF2B5EF4-FFF2-40B4-BE49-F238E27FC236}">
                      <a16:creationId xmlns:a16="http://schemas.microsoft.com/office/drawing/2014/main" id="{D711DD64-8EB1-4A64-9B90-BFAD94D9F10C}"/>
                    </a:ext>
                  </a:extLst>
                </p:cNvPr>
                <p:cNvSpPr/>
                <p:nvPr/>
              </p:nvSpPr>
              <p:spPr>
                <a:xfrm>
                  <a:off x="33311306" y="28973328"/>
                  <a:ext cx="664370" cy="394628"/>
                </a:xfrm>
                <a:custGeom>
                  <a:avLst/>
                  <a:gdLst>
                    <a:gd name="connsiteX0" fmla="*/ 364318 w 664370"/>
                    <a:gd name="connsiteY0" fmla="*/ 0 h 394628"/>
                    <a:gd name="connsiteX1" fmla="*/ 371474 w 664370"/>
                    <a:gd name="connsiteY1" fmla="*/ 11248 h 394628"/>
                    <a:gd name="connsiteX2" fmla="*/ 409574 w 664370"/>
                    <a:gd name="connsiteY2" fmla="*/ 13628 h 394628"/>
                    <a:gd name="connsiteX3" fmla="*/ 445294 w 664370"/>
                    <a:gd name="connsiteY3" fmla="*/ 39822 h 394628"/>
                    <a:gd name="connsiteX4" fmla="*/ 478630 w 664370"/>
                    <a:gd name="connsiteY4" fmla="*/ 11248 h 394628"/>
                    <a:gd name="connsiteX5" fmla="*/ 545306 w 664370"/>
                    <a:gd name="connsiteY5" fmla="*/ 27916 h 394628"/>
                    <a:gd name="connsiteX6" fmla="*/ 573882 w 664370"/>
                    <a:gd name="connsiteY6" fmla="*/ 77922 h 394628"/>
                    <a:gd name="connsiteX7" fmla="*/ 608802 w 664370"/>
                    <a:gd name="connsiteY7" fmla="*/ 85980 h 394628"/>
                    <a:gd name="connsiteX8" fmla="*/ 664370 w 664370"/>
                    <a:gd name="connsiteY8" fmla="*/ 201748 h 394628"/>
                    <a:gd name="connsiteX9" fmla="*/ 602458 w 664370"/>
                    <a:gd name="connsiteY9" fmla="*/ 206510 h 394628"/>
                    <a:gd name="connsiteX10" fmla="*/ 571166 w 664370"/>
                    <a:gd name="connsiteY10" fmla="*/ 304842 h 394628"/>
                    <a:gd name="connsiteX11" fmla="*/ 533398 w 664370"/>
                    <a:gd name="connsiteY11" fmla="*/ 351766 h 394628"/>
                    <a:gd name="connsiteX12" fmla="*/ 459582 w 664370"/>
                    <a:gd name="connsiteY12" fmla="*/ 294616 h 394628"/>
                    <a:gd name="connsiteX13" fmla="*/ 414834 w 664370"/>
                    <a:gd name="connsiteY13" fmla="*/ 332298 h 394628"/>
                    <a:gd name="connsiteX14" fmla="*/ 388142 w 664370"/>
                    <a:gd name="connsiteY14" fmla="*/ 296996 h 394628"/>
                    <a:gd name="connsiteX15" fmla="*/ 304798 w 664370"/>
                    <a:gd name="connsiteY15" fmla="*/ 318428 h 394628"/>
                    <a:gd name="connsiteX16" fmla="*/ 271462 w 664370"/>
                    <a:gd name="connsiteY16" fmla="*/ 368436 h 394628"/>
                    <a:gd name="connsiteX17" fmla="*/ 221458 w 664370"/>
                    <a:gd name="connsiteY17" fmla="*/ 354148 h 394628"/>
                    <a:gd name="connsiteX18" fmla="*/ 185738 w 664370"/>
                    <a:gd name="connsiteY18" fmla="*/ 389866 h 394628"/>
                    <a:gd name="connsiteX19" fmla="*/ 140494 w 664370"/>
                    <a:gd name="connsiteY19" fmla="*/ 354148 h 394628"/>
                    <a:gd name="connsiteX20" fmla="*/ 100014 w 664370"/>
                    <a:gd name="connsiteY20" fmla="*/ 394628 h 394628"/>
                    <a:gd name="connsiteX21" fmla="*/ 69058 w 664370"/>
                    <a:gd name="connsiteY21" fmla="*/ 377960 h 394628"/>
                    <a:gd name="connsiteX22" fmla="*/ 73818 w 664370"/>
                    <a:gd name="connsiteY22" fmla="*/ 325572 h 394628"/>
                    <a:gd name="connsiteX23" fmla="*/ 59532 w 664370"/>
                    <a:gd name="connsiteY23" fmla="*/ 296996 h 394628"/>
                    <a:gd name="connsiteX24" fmla="*/ 0 w 664370"/>
                    <a:gd name="connsiteY24" fmla="*/ 294616 h 394628"/>
                    <a:gd name="connsiteX25" fmla="*/ 4762 w 664370"/>
                    <a:gd name="connsiteY25" fmla="*/ 254136 h 394628"/>
                    <a:gd name="connsiteX26" fmla="*/ 64294 w 664370"/>
                    <a:gd name="connsiteY26" fmla="*/ 246992 h 394628"/>
                    <a:gd name="connsiteX27" fmla="*/ 78582 w 664370"/>
                    <a:gd name="connsiteY27" fmla="*/ 227940 h 394628"/>
                    <a:gd name="connsiteX28" fmla="*/ 195262 w 664370"/>
                    <a:gd name="connsiteY28" fmla="*/ 168410 h 394628"/>
                    <a:gd name="connsiteX29" fmla="*/ 172778 w 664370"/>
                    <a:gd name="connsiteY29" fmla="*/ 120942 h 394628"/>
                    <a:gd name="connsiteX30" fmla="*/ 173832 w 664370"/>
                    <a:gd name="connsiteY30" fmla="*/ 120784 h 394628"/>
                    <a:gd name="connsiteX31" fmla="*/ 238126 w 664370"/>
                    <a:gd name="connsiteY31" fmla="*/ 42204 h 394628"/>
                    <a:gd name="connsiteX32" fmla="*/ 280990 w 664370"/>
                    <a:gd name="connsiteY32" fmla="*/ 46966 h 394628"/>
                    <a:gd name="connsiteX33" fmla="*/ 364318 w 664370"/>
                    <a:gd name="connsiteY33" fmla="*/ 0 h 3946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664370" h="394628">
                      <a:moveTo>
                        <a:pt x="364318" y="0"/>
                      </a:moveTo>
                      <a:lnTo>
                        <a:pt x="371474" y="11248"/>
                      </a:lnTo>
                      <a:lnTo>
                        <a:pt x="409574" y="13628"/>
                      </a:lnTo>
                      <a:lnTo>
                        <a:pt x="445294" y="39822"/>
                      </a:lnTo>
                      <a:lnTo>
                        <a:pt x="478630" y="11248"/>
                      </a:lnTo>
                      <a:lnTo>
                        <a:pt x="545306" y="27916"/>
                      </a:lnTo>
                      <a:lnTo>
                        <a:pt x="573882" y="77922"/>
                      </a:lnTo>
                      <a:lnTo>
                        <a:pt x="608802" y="85980"/>
                      </a:lnTo>
                      <a:lnTo>
                        <a:pt x="664370" y="201748"/>
                      </a:lnTo>
                      <a:lnTo>
                        <a:pt x="602458" y="206510"/>
                      </a:lnTo>
                      <a:lnTo>
                        <a:pt x="571166" y="304842"/>
                      </a:lnTo>
                      <a:lnTo>
                        <a:pt x="533398" y="351766"/>
                      </a:lnTo>
                      <a:lnTo>
                        <a:pt x="459582" y="294616"/>
                      </a:lnTo>
                      <a:lnTo>
                        <a:pt x="414834" y="332298"/>
                      </a:lnTo>
                      <a:lnTo>
                        <a:pt x="388142" y="296996"/>
                      </a:lnTo>
                      <a:lnTo>
                        <a:pt x="304798" y="318428"/>
                      </a:lnTo>
                      <a:lnTo>
                        <a:pt x="271462" y="368436"/>
                      </a:lnTo>
                      <a:lnTo>
                        <a:pt x="221458" y="354148"/>
                      </a:lnTo>
                      <a:lnTo>
                        <a:pt x="185738" y="389866"/>
                      </a:lnTo>
                      <a:lnTo>
                        <a:pt x="140494" y="354148"/>
                      </a:lnTo>
                      <a:lnTo>
                        <a:pt x="100014" y="394628"/>
                      </a:lnTo>
                      <a:lnTo>
                        <a:pt x="69058" y="377960"/>
                      </a:lnTo>
                      <a:lnTo>
                        <a:pt x="73818" y="325572"/>
                      </a:lnTo>
                      <a:lnTo>
                        <a:pt x="59532" y="296996"/>
                      </a:lnTo>
                      <a:lnTo>
                        <a:pt x="0" y="294616"/>
                      </a:lnTo>
                      <a:lnTo>
                        <a:pt x="4762" y="254136"/>
                      </a:lnTo>
                      <a:lnTo>
                        <a:pt x="64294" y="246992"/>
                      </a:lnTo>
                      <a:lnTo>
                        <a:pt x="78582" y="227940"/>
                      </a:lnTo>
                      <a:lnTo>
                        <a:pt x="195262" y="168410"/>
                      </a:lnTo>
                      <a:lnTo>
                        <a:pt x="172778" y="120942"/>
                      </a:lnTo>
                      <a:lnTo>
                        <a:pt x="173832" y="120784"/>
                      </a:lnTo>
                      <a:lnTo>
                        <a:pt x="238126" y="42204"/>
                      </a:lnTo>
                      <a:lnTo>
                        <a:pt x="280990" y="46966"/>
                      </a:lnTo>
                      <a:lnTo>
                        <a:pt x="364318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" name="フリーフォーム: 図形 81">
                  <a:extLst>
                    <a:ext uri="{FF2B5EF4-FFF2-40B4-BE49-F238E27FC236}">
                      <a16:creationId xmlns:a16="http://schemas.microsoft.com/office/drawing/2014/main" id="{90F82E47-BBBE-4F03-A9F8-A941910A7403}"/>
                    </a:ext>
                  </a:extLst>
                </p:cNvPr>
                <p:cNvSpPr/>
                <p:nvPr/>
              </p:nvSpPr>
              <p:spPr>
                <a:xfrm>
                  <a:off x="33349406" y="29270324"/>
                  <a:ext cx="383382" cy="295276"/>
                </a:xfrm>
                <a:custGeom>
                  <a:avLst/>
                  <a:gdLst>
                    <a:gd name="connsiteX0" fmla="*/ 350042 w 383382"/>
                    <a:gd name="connsiteY0" fmla="*/ 0 h 295276"/>
                    <a:gd name="connsiteX1" fmla="*/ 376734 w 383382"/>
                    <a:gd name="connsiteY1" fmla="*/ 35302 h 295276"/>
                    <a:gd name="connsiteX2" fmla="*/ 376238 w 383382"/>
                    <a:gd name="connsiteY2" fmla="*/ 35720 h 295276"/>
                    <a:gd name="connsiteX3" fmla="*/ 359570 w 383382"/>
                    <a:gd name="connsiteY3" fmla="*/ 150020 h 295276"/>
                    <a:gd name="connsiteX4" fmla="*/ 383382 w 383382"/>
                    <a:gd name="connsiteY4" fmla="*/ 169070 h 295276"/>
                    <a:gd name="connsiteX5" fmla="*/ 369094 w 383382"/>
                    <a:gd name="connsiteY5" fmla="*/ 190500 h 295276"/>
                    <a:gd name="connsiteX6" fmla="*/ 343918 w 383382"/>
                    <a:gd name="connsiteY6" fmla="*/ 277772 h 295276"/>
                    <a:gd name="connsiteX7" fmla="*/ 340518 w 383382"/>
                    <a:gd name="connsiteY7" fmla="*/ 276226 h 295276"/>
                    <a:gd name="connsiteX8" fmla="*/ 283370 w 383382"/>
                    <a:gd name="connsiteY8" fmla="*/ 295276 h 295276"/>
                    <a:gd name="connsiteX9" fmla="*/ 226218 w 383382"/>
                    <a:gd name="connsiteY9" fmla="*/ 276226 h 295276"/>
                    <a:gd name="connsiteX10" fmla="*/ 225238 w 383382"/>
                    <a:gd name="connsiteY10" fmla="*/ 278972 h 295276"/>
                    <a:gd name="connsiteX11" fmla="*/ 221458 w 383382"/>
                    <a:gd name="connsiteY11" fmla="*/ 273844 h 295276"/>
                    <a:gd name="connsiteX12" fmla="*/ 73818 w 383382"/>
                    <a:gd name="connsiteY12" fmla="*/ 200026 h 295276"/>
                    <a:gd name="connsiteX13" fmla="*/ 73818 w 383382"/>
                    <a:gd name="connsiteY13" fmla="*/ 161926 h 295276"/>
                    <a:gd name="connsiteX14" fmla="*/ 0 w 383382"/>
                    <a:gd name="connsiteY14" fmla="*/ 111920 h 295276"/>
                    <a:gd name="connsiteX15" fmla="*/ 31674 w 383382"/>
                    <a:gd name="connsiteY15" fmla="*/ 73094 h 295276"/>
                    <a:gd name="connsiteX16" fmla="*/ 30958 w 383382"/>
                    <a:gd name="connsiteY16" fmla="*/ 80964 h 295276"/>
                    <a:gd name="connsiteX17" fmla="*/ 61914 w 383382"/>
                    <a:gd name="connsiteY17" fmla="*/ 97632 h 295276"/>
                    <a:gd name="connsiteX18" fmla="*/ 102394 w 383382"/>
                    <a:gd name="connsiteY18" fmla="*/ 57152 h 295276"/>
                    <a:gd name="connsiteX19" fmla="*/ 147638 w 383382"/>
                    <a:gd name="connsiteY19" fmla="*/ 92870 h 295276"/>
                    <a:gd name="connsiteX20" fmla="*/ 183358 w 383382"/>
                    <a:gd name="connsiteY20" fmla="*/ 57152 h 295276"/>
                    <a:gd name="connsiteX21" fmla="*/ 233362 w 383382"/>
                    <a:gd name="connsiteY21" fmla="*/ 71440 h 295276"/>
                    <a:gd name="connsiteX22" fmla="*/ 266698 w 383382"/>
                    <a:gd name="connsiteY22" fmla="*/ 21432 h 295276"/>
                    <a:gd name="connsiteX23" fmla="*/ 350042 w 383382"/>
                    <a:gd name="connsiteY23" fmla="*/ 0 h 295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383382" h="295276">
                      <a:moveTo>
                        <a:pt x="350042" y="0"/>
                      </a:moveTo>
                      <a:lnTo>
                        <a:pt x="376734" y="35302"/>
                      </a:lnTo>
                      <a:lnTo>
                        <a:pt x="376238" y="35720"/>
                      </a:lnTo>
                      <a:lnTo>
                        <a:pt x="359570" y="150020"/>
                      </a:lnTo>
                      <a:lnTo>
                        <a:pt x="383382" y="169070"/>
                      </a:lnTo>
                      <a:lnTo>
                        <a:pt x="369094" y="190500"/>
                      </a:lnTo>
                      <a:lnTo>
                        <a:pt x="343918" y="277772"/>
                      </a:lnTo>
                      <a:lnTo>
                        <a:pt x="340518" y="276226"/>
                      </a:lnTo>
                      <a:lnTo>
                        <a:pt x="283370" y="295276"/>
                      </a:lnTo>
                      <a:lnTo>
                        <a:pt x="226218" y="276226"/>
                      </a:lnTo>
                      <a:lnTo>
                        <a:pt x="225238" y="278972"/>
                      </a:lnTo>
                      <a:lnTo>
                        <a:pt x="221458" y="273844"/>
                      </a:lnTo>
                      <a:lnTo>
                        <a:pt x="73818" y="200026"/>
                      </a:lnTo>
                      <a:lnTo>
                        <a:pt x="73818" y="161926"/>
                      </a:lnTo>
                      <a:lnTo>
                        <a:pt x="0" y="111920"/>
                      </a:lnTo>
                      <a:lnTo>
                        <a:pt x="31674" y="73094"/>
                      </a:lnTo>
                      <a:lnTo>
                        <a:pt x="30958" y="80964"/>
                      </a:lnTo>
                      <a:lnTo>
                        <a:pt x="61914" y="97632"/>
                      </a:lnTo>
                      <a:lnTo>
                        <a:pt x="102394" y="57152"/>
                      </a:lnTo>
                      <a:lnTo>
                        <a:pt x="147638" y="92870"/>
                      </a:lnTo>
                      <a:lnTo>
                        <a:pt x="183358" y="57152"/>
                      </a:lnTo>
                      <a:lnTo>
                        <a:pt x="233362" y="71440"/>
                      </a:lnTo>
                      <a:lnTo>
                        <a:pt x="266698" y="21432"/>
                      </a:lnTo>
                      <a:lnTo>
                        <a:pt x="350042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" name="フリーフォーム: 図形 82">
                  <a:extLst>
                    <a:ext uri="{FF2B5EF4-FFF2-40B4-BE49-F238E27FC236}">
                      <a16:creationId xmlns:a16="http://schemas.microsoft.com/office/drawing/2014/main" id="{5A335F35-E89E-436C-B67B-1E7112E51AD4}"/>
                    </a:ext>
                  </a:extLst>
                </p:cNvPr>
                <p:cNvSpPr/>
                <p:nvPr/>
              </p:nvSpPr>
              <p:spPr>
                <a:xfrm>
                  <a:off x="32921576" y="29123046"/>
                  <a:ext cx="211136" cy="142518"/>
                </a:xfrm>
                <a:custGeom>
                  <a:avLst/>
                  <a:gdLst>
                    <a:gd name="connsiteX0" fmla="*/ 163896 w 211136"/>
                    <a:gd name="connsiteY0" fmla="*/ 0 h 142518"/>
                    <a:gd name="connsiteX1" fmla="*/ 180180 w 211136"/>
                    <a:gd name="connsiteY1" fmla="*/ 21074 h 142518"/>
                    <a:gd name="connsiteX2" fmla="*/ 175418 w 211136"/>
                    <a:gd name="connsiteY2" fmla="*/ 56792 h 142518"/>
                    <a:gd name="connsiteX3" fmla="*/ 211136 w 211136"/>
                    <a:gd name="connsiteY3" fmla="*/ 66318 h 142518"/>
                    <a:gd name="connsiteX4" fmla="*/ 208756 w 211136"/>
                    <a:gd name="connsiteY4" fmla="*/ 113942 h 142518"/>
                    <a:gd name="connsiteX5" fmla="*/ 153988 w 211136"/>
                    <a:gd name="connsiteY5" fmla="*/ 121086 h 142518"/>
                    <a:gd name="connsiteX6" fmla="*/ 139700 w 211136"/>
                    <a:gd name="connsiteY6" fmla="*/ 137754 h 142518"/>
                    <a:gd name="connsiteX7" fmla="*/ 118268 w 211136"/>
                    <a:gd name="connsiteY7" fmla="*/ 142518 h 142518"/>
                    <a:gd name="connsiteX8" fmla="*/ 77788 w 211136"/>
                    <a:gd name="connsiteY8" fmla="*/ 104418 h 142518"/>
                    <a:gd name="connsiteX9" fmla="*/ 35742 w 211136"/>
                    <a:gd name="connsiteY9" fmla="*/ 101098 h 142518"/>
                    <a:gd name="connsiteX10" fmla="*/ 0 w 211136"/>
                    <a:gd name="connsiteY10" fmla="*/ 17104 h 142518"/>
                    <a:gd name="connsiteX11" fmla="*/ 158748 w 211136"/>
                    <a:gd name="connsiteY11" fmla="*/ 7578 h 142518"/>
                    <a:gd name="connsiteX12" fmla="*/ 163896 w 211136"/>
                    <a:gd name="connsiteY12" fmla="*/ 0 h 1425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11136" h="142518">
                      <a:moveTo>
                        <a:pt x="163896" y="0"/>
                      </a:moveTo>
                      <a:lnTo>
                        <a:pt x="180180" y="21074"/>
                      </a:lnTo>
                      <a:lnTo>
                        <a:pt x="175418" y="56792"/>
                      </a:lnTo>
                      <a:lnTo>
                        <a:pt x="211136" y="66318"/>
                      </a:lnTo>
                      <a:lnTo>
                        <a:pt x="208756" y="113942"/>
                      </a:lnTo>
                      <a:lnTo>
                        <a:pt x="153988" y="121086"/>
                      </a:lnTo>
                      <a:lnTo>
                        <a:pt x="139700" y="137754"/>
                      </a:lnTo>
                      <a:lnTo>
                        <a:pt x="118268" y="142518"/>
                      </a:lnTo>
                      <a:lnTo>
                        <a:pt x="77788" y="104418"/>
                      </a:lnTo>
                      <a:lnTo>
                        <a:pt x="35742" y="101098"/>
                      </a:lnTo>
                      <a:lnTo>
                        <a:pt x="0" y="17104"/>
                      </a:lnTo>
                      <a:lnTo>
                        <a:pt x="158748" y="7578"/>
                      </a:lnTo>
                      <a:lnTo>
                        <a:pt x="163896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" name="フリーフォーム: 図形 83">
                  <a:extLst>
                    <a:ext uri="{FF2B5EF4-FFF2-40B4-BE49-F238E27FC236}">
                      <a16:creationId xmlns:a16="http://schemas.microsoft.com/office/drawing/2014/main" id="{0912CEFA-09A2-4021-84B2-6FDB6A7D5228}"/>
                    </a:ext>
                  </a:extLst>
                </p:cNvPr>
                <p:cNvSpPr/>
                <p:nvPr/>
              </p:nvSpPr>
              <p:spPr>
                <a:xfrm>
                  <a:off x="32942950" y="29365576"/>
                  <a:ext cx="182618" cy="142508"/>
                </a:xfrm>
                <a:custGeom>
                  <a:avLst/>
                  <a:gdLst>
                    <a:gd name="connsiteX0" fmla="*/ 73082 w 182618"/>
                    <a:gd name="connsiteY0" fmla="*/ 0 h 142508"/>
                    <a:gd name="connsiteX1" fmla="*/ 123088 w 182618"/>
                    <a:gd name="connsiteY1" fmla="*/ 0 h 142508"/>
                    <a:gd name="connsiteX2" fmla="*/ 182618 w 182618"/>
                    <a:gd name="connsiteY2" fmla="*/ 76200 h 142508"/>
                    <a:gd name="connsiteX3" fmla="*/ 180238 w 182618"/>
                    <a:gd name="connsiteY3" fmla="*/ 107156 h 142508"/>
                    <a:gd name="connsiteX4" fmla="*/ 104038 w 182618"/>
                    <a:gd name="connsiteY4" fmla="*/ 107156 h 142508"/>
                    <a:gd name="connsiteX5" fmla="*/ 100732 w 182618"/>
                    <a:gd name="connsiteY5" fmla="*/ 114972 h 142508"/>
                    <a:gd name="connsiteX6" fmla="*/ 99274 w 182618"/>
                    <a:gd name="connsiteY6" fmla="*/ 104774 h 142508"/>
                    <a:gd name="connsiteX7" fmla="*/ 51650 w 182618"/>
                    <a:gd name="connsiteY7" fmla="*/ 123824 h 142508"/>
                    <a:gd name="connsiteX8" fmla="*/ 48536 w 182618"/>
                    <a:gd name="connsiteY8" fmla="*/ 142508 h 142508"/>
                    <a:gd name="connsiteX9" fmla="*/ 1644 w 182618"/>
                    <a:gd name="connsiteY9" fmla="*/ 100012 h 142508"/>
                    <a:gd name="connsiteX10" fmla="*/ 0 w 182618"/>
                    <a:gd name="connsiteY10" fmla="*/ 62206 h 142508"/>
                    <a:gd name="connsiteX11" fmla="*/ 6516 w 182618"/>
                    <a:gd name="connsiteY11" fmla="*/ 40798 h 142508"/>
                    <a:gd name="connsiteX12" fmla="*/ 73082 w 182618"/>
                    <a:gd name="connsiteY12" fmla="*/ 0 h 1425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82618" h="142508">
                      <a:moveTo>
                        <a:pt x="73082" y="0"/>
                      </a:moveTo>
                      <a:lnTo>
                        <a:pt x="123088" y="0"/>
                      </a:lnTo>
                      <a:lnTo>
                        <a:pt x="182618" y="76200"/>
                      </a:lnTo>
                      <a:lnTo>
                        <a:pt x="180238" y="107156"/>
                      </a:lnTo>
                      <a:lnTo>
                        <a:pt x="104038" y="107156"/>
                      </a:lnTo>
                      <a:lnTo>
                        <a:pt x="100732" y="114972"/>
                      </a:lnTo>
                      <a:lnTo>
                        <a:pt x="99274" y="104774"/>
                      </a:lnTo>
                      <a:lnTo>
                        <a:pt x="51650" y="123824"/>
                      </a:lnTo>
                      <a:lnTo>
                        <a:pt x="48536" y="142508"/>
                      </a:lnTo>
                      <a:lnTo>
                        <a:pt x="1644" y="100012"/>
                      </a:lnTo>
                      <a:lnTo>
                        <a:pt x="0" y="62206"/>
                      </a:lnTo>
                      <a:lnTo>
                        <a:pt x="6516" y="40798"/>
                      </a:lnTo>
                      <a:lnTo>
                        <a:pt x="73082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5" name="フリーフォーム: 図形 84">
                  <a:extLst>
                    <a:ext uri="{FF2B5EF4-FFF2-40B4-BE49-F238E27FC236}">
                      <a16:creationId xmlns:a16="http://schemas.microsoft.com/office/drawing/2014/main" id="{B2B03612-7A01-469A-9460-0807F8EE18E6}"/>
                    </a:ext>
                  </a:extLst>
                </p:cNvPr>
                <p:cNvSpPr/>
                <p:nvPr/>
              </p:nvSpPr>
              <p:spPr>
                <a:xfrm>
                  <a:off x="31608712" y="28051124"/>
                  <a:ext cx="570996" cy="1438276"/>
                </a:xfrm>
                <a:custGeom>
                  <a:avLst/>
                  <a:gdLst>
                    <a:gd name="connsiteX0" fmla="*/ 414338 w 570996"/>
                    <a:gd name="connsiteY0" fmla="*/ 0 h 1438276"/>
                    <a:gd name="connsiteX1" fmla="*/ 442912 w 570996"/>
                    <a:gd name="connsiteY1" fmla="*/ 47626 h 1438276"/>
                    <a:gd name="connsiteX2" fmla="*/ 468234 w 570996"/>
                    <a:gd name="connsiteY2" fmla="*/ 43406 h 1438276"/>
                    <a:gd name="connsiteX3" fmla="*/ 468312 w 570996"/>
                    <a:gd name="connsiteY3" fmla="*/ 44452 h 1438276"/>
                    <a:gd name="connsiteX4" fmla="*/ 547688 w 570996"/>
                    <a:gd name="connsiteY4" fmla="*/ 139700 h 1438276"/>
                    <a:gd name="connsiteX5" fmla="*/ 487364 w 570996"/>
                    <a:gd name="connsiteY5" fmla="*/ 212726 h 1438276"/>
                    <a:gd name="connsiteX6" fmla="*/ 547688 w 570996"/>
                    <a:gd name="connsiteY6" fmla="*/ 295276 h 1438276"/>
                    <a:gd name="connsiteX7" fmla="*/ 567332 w 570996"/>
                    <a:gd name="connsiteY7" fmla="*/ 297010 h 1438276"/>
                    <a:gd name="connsiteX8" fmla="*/ 569912 w 570996"/>
                    <a:gd name="connsiteY8" fmla="*/ 469900 h 1438276"/>
                    <a:gd name="connsiteX9" fmla="*/ 493712 w 570996"/>
                    <a:gd name="connsiteY9" fmla="*/ 542926 h 1438276"/>
                    <a:gd name="connsiteX10" fmla="*/ 474664 w 570996"/>
                    <a:gd name="connsiteY10" fmla="*/ 631826 h 1438276"/>
                    <a:gd name="connsiteX11" fmla="*/ 503238 w 570996"/>
                    <a:gd name="connsiteY11" fmla="*/ 847726 h 1438276"/>
                    <a:gd name="connsiteX12" fmla="*/ 563564 w 570996"/>
                    <a:gd name="connsiteY12" fmla="*/ 936626 h 1438276"/>
                    <a:gd name="connsiteX13" fmla="*/ 570996 w 570996"/>
                    <a:gd name="connsiteY13" fmla="*/ 945264 h 1438276"/>
                    <a:gd name="connsiteX14" fmla="*/ 522288 w 570996"/>
                    <a:gd name="connsiteY14" fmla="*/ 1003300 h 1438276"/>
                    <a:gd name="connsiteX15" fmla="*/ 550864 w 570996"/>
                    <a:gd name="connsiteY15" fmla="*/ 1054100 h 1438276"/>
                    <a:gd name="connsiteX16" fmla="*/ 538164 w 570996"/>
                    <a:gd name="connsiteY16" fmla="*/ 1076326 h 1438276"/>
                    <a:gd name="connsiteX17" fmla="*/ 563564 w 570996"/>
                    <a:gd name="connsiteY17" fmla="*/ 1098552 h 1438276"/>
                    <a:gd name="connsiteX18" fmla="*/ 560388 w 570996"/>
                    <a:gd name="connsiteY18" fmla="*/ 1193800 h 1438276"/>
                    <a:gd name="connsiteX19" fmla="*/ 512764 w 570996"/>
                    <a:gd name="connsiteY19" fmla="*/ 1216026 h 1438276"/>
                    <a:gd name="connsiteX20" fmla="*/ 554038 w 570996"/>
                    <a:gd name="connsiteY20" fmla="*/ 1270000 h 1438276"/>
                    <a:gd name="connsiteX21" fmla="*/ 550864 w 570996"/>
                    <a:gd name="connsiteY21" fmla="*/ 1330326 h 1438276"/>
                    <a:gd name="connsiteX22" fmla="*/ 522288 w 570996"/>
                    <a:gd name="connsiteY22" fmla="*/ 1355726 h 1438276"/>
                    <a:gd name="connsiteX23" fmla="*/ 525464 w 570996"/>
                    <a:gd name="connsiteY23" fmla="*/ 1438276 h 1438276"/>
                    <a:gd name="connsiteX24" fmla="*/ 442912 w 570996"/>
                    <a:gd name="connsiteY24" fmla="*/ 1431926 h 1438276"/>
                    <a:gd name="connsiteX25" fmla="*/ 379412 w 570996"/>
                    <a:gd name="connsiteY25" fmla="*/ 1400176 h 1438276"/>
                    <a:gd name="connsiteX26" fmla="*/ 379412 w 570996"/>
                    <a:gd name="connsiteY26" fmla="*/ 1323976 h 1438276"/>
                    <a:gd name="connsiteX27" fmla="*/ 436564 w 570996"/>
                    <a:gd name="connsiteY27" fmla="*/ 1184276 h 1438276"/>
                    <a:gd name="connsiteX28" fmla="*/ 414754 w 570996"/>
                    <a:gd name="connsiteY28" fmla="*/ 1097044 h 1438276"/>
                    <a:gd name="connsiteX29" fmla="*/ 423864 w 570996"/>
                    <a:gd name="connsiteY29" fmla="*/ 1090614 h 1438276"/>
                    <a:gd name="connsiteX30" fmla="*/ 390526 w 570996"/>
                    <a:gd name="connsiteY30" fmla="*/ 1023940 h 1438276"/>
                    <a:gd name="connsiteX31" fmla="*/ 414338 w 570996"/>
                    <a:gd name="connsiteY31" fmla="*/ 985840 h 1438276"/>
                    <a:gd name="connsiteX32" fmla="*/ 361952 w 570996"/>
                    <a:gd name="connsiteY32" fmla="*/ 942976 h 1438276"/>
                    <a:gd name="connsiteX33" fmla="*/ 376238 w 570996"/>
                    <a:gd name="connsiteY33" fmla="*/ 885826 h 1438276"/>
                    <a:gd name="connsiteX34" fmla="*/ 366712 w 570996"/>
                    <a:gd name="connsiteY34" fmla="*/ 833440 h 1438276"/>
                    <a:gd name="connsiteX35" fmla="*/ 161926 w 570996"/>
                    <a:gd name="connsiteY35" fmla="*/ 804864 h 1438276"/>
                    <a:gd name="connsiteX36" fmla="*/ 147638 w 570996"/>
                    <a:gd name="connsiteY36" fmla="*/ 766764 h 1438276"/>
                    <a:gd name="connsiteX37" fmla="*/ 142876 w 570996"/>
                    <a:gd name="connsiteY37" fmla="*/ 647700 h 1438276"/>
                    <a:gd name="connsiteX38" fmla="*/ 0 w 570996"/>
                    <a:gd name="connsiteY38" fmla="*/ 452440 h 1438276"/>
                    <a:gd name="connsiteX39" fmla="*/ 61912 w 570996"/>
                    <a:gd name="connsiteY39" fmla="*/ 376240 h 1438276"/>
                    <a:gd name="connsiteX40" fmla="*/ 71438 w 570996"/>
                    <a:gd name="connsiteY40" fmla="*/ 200026 h 1438276"/>
                    <a:gd name="connsiteX41" fmla="*/ 1506 w 570996"/>
                    <a:gd name="connsiteY41" fmla="*/ 136754 h 1438276"/>
                    <a:gd name="connsiteX42" fmla="*/ 33338 w 570996"/>
                    <a:gd name="connsiteY42" fmla="*/ 47626 h 1438276"/>
                    <a:gd name="connsiteX43" fmla="*/ 223838 w 570996"/>
                    <a:gd name="connsiteY43" fmla="*/ 66676 h 1438276"/>
                    <a:gd name="connsiteX44" fmla="*/ 280988 w 570996"/>
                    <a:gd name="connsiteY44" fmla="*/ 9526 h 1438276"/>
                    <a:gd name="connsiteX45" fmla="*/ 309564 w 570996"/>
                    <a:gd name="connsiteY45" fmla="*/ 38100 h 1438276"/>
                    <a:gd name="connsiteX46" fmla="*/ 414338 w 570996"/>
                    <a:gd name="connsiteY46" fmla="*/ 0 h 143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</a:cxnLst>
                  <a:rect l="l" t="t" r="r" b="b"/>
                  <a:pathLst>
                    <a:path w="570996" h="1438276">
                      <a:moveTo>
                        <a:pt x="414338" y="0"/>
                      </a:moveTo>
                      <a:lnTo>
                        <a:pt x="442912" y="47626"/>
                      </a:lnTo>
                      <a:lnTo>
                        <a:pt x="468234" y="43406"/>
                      </a:lnTo>
                      <a:lnTo>
                        <a:pt x="468312" y="44452"/>
                      </a:lnTo>
                      <a:lnTo>
                        <a:pt x="547688" y="139700"/>
                      </a:lnTo>
                      <a:lnTo>
                        <a:pt x="487364" y="212726"/>
                      </a:lnTo>
                      <a:lnTo>
                        <a:pt x="547688" y="295276"/>
                      </a:lnTo>
                      <a:lnTo>
                        <a:pt x="567332" y="297010"/>
                      </a:lnTo>
                      <a:lnTo>
                        <a:pt x="569912" y="469900"/>
                      </a:lnTo>
                      <a:lnTo>
                        <a:pt x="493712" y="542926"/>
                      </a:lnTo>
                      <a:lnTo>
                        <a:pt x="474664" y="631826"/>
                      </a:lnTo>
                      <a:lnTo>
                        <a:pt x="503238" y="847726"/>
                      </a:lnTo>
                      <a:lnTo>
                        <a:pt x="563564" y="936626"/>
                      </a:lnTo>
                      <a:lnTo>
                        <a:pt x="570996" y="945264"/>
                      </a:lnTo>
                      <a:lnTo>
                        <a:pt x="522288" y="1003300"/>
                      </a:lnTo>
                      <a:lnTo>
                        <a:pt x="550864" y="1054100"/>
                      </a:lnTo>
                      <a:lnTo>
                        <a:pt x="538164" y="1076326"/>
                      </a:lnTo>
                      <a:lnTo>
                        <a:pt x="563564" y="1098552"/>
                      </a:lnTo>
                      <a:lnTo>
                        <a:pt x="560388" y="1193800"/>
                      </a:lnTo>
                      <a:lnTo>
                        <a:pt x="512764" y="1216026"/>
                      </a:lnTo>
                      <a:lnTo>
                        <a:pt x="554038" y="1270000"/>
                      </a:lnTo>
                      <a:lnTo>
                        <a:pt x="550864" y="1330326"/>
                      </a:lnTo>
                      <a:lnTo>
                        <a:pt x="522288" y="1355726"/>
                      </a:lnTo>
                      <a:lnTo>
                        <a:pt x="525464" y="1438276"/>
                      </a:lnTo>
                      <a:lnTo>
                        <a:pt x="442912" y="1431926"/>
                      </a:lnTo>
                      <a:lnTo>
                        <a:pt x="379412" y="1400176"/>
                      </a:lnTo>
                      <a:lnTo>
                        <a:pt x="379412" y="1323976"/>
                      </a:lnTo>
                      <a:lnTo>
                        <a:pt x="436564" y="1184276"/>
                      </a:lnTo>
                      <a:lnTo>
                        <a:pt x="414754" y="1097044"/>
                      </a:lnTo>
                      <a:lnTo>
                        <a:pt x="423864" y="1090614"/>
                      </a:lnTo>
                      <a:lnTo>
                        <a:pt x="390526" y="1023940"/>
                      </a:lnTo>
                      <a:lnTo>
                        <a:pt x="414338" y="985840"/>
                      </a:lnTo>
                      <a:lnTo>
                        <a:pt x="361952" y="942976"/>
                      </a:lnTo>
                      <a:lnTo>
                        <a:pt x="376238" y="885826"/>
                      </a:lnTo>
                      <a:lnTo>
                        <a:pt x="366712" y="833440"/>
                      </a:lnTo>
                      <a:lnTo>
                        <a:pt x="161926" y="804864"/>
                      </a:lnTo>
                      <a:lnTo>
                        <a:pt x="147638" y="766764"/>
                      </a:lnTo>
                      <a:lnTo>
                        <a:pt x="142876" y="647700"/>
                      </a:lnTo>
                      <a:lnTo>
                        <a:pt x="0" y="452440"/>
                      </a:lnTo>
                      <a:lnTo>
                        <a:pt x="61912" y="376240"/>
                      </a:lnTo>
                      <a:lnTo>
                        <a:pt x="71438" y="200026"/>
                      </a:lnTo>
                      <a:lnTo>
                        <a:pt x="1506" y="136754"/>
                      </a:lnTo>
                      <a:lnTo>
                        <a:pt x="33338" y="47626"/>
                      </a:lnTo>
                      <a:lnTo>
                        <a:pt x="223838" y="66676"/>
                      </a:lnTo>
                      <a:lnTo>
                        <a:pt x="280988" y="9526"/>
                      </a:lnTo>
                      <a:lnTo>
                        <a:pt x="309564" y="38100"/>
                      </a:lnTo>
                      <a:lnTo>
                        <a:pt x="414338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6" name="フリーフォーム: 図形 85">
                  <a:extLst>
                    <a:ext uri="{FF2B5EF4-FFF2-40B4-BE49-F238E27FC236}">
                      <a16:creationId xmlns:a16="http://schemas.microsoft.com/office/drawing/2014/main" id="{BC420149-7605-48FD-98FF-BD5293FBD89A}"/>
                    </a:ext>
                  </a:extLst>
                </p:cNvPr>
                <p:cNvSpPr/>
                <p:nvPr/>
              </p:nvSpPr>
              <p:spPr>
                <a:xfrm>
                  <a:off x="32415956" y="29371924"/>
                  <a:ext cx="575530" cy="336552"/>
                </a:xfrm>
                <a:custGeom>
                  <a:avLst/>
                  <a:gdLst>
                    <a:gd name="connsiteX0" fmla="*/ 362744 w 575530"/>
                    <a:gd name="connsiteY0" fmla="*/ 0 h 336552"/>
                    <a:gd name="connsiteX1" fmla="*/ 483394 w 575530"/>
                    <a:gd name="connsiteY1" fmla="*/ 69852 h 336552"/>
                    <a:gd name="connsiteX2" fmla="*/ 524668 w 575530"/>
                    <a:gd name="connsiteY2" fmla="*/ 63500 h 336552"/>
                    <a:gd name="connsiteX3" fmla="*/ 526994 w 575530"/>
                    <a:gd name="connsiteY3" fmla="*/ 55858 h 336552"/>
                    <a:gd name="connsiteX4" fmla="*/ 528638 w 575530"/>
                    <a:gd name="connsiteY4" fmla="*/ 93664 h 336552"/>
                    <a:gd name="connsiteX5" fmla="*/ 575530 w 575530"/>
                    <a:gd name="connsiteY5" fmla="*/ 136160 h 336552"/>
                    <a:gd name="connsiteX6" fmla="*/ 569120 w 575530"/>
                    <a:gd name="connsiteY6" fmla="*/ 174626 h 336552"/>
                    <a:gd name="connsiteX7" fmla="*/ 454820 w 575530"/>
                    <a:gd name="connsiteY7" fmla="*/ 250826 h 336552"/>
                    <a:gd name="connsiteX8" fmla="*/ 350044 w 575530"/>
                    <a:gd name="connsiteY8" fmla="*/ 269876 h 336552"/>
                    <a:gd name="connsiteX9" fmla="*/ 140494 w 575530"/>
                    <a:gd name="connsiteY9" fmla="*/ 336552 h 336552"/>
                    <a:gd name="connsiteX10" fmla="*/ 230 w 575530"/>
                    <a:gd name="connsiteY10" fmla="*/ 327200 h 336552"/>
                    <a:gd name="connsiteX11" fmla="*/ 0 w 575530"/>
                    <a:gd name="connsiteY11" fmla="*/ 327026 h 336552"/>
                    <a:gd name="connsiteX12" fmla="*/ 26194 w 575530"/>
                    <a:gd name="connsiteY12" fmla="*/ 267496 h 336552"/>
                    <a:gd name="connsiteX13" fmla="*/ 135732 w 575530"/>
                    <a:gd name="connsiteY13" fmla="*/ 236540 h 336552"/>
                    <a:gd name="connsiteX14" fmla="*/ 114300 w 575530"/>
                    <a:gd name="connsiteY14" fmla="*/ 81756 h 336552"/>
                    <a:gd name="connsiteX15" fmla="*/ 264320 w 575530"/>
                    <a:gd name="connsiteY15" fmla="*/ 79376 h 336552"/>
                    <a:gd name="connsiteX16" fmla="*/ 324270 w 575530"/>
                    <a:gd name="connsiteY16" fmla="*/ 7214 h 336552"/>
                    <a:gd name="connsiteX17" fmla="*/ 362744 w 575530"/>
                    <a:gd name="connsiteY17" fmla="*/ 0 h 3365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575530" h="336552">
                      <a:moveTo>
                        <a:pt x="362744" y="0"/>
                      </a:moveTo>
                      <a:lnTo>
                        <a:pt x="483394" y="69852"/>
                      </a:lnTo>
                      <a:lnTo>
                        <a:pt x="524668" y="63500"/>
                      </a:lnTo>
                      <a:lnTo>
                        <a:pt x="526994" y="55858"/>
                      </a:lnTo>
                      <a:lnTo>
                        <a:pt x="528638" y="93664"/>
                      </a:lnTo>
                      <a:lnTo>
                        <a:pt x="575530" y="136160"/>
                      </a:lnTo>
                      <a:lnTo>
                        <a:pt x="569120" y="174626"/>
                      </a:lnTo>
                      <a:lnTo>
                        <a:pt x="454820" y="250826"/>
                      </a:lnTo>
                      <a:lnTo>
                        <a:pt x="350044" y="269876"/>
                      </a:lnTo>
                      <a:lnTo>
                        <a:pt x="140494" y="336552"/>
                      </a:lnTo>
                      <a:lnTo>
                        <a:pt x="230" y="327200"/>
                      </a:lnTo>
                      <a:lnTo>
                        <a:pt x="0" y="327026"/>
                      </a:lnTo>
                      <a:lnTo>
                        <a:pt x="26194" y="267496"/>
                      </a:lnTo>
                      <a:lnTo>
                        <a:pt x="135732" y="236540"/>
                      </a:lnTo>
                      <a:lnTo>
                        <a:pt x="114300" y="81756"/>
                      </a:lnTo>
                      <a:lnTo>
                        <a:pt x="264320" y="79376"/>
                      </a:lnTo>
                      <a:lnTo>
                        <a:pt x="324270" y="7214"/>
                      </a:lnTo>
                      <a:lnTo>
                        <a:pt x="362744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" name="フリーフォーム: 図形 86">
                  <a:extLst>
                    <a:ext uri="{FF2B5EF4-FFF2-40B4-BE49-F238E27FC236}">
                      <a16:creationId xmlns:a16="http://schemas.microsoft.com/office/drawing/2014/main" id="{064C9587-86B1-4214-9B10-9EE0098F9909}"/>
                    </a:ext>
                  </a:extLst>
                </p:cNvPr>
                <p:cNvSpPr/>
                <p:nvPr/>
              </p:nvSpPr>
              <p:spPr>
                <a:xfrm>
                  <a:off x="32370712" y="29565600"/>
                  <a:ext cx="180976" cy="129920"/>
                </a:xfrm>
                <a:custGeom>
                  <a:avLst/>
                  <a:gdLst>
                    <a:gd name="connsiteX0" fmla="*/ 90488 w 180976"/>
                    <a:gd name="connsiteY0" fmla="*/ 0 h 129920"/>
                    <a:gd name="connsiteX1" fmla="*/ 142876 w 180976"/>
                    <a:gd name="connsiteY1" fmla="*/ 26194 h 129920"/>
                    <a:gd name="connsiteX2" fmla="*/ 177548 w 180976"/>
                    <a:gd name="connsiteY2" fmla="*/ 18104 h 129920"/>
                    <a:gd name="connsiteX3" fmla="*/ 180976 w 180976"/>
                    <a:gd name="connsiteY3" fmla="*/ 42864 h 129920"/>
                    <a:gd name="connsiteX4" fmla="*/ 71438 w 180976"/>
                    <a:gd name="connsiteY4" fmla="*/ 73820 h 129920"/>
                    <a:gd name="connsiteX5" fmla="*/ 46752 w 180976"/>
                    <a:gd name="connsiteY5" fmla="*/ 129920 h 129920"/>
                    <a:gd name="connsiteX6" fmla="*/ 0 w 180976"/>
                    <a:gd name="connsiteY6" fmla="*/ 42864 h 129920"/>
                    <a:gd name="connsiteX7" fmla="*/ 21432 w 180976"/>
                    <a:gd name="connsiteY7" fmla="*/ 7144 h 129920"/>
                    <a:gd name="connsiteX8" fmla="*/ 90488 w 180976"/>
                    <a:gd name="connsiteY8" fmla="*/ 0 h 129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80976" h="129920">
                      <a:moveTo>
                        <a:pt x="90488" y="0"/>
                      </a:moveTo>
                      <a:lnTo>
                        <a:pt x="142876" y="26194"/>
                      </a:lnTo>
                      <a:lnTo>
                        <a:pt x="177548" y="18104"/>
                      </a:lnTo>
                      <a:lnTo>
                        <a:pt x="180976" y="42864"/>
                      </a:lnTo>
                      <a:lnTo>
                        <a:pt x="71438" y="73820"/>
                      </a:lnTo>
                      <a:lnTo>
                        <a:pt x="46752" y="129920"/>
                      </a:lnTo>
                      <a:lnTo>
                        <a:pt x="0" y="42864"/>
                      </a:lnTo>
                      <a:lnTo>
                        <a:pt x="21432" y="7144"/>
                      </a:lnTo>
                      <a:lnTo>
                        <a:pt x="90488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" name="フリーフォーム: 図形 87">
                  <a:extLst>
                    <a:ext uri="{FF2B5EF4-FFF2-40B4-BE49-F238E27FC236}">
                      <a16:creationId xmlns:a16="http://schemas.microsoft.com/office/drawing/2014/main" id="{7FF9DA64-AA54-4141-A068-E37FBD0EC430}"/>
                    </a:ext>
                  </a:extLst>
                </p:cNvPr>
                <p:cNvSpPr/>
                <p:nvPr/>
              </p:nvSpPr>
              <p:spPr>
                <a:xfrm>
                  <a:off x="32296894" y="29636350"/>
                  <a:ext cx="120570" cy="136228"/>
                </a:xfrm>
                <a:custGeom>
                  <a:avLst/>
                  <a:gdLst>
                    <a:gd name="connsiteX0" fmla="*/ 88794 w 120570"/>
                    <a:gd name="connsiteY0" fmla="*/ 0 h 136228"/>
                    <a:gd name="connsiteX1" fmla="*/ 120570 w 120570"/>
                    <a:gd name="connsiteY1" fmla="*/ 59170 h 136228"/>
                    <a:gd name="connsiteX2" fmla="*/ 119062 w 120570"/>
                    <a:gd name="connsiteY2" fmla="*/ 62600 h 136228"/>
                    <a:gd name="connsiteX3" fmla="*/ 119292 w 120570"/>
                    <a:gd name="connsiteY3" fmla="*/ 62774 h 136228"/>
                    <a:gd name="connsiteX4" fmla="*/ 116682 w 120570"/>
                    <a:gd name="connsiteY4" fmla="*/ 62600 h 136228"/>
                    <a:gd name="connsiteX5" fmla="*/ 70868 w 120570"/>
                    <a:gd name="connsiteY5" fmla="*/ 136228 h 136228"/>
                    <a:gd name="connsiteX6" fmla="*/ 9526 w 120570"/>
                    <a:gd name="connsiteY6" fmla="*/ 134038 h 136228"/>
                    <a:gd name="connsiteX7" fmla="*/ 0 w 120570"/>
                    <a:gd name="connsiteY7" fmla="*/ 107844 h 136228"/>
                    <a:gd name="connsiteX8" fmla="*/ 38100 w 120570"/>
                    <a:gd name="connsiteY8" fmla="*/ 84030 h 136228"/>
                    <a:gd name="connsiteX9" fmla="*/ 40482 w 120570"/>
                    <a:gd name="connsiteY9" fmla="*/ 48314 h 136228"/>
                    <a:gd name="connsiteX10" fmla="*/ 88794 w 120570"/>
                    <a:gd name="connsiteY10" fmla="*/ 0 h 1362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20570" h="136228">
                      <a:moveTo>
                        <a:pt x="88794" y="0"/>
                      </a:moveTo>
                      <a:lnTo>
                        <a:pt x="120570" y="59170"/>
                      </a:lnTo>
                      <a:lnTo>
                        <a:pt x="119062" y="62600"/>
                      </a:lnTo>
                      <a:lnTo>
                        <a:pt x="119292" y="62774"/>
                      </a:lnTo>
                      <a:lnTo>
                        <a:pt x="116682" y="62600"/>
                      </a:lnTo>
                      <a:lnTo>
                        <a:pt x="70868" y="136228"/>
                      </a:lnTo>
                      <a:lnTo>
                        <a:pt x="9526" y="134038"/>
                      </a:lnTo>
                      <a:lnTo>
                        <a:pt x="0" y="107844"/>
                      </a:lnTo>
                      <a:lnTo>
                        <a:pt x="38100" y="84030"/>
                      </a:lnTo>
                      <a:lnTo>
                        <a:pt x="40482" y="48314"/>
                      </a:lnTo>
                      <a:lnTo>
                        <a:pt x="88794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" name="フリーフォーム: 図形 88">
                  <a:extLst>
                    <a:ext uri="{FF2B5EF4-FFF2-40B4-BE49-F238E27FC236}">
                      <a16:creationId xmlns:a16="http://schemas.microsoft.com/office/drawing/2014/main" id="{FDC614AC-294D-4DE6-B4B8-6E8D6246F7C8}"/>
                    </a:ext>
                  </a:extLst>
                </p:cNvPr>
                <p:cNvSpPr/>
                <p:nvPr/>
              </p:nvSpPr>
              <p:spPr>
                <a:xfrm>
                  <a:off x="32131000" y="29379604"/>
                  <a:ext cx="56356" cy="152660"/>
                </a:xfrm>
                <a:custGeom>
                  <a:avLst/>
                  <a:gdLst>
                    <a:gd name="connsiteX0" fmla="*/ 28674 w 56356"/>
                    <a:gd name="connsiteY0" fmla="*/ 0 h 152660"/>
                    <a:gd name="connsiteX1" fmla="*/ 32544 w 56356"/>
                    <a:gd name="connsiteY1" fmla="*/ 2640 h 152660"/>
                    <a:gd name="connsiteX2" fmla="*/ 56356 w 56356"/>
                    <a:gd name="connsiteY2" fmla="*/ 152660 h 152660"/>
                    <a:gd name="connsiteX3" fmla="*/ 2946 w 56356"/>
                    <a:gd name="connsiteY3" fmla="*/ 103828 h 152660"/>
                    <a:gd name="connsiteX4" fmla="*/ 0 w 56356"/>
                    <a:gd name="connsiteY4" fmla="*/ 27246 h 152660"/>
                    <a:gd name="connsiteX5" fmla="*/ 28576 w 56356"/>
                    <a:gd name="connsiteY5" fmla="*/ 1846 h 152660"/>
                    <a:gd name="connsiteX6" fmla="*/ 28674 w 56356"/>
                    <a:gd name="connsiteY6" fmla="*/ 0 h 1526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56356" h="152660">
                      <a:moveTo>
                        <a:pt x="28674" y="0"/>
                      </a:moveTo>
                      <a:lnTo>
                        <a:pt x="32544" y="2640"/>
                      </a:lnTo>
                      <a:lnTo>
                        <a:pt x="56356" y="152660"/>
                      </a:lnTo>
                      <a:lnTo>
                        <a:pt x="2946" y="103828"/>
                      </a:lnTo>
                      <a:lnTo>
                        <a:pt x="0" y="27246"/>
                      </a:lnTo>
                      <a:lnTo>
                        <a:pt x="28576" y="1846"/>
                      </a:lnTo>
                      <a:lnTo>
                        <a:pt x="28674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" name="フリーフォーム: 図形 89">
                  <a:extLst>
                    <a:ext uri="{FF2B5EF4-FFF2-40B4-BE49-F238E27FC236}">
                      <a16:creationId xmlns:a16="http://schemas.microsoft.com/office/drawing/2014/main" id="{C4ABB147-946B-45CC-9362-97329059DCEE}"/>
                    </a:ext>
                  </a:extLst>
                </p:cNvPr>
                <p:cNvSpPr/>
                <p:nvPr/>
              </p:nvSpPr>
              <p:spPr>
                <a:xfrm>
                  <a:off x="31270574" y="29571704"/>
                  <a:ext cx="316706" cy="398708"/>
                </a:xfrm>
                <a:custGeom>
                  <a:avLst/>
                  <a:gdLst>
                    <a:gd name="connsiteX0" fmla="*/ 199048 w 316706"/>
                    <a:gd name="connsiteY0" fmla="*/ 0 h 398708"/>
                    <a:gd name="connsiteX1" fmla="*/ 245270 w 316706"/>
                    <a:gd name="connsiteY1" fmla="*/ 41520 h 398708"/>
                    <a:gd name="connsiteX2" fmla="*/ 250032 w 316706"/>
                    <a:gd name="connsiteY2" fmla="*/ 79620 h 398708"/>
                    <a:gd name="connsiteX3" fmla="*/ 316706 w 316706"/>
                    <a:gd name="connsiteY3" fmla="*/ 101052 h 398708"/>
                    <a:gd name="connsiteX4" fmla="*/ 316706 w 316706"/>
                    <a:gd name="connsiteY4" fmla="*/ 159668 h 398708"/>
                    <a:gd name="connsiteX5" fmla="*/ 257176 w 316706"/>
                    <a:gd name="connsiteY5" fmla="*/ 136772 h 398708"/>
                    <a:gd name="connsiteX6" fmla="*/ 200026 w 316706"/>
                    <a:gd name="connsiteY6" fmla="*/ 198684 h 398708"/>
                    <a:gd name="connsiteX7" fmla="*/ 190502 w 316706"/>
                    <a:gd name="connsiteY7" fmla="*/ 270120 h 398708"/>
                    <a:gd name="connsiteX8" fmla="*/ 123826 w 316706"/>
                    <a:gd name="connsiteY8" fmla="*/ 289172 h 398708"/>
                    <a:gd name="connsiteX9" fmla="*/ 71438 w 316706"/>
                    <a:gd name="connsiteY9" fmla="*/ 398708 h 398708"/>
                    <a:gd name="connsiteX10" fmla="*/ 0 w 316706"/>
                    <a:gd name="connsiteY10" fmla="*/ 346320 h 398708"/>
                    <a:gd name="connsiteX11" fmla="*/ 38102 w 316706"/>
                    <a:gd name="connsiteY11" fmla="*/ 193920 h 398708"/>
                    <a:gd name="connsiteX12" fmla="*/ 47626 w 316706"/>
                    <a:gd name="connsiteY12" fmla="*/ 117720 h 398708"/>
                    <a:gd name="connsiteX13" fmla="*/ 152402 w 316706"/>
                    <a:gd name="connsiteY13" fmla="*/ 51046 h 398708"/>
                    <a:gd name="connsiteX14" fmla="*/ 128060 w 316706"/>
                    <a:gd name="connsiteY14" fmla="*/ 16562 h 398708"/>
                    <a:gd name="connsiteX15" fmla="*/ 199048 w 316706"/>
                    <a:gd name="connsiteY15" fmla="*/ 0 h 3987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316706" h="398708">
                      <a:moveTo>
                        <a:pt x="199048" y="0"/>
                      </a:moveTo>
                      <a:lnTo>
                        <a:pt x="245270" y="41520"/>
                      </a:lnTo>
                      <a:lnTo>
                        <a:pt x="250032" y="79620"/>
                      </a:lnTo>
                      <a:lnTo>
                        <a:pt x="316706" y="101052"/>
                      </a:lnTo>
                      <a:lnTo>
                        <a:pt x="316706" y="159668"/>
                      </a:lnTo>
                      <a:lnTo>
                        <a:pt x="257176" y="136772"/>
                      </a:lnTo>
                      <a:lnTo>
                        <a:pt x="200026" y="198684"/>
                      </a:lnTo>
                      <a:lnTo>
                        <a:pt x="190502" y="270120"/>
                      </a:lnTo>
                      <a:lnTo>
                        <a:pt x="123826" y="289172"/>
                      </a:lnTo>
                      <a:lnTo>
                        <a:pt x="71438" y="398708"/>
                      </a:lnTo>
                      <a:lnTo>
                        <a:pt x="0" y="346320"/>
                      </a:lnTo>
                      <a:lnTo>
                        <a:pt x="38102" y="193920"/>
                      </a:lnTo>
                      <a:lnTo>
                        <a:pt x="47626" y="117720"/>
                      </a:lnTo>
                      <a:lnTo>
                        <a:pt x="152402" y="51046"/>
                      </a:lnTo>
                      <a:lnTo>
                        <a:pt x="128060" y="16562"/>
                      </a:lnTo>
                      <a:lnTo>
                        <a:pt x="199048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" name="フリーフォーム: 図形 90">
                  <a:extLst>
                    <a:ext uri="{FF2B5EF4-FFF2-40B4-BE49-F238E27FC236}">
                      <a16:creationId xmlns:a16="http://schemas.microsoft.com/office/drawing/2014/main" id="{0926B58F-4172-404A-A1B9-8C6946626F65}"/>
                    </a:ext>
                  </a:extLst>
                </p:cNvPr>
                <p:cNvSpPr/>
                <p:nvPr/>
              </p:nvSpPr>
              <p:spPr>
                <a:xfrm>
                  <a:off x="32121476" y="28996388"/>
                  <a:ext cx="618750" cy="745030"/>
                </a:xfrm>
                <a:custGeom>
                  <a:avLst/>
                  <a:gdLst>
                    <a:gd name="connsiteX0" fmla="*/ 58232 w 618750"/>
                    <a:gd name="connsiteY0" fmla="*/ 0 h 745030"/>
                    <a:gd name="connsiteX1" fmla="*/ 168274 w 618750"/>
                    <a:gd name="connsiteY1" fmla="*/ 127888 h 745030"/>
                    <a:gd name="connsiteX2" fmla="*/ 247648 w 618750"/>
                    <a:gd name="connsiteY2" fmla="*/ 150112 h 745030"/>
                    <a:gd name="connsiteX3" fmla="*/ 349248 w 618750"/>
                    <a:gd name="connsiteY3" fmla="*/ 226312 h 745030"/>
                    <a:gd name="connsiteX4" fmla="*/ 396874 w 618750"/>
                    <a:gd name="connsiteY4" fmla="*/ 159636 h 745030"/>
                    <a:gd name="connsiteX5" fmla="*/ 429992 w 618750"/>
                    <a:gd name="connsiteY5" fmla="*/ 45794 h 745030"/>
                    <a:gd name="connsiteX6" fmla="*/ 438148 w 618750"/>
                    <a:gd name="connsiteY6" fmla="*/ 48512 h 745030"/>
                    <a:gd name="connsiteX7" fmla="*/ 542924 w 618750"/>
                    <a:gd name="connsiteY7" fmla="*/ 140588 h 745030"/>
                    <a:gd name="connsiteX8" fmla="*/ 504824 w 618750"/>
                    <a:gd name="connsiteY8" fmla="*/ 175512 h 745030"/>
                    <a:gd name="connsiteX9" fmla="*/ 504824 w 618750"/>
                    <a:gd name="connsiteY9" fmla="*/ 286636 h 745030"/>
                    <a:gd name="connsiteX10" fmla="*/ 546100 w 618750"/>
                    <a:gd name="connsiteY10" fmla="*/ 324736 h 745030"/>
                    <a:gd name="connsiteX11" fmla="*/ 593724 w 618750"/>
                    <a:gd name="connsiteY11" fmla="*/ 308862 h 745030"/>
                    <a:gd name="connsiteX12" fmla="*/ 606424 w 618750"/>
                    <a:gd name="connsiteY12" fmla="*/ 324736 h 745030"/>
                    <a:gd name="connsiteX13" fmla="*/ 606424 w 618750"/>
                    <a:gd name="connsiteY13" fmla="*/ 385062 h 745030"/>
                    <a:gd name="connsiteX14" fmla="*/ 618750 w 618750"/>
                    <a:gd name="connsiteY14" fmla="*/ 382750 h 745030"/>
                    <a:gd name="connsiteX15" fmla="*/ 558800 w 618750"/>
                    <a:gd name="connsiteY15" fmla="*/ 454912 h 745030"/>
                    <a:gd name="connsiteX16" fmla="*/ 408780 w 618750"/>
                    <a:gd name="connsiteY16" fmla="*/ 457292 h 745030"/>
                    <a:gd name="connsiteX17" fmla="*/ 426784 w 618750"/>
                    <a:gd name="connsiteY17" fmla="*/ 587316 h 745030"/>
                    <a:gd name="connsiteX18" fmla="*/ 392112 w 618750"/>
                    <a:gd name="connsiteY18" fmla="*/ 595406 h 745030"/>
                    <a:gd name="connsiteX19" fmla="*/ 339724 w 618750"/>
                    <a:gd name="connsiteY19" fmla="*/ 569212 h 745030"/>
                    <a:gd name="connsiteX20" fmla="*/ 270668 w 618750"/>
                    <a:gd name="connsiteY20" fmla="*/ 576356 h 745030"/>
                    <a:gd name="connsiteX21" fmla="*/ 249236 w 618750"/>
                    <a:gd name="connsiteY21" fmla="*/ 612076 h 745030"/>
                    <a:gd name="connsiteX22" fmla="*/ 264212 w 618750"/>
                    <a:gd name="connsiteY22" fmla="*/ 639962 h 745030"/>
                    <a:gd name="connsiteX23" fmla="*/ 215900 w 618750"/>
                    <a:gd name="connsiteY23" fmla="*/ 688276 h 745030"/>
                    <a:gd name="connsiteX24" fmla="*/ 213518 w 618750"/>
                    <a:gd name="connsiteY24" fmla="*/ 723992 h 745030"/>
                    <a:gd name="connsiteX25" fmla="*/ 179860 w 618750"/>
                    <a:gd name="connsiteY25" fmla="*/ 745030 h 745030"/>
                    <a:gd name="connsiteX26" fmla="*/ 44448 w 618750"/>
                    <a:gd name="connsiteY26" fmla="*/ 740662 h 745030"/>
                    <a:gd name="connsiteX27" fmla="*/ 44448 w 618750"/>
                    <a:gd name="connsiteY27" fmla="*/ 664462 h 745030"/>
                    <a:gd name="connsiteX28" fmla="*/ 70644 w 618750"/>
                    <a:gd name="connsiteY28" fmla="*/ 657318 h 745030"/>
                    <a:gd name="connsiteX29" fmla="*/ 73024 w 618750"/>
                    <a:gd name="connsiteY29" fmla="*/ 600168 h 745030"/>
                    <a:gd name="connsiteX30" fmla="*/ 63306 w 618750"/>
                    <a:gd name="connsiteY30" fmla="*/ 533522 h 745030"/>
                    <a:gd name="connsiteX31" fmla="*/ 65880 w 618750"/>
                    <a:gd name="connsiteY31" fmla="*/ 535876 h 745030"/>
                    <a:gd name="connsiteX32" fmla="*/ 42068 w 618750"/>
                    <a:gd name="connsiteY32" fmla="*/ 385856 h 745030"/>
                    <a:gd name="connsiteX33" fmla="*/ 38198 w 618750"/>
                    <a:gd name="connsiteY33" fmla="*/ 383216 h 745030"/>
                    <a:gd name="connsiteX34" fmla="*/ 41274 w 618750"/>
                    <a:gd name="connsiteY34" fmla="*/ 324736 h 745030"/>
                    <a:gd name="connsiteX35" fmla="*/ 0 w 618750"/>
                    <a:gd name="connsiteY35" fmla="*/ 270762 h 745030"/>
                    <a:gd name="connsiteX36" fmla="*/ 47624 w 618750"/>
                    <a:gd name="connsiteY36" fmla="*/ 248536 h 745030"/>
                    <a:gd name="connsiteX37" fmla="*/ 50800 w 618750"/>
                    <a:gd name="connsiteY37" fmla="*/ 153288 h 745030"/>
                    <a:gd name="connsiteX38" fmla="*/ 25400 w 618750"/>
                    <a:gd name="connsiteY38" fmla="*/ 131062 h 745030"/>
                    <a:gd name="connsiteX39" fmla="*/ 38100 w 618750"/>
                    <a:gd name="connsiteY39" fmla="*/ 108836 h 745030"/>
                    <a:gd name="connsiteX40" fmla="*/ 9524 w 618750"/>
                    <a:gd name="connsiteY40" fmla="*/ 58036 h 745030"/>
                    <a:gd name="connsiteX41" fmla="*/ 58232 w 618750"/>
                    <a:gd name="connsiteY41" fmla="*/ 0 h 7450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618750" h="745030">
                      <a:moveTo>
                        <a:pt x="58232" y="0"/>
                      </a:moveTo>
                      <a:lnTo>
                        <a:pt x="168274" y="127888"/>
                      </a:lnTo>
                      <a:lnTo>
                        <a:pt x="247648" y="150112"/>
                      </a:lnTo>
                      <a:lnTo>
                        <a:pt x="349248" y="226312"/>
                      </a:lnTo>
                      <a:lnTo>
                        <a:pt x="396874" y="159636"/>
                      </a:lnTo>
                      <a:lnTo>
                        <a:pt x="429992" y="45794"/>
                      </a:lnTo>
                      <a:lnTo>
                        <a:pt x="438148" y="48512"/>
                      </a:lnTo>
                      <a:lnTo>
                        <a:pt x="542924" y="140588"/>
                      </a:lnTo>
                      <a:lnTo>
                        <a:pt x="504824" y="175512"/>
                      </a:lnTo>
                      <a:lnTo>
                        <a:pt x="504824" y="286636"/>
                      </a:lnTo>
                      <a:lnTo>
                        <a:pt x="546100" y="324736"/>
                      </a:lnTo>
                      <a:lnTo>
                        <a:pt x="593724" y="308862"/>
                      </a:lnTo>
                      <a:lnTo>
                        <a:pt x="606424" y="324736"/>
                      </a:lnTo>
                      <a:lnTo>
                        <a:pt x="606424" y="385062"/>
                      </a:lnTo>
                      <a:lnTo>
                        <a:pt x="618750" y="382750"/>
                      </a:lnTo>
                      <a:lnTo>
                        <a:pt x="558800" y="454912"/>
                      </a:lnTo>
                      <a:lnTo>
                        <a:pt x="408780" y="457292"/>
                      </a:lnTo>
                      <a:lnTo>
                        <a:pt x="426784" y="587316"/>
                      </a:lnTo>
                      <a:lnTo>
                        <a:pt x="392112" y="595406"/>
                      </a:lnTo>
                      <a:lnTo>
                        <a:pt x="339724" y="569212"/>
                      </a:lnTo>
                      <a:lnTo>
                        <a:pt x="270668" y="576356"/>
                      </a:lnTo>
                      <a:lnTo>
                        <a:pt x="249236" y="612076"/>
                      </a:lnTo>
                      <a:lnTo>
                        <a:pt x="264212" y="639962"/>
                      </a:lnTo>
                      <a:lnTo>
                        <a:pt x="215900" y="688276"/>
                      </a:lnTo>
                      <a:lnTo>
                        <a:pt x="213518" y="723992"/>
                      </a:lnTo>
                      <a:lnTo>
                        <a:pt x="179860" y="745030"/>
                      </a:lnTo>
                      <a:lnTo>
                        <a:pt x="44448" y="740662"/>
                      </a:lnTo>
                      <a:lnTo>
                        <a:pt x="44448" y="664462"/>
                      </a:lnTo>
                      <a:lnTo>
                        <a:pt x="70644" y="657318"/>
                      </a:lnTo>
                      <a:cubicBezTo>
                        <a:pt x="71436" y="638268"/>
                        <a:pt x="72230" y="619218"/>
                        <a:pt x="73024" y="600168"/>
                      </a:cubicBezTo>
                      <a:lnTo>
                        <a:pt x="63306" y="533522"/>
                      </a:lnTo>
                      <a:lnTo>
                        <a:pt x="65880" y="535876"/>
                      </a:lnTo>
                      <a:lnTo>
                        <a:pt x="42068" y="385856"/>
                      </a:lnTo>
                      <a:lnTo>
                        <a:pt x="38198" y="383216"/>
                      </a:lnTo>
                      <a:lnTo>
                        <a:pt x="41274" y="324736"/>
                      </a:lnTo>
                      <a:lnTo>
                        <a:pt x="0" y="270762"/>
                      </a:lnTo>
                      <a:lnTo>
                        <a:pt x="47624" y="248536"/>
                      </a:lnTo>
                      <a:lnTo>
                        <a:pt x="50800" y="153288"/>
                      </a:lnTo>
                      <a:lnTo>
                        <a:pt x="25400" y="131062"/>
                      </a:lnTo>
                      <a:lnTo>
                        <a:pt x="38100" y="108836"/>
                      </a:lnTo>
                      <a:lnTo>
                        <a:pt x="9524" y="58036"/>
                      </a:lnTo>
                      <a:lnTo>
                        <a:pt x="58232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2" name="フリーフォーム: 図形 91">
                  <a:extLst>
                    <a:ext uri="{FF2B5EF4-FFF2-40B4-BE49-F238E27FC236}">
                      <a16:creationId xmlns:a16="http://schemas.microsoft.com/office/drawing/2014/main" id="{C404A15C-8AF3-4840-8569-CF8E76AD1CCE}"/>
                    </a:ext>
                  </a:extLst>
                </p:cNvPr>
                <p:cNvSpPr/>
                <p:nvPr/>
              </p:nvSpPr>
              <p:spPr>
                <a:xfrm>
                  <a:off x="31861124" y="29148168"/>
                  <a:ext cx="184152" cy="355520"/>
                </a:xfrm>
                <a:custGeom>
                  <a:avLst/>
                  <a:gdLst>
                    <a:gd name="connsiteX0" fmla="*/ 162342 w 184152"/>
                    <a:gd name="connsiteY0" fmla="*/ 0 h 355520"/>
                    <a:gd name="connsiteX1" fmla="*/ 184152 w 184152"/>
                    <a:gd name="connsiteY1" fmla="*/ 87232 h 355520"/>
                    <a:gd name="connsiteX2" fmla="*/ 127000 w 184152"/>
                    <a:gd name="connsiteY2" fmla="*/ 226932 h 355520"/>
                    <a:gd name="connsiteX3" fmla="*/ 127000 w 184152"/>
                    <a:gd name="connsiteY3" fmla="*/ 303132 h 355520"/>
                    <a:gd name="connsiteX4" fmla="*/ 133474 w 184152"/>
                    <a:gd name="connsiteY4" fmla="*/ 306370 h 355520"/>
                    <a:gd name="connsiteX5" fmla="*/ 140496 w 184152"/>
                    <a:gd name="connsiteY5" fmla="*/ 355520 h 355520"/>
                    <a:gd name="connsiteX6" fmla="*/ 76200 w 184152"/>
                    <a:gd name="connsiteY6" fmla="*/ 291226 h 355520"/>
                    <a:gd name="connsiteX7" fmla="*/ 42864 w 184152"/>
                    <a:gd name="connsiteY7" fmla="*/ 265032 h 355520"/>
                    <a:gd name="connsiteX8" fmla="*/ 12436 w 184152"/>
                    <a:gd name="connsiteY8" fmla="*/ 183258 h 355520"/>
                    <a:gd name="connsiteX9" fmla="*/ 23814 w 184152"/>
                    <a:gd name="connsiteY9" fmla="*/ 184070 h 355520"/>
                    <a:gd name="connsiteX10" fmla="*/ 38100 w 184152"/>
                    <a:gd name="connsiteY10" fmla="*/ 150732 h 355520"/>
                    <a:gd name="connsiteX11" fmla="*/ 0 w 184152"/>
                    <a:gd name="connsiteY11" fmla="*/ 88820 h 355520"/>
                    <a:gd name="connsiteX12" fmla="*/ 33340 w 184152"/>
                    <a:gd name="connsiteY12" fmla="*/ 50720 h 355520"/>
                    <a:gd name="connsiteX13" fmla="*/ 90488 w 184152"/>
                    <a:gd name="connsiteY13" fmla="*/ 50720 h 355520"/>
                    <a:gd name="connsiteX14" fmla="*/ 162342 w 184152"/>
                    <a:gd name="connsiteY14" fmla="*/ 0 h 3555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84152" h="355520">
                      <a:moveTo>
                        <a:pt x="162342" y="0"/>
                      </a:moveTo>
                      <a:lnTo>
                        <a:pt x="184152" y="87232"/>
                      </a:lnTo>
                      <a:lnTo>
                        <a:pt x="127000" y="226932"/>
                      </a:lnTo>
                      <a:lnTo>
                        <a:pt x="127000" y="303132"/>
                      </a:lnTo>
                      <a:lnTo>
                        <a:pt x="133474" y="306370"/>
                      </a:lnTo>
                      <a:lnTo>
                        <a:pt x="140496" y="355520"/>
                      </a:lnTo>
                      <a:lnTo>
                        <a:pt x="76200" y="291226"/>
                      </a:lnTo>
                      <a:lnTo>
                        <a:pt x="42864" y="265032"/>
                      </a:lnTo>
                      <a:lnTo>
                        <a:pt x="12436" y="183258"/>
                      </a:lnTo>
                      <a:lnTo>
                        <a:pt x="23814" y="184070"/>
                      </a:lnTo>
                      <a:lnTo>
                        <a:pt x="38100" y="150732"/>
                      </a:lnTo>
                      <a:lnTo>
                        <a:pt x="0" y="88820"/>
                      </a:lnTo>
                      <a:lnTo>
                        <a:pt x="33340" y="50720"/>
                      </a:lnTo>
                      <a:lnTo>
                        <a:pt x="90488" y="50720"/>
                      </a:lnTo>
                      <a:lnTo>
                        <a:pt x="162342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" name="フリーフォーム: 図形 92">
                  <a:extLst>
                    <a:ext uri="{FF2B5EF4-FFF2-40B4-BE49-F238E27FC236}">
                      <a16:creationId xmlns:a16="http://schemas.microsoft.com/office/drawing/2014/main" id="{3D489AEE-0C76-4CDB-B8F0-F237036D123F}"/>
                    </a:ext>
                  </a:extLst>
                </p:cNvPr>
                <p:cNvSpPr/>
                <p:nvPr/>
              </p:nvSpPr>
              <p:spPr>
                <a:xfrm>
                  <a:off x="31623000" y="29251276"/>
                  <a:ext cx="262640" cy="278604"/>
                </a:xfrm>
                <a:custGeom>
                  <a:avLst/>
                  <a:gdLst>
                    <a:gd name="connsiteX0" fmla="*/ 147638 w 262640"/>
                    <a:gd name="connsiteY0" fmla="*/ 0 h 278604"/>
                    <a:gd name="connsiteX1" fmla="*/ 195264 w 262640"/>
                    <a:gd name="connsiteY1" fmla="*/ 76200 h 278604"/>
                    <a:gd name="connsiteX2" fmla="*/ 250560 w 262640"/>
                    <a:gd name="connsiteY2" fmla="*/ 80150 h 278604"/>
                    <a:gd name="connsiteX3" fmla="*/ 262640 w 262640"/>
                    <a:gd name="connsiteY3" fmla="*/ 112616 h 278604"/>
                    <a:gd name="connsiteX4" fmla="*/ 228600 w 262640"/>
                    <a:gd name="connsiteY4" fmla="*/ 142874 h 278604"/>
                    <a:gd name="connsiteX5" fmla="*/ 202406 w 262640"/>
                    <a:gd name="connsiteY5" fmla="*/ 278604 h 278604"/>
                    <a:gd name="connsiteX6" fmla="*/ 97632 w 262640"/>
                    <a:gd name="connsiteY6" fmla="*/ 271462 h 278604"/>
                    <a:gd name="connsiteX7" fmla="*/ 880 w 262640"/>
                    <a:gd name="connsiteY7" fmla="*/ 171060 h 278604"/>
                    <a:gd name="connsiteX8" fmla="*/ 4764 w 262640"/>
                    <a:gd name="connsiteY8" fmla="*/ 171448 h 278604"/>
                    <a:gd name="connsiteX9" fmla="*/ 0 w 262640"/>
                    <a:gd name="connsiteY9" fmla="*/ 90488 h 278604"/>
                    <a:gd name="connsiteX10" fmla="*/ 23812 w 262640"/>
                    <a:gd name="connsiteY10" fmla="*/ 23812 h 278604"/>
                    <a:gd name="connsiteX11" fmla="*/ 100012 w 262640"/>
                    <a:gd name="connsiteY11" fmla="*/ 23812 h 278604"/>
                    <a:gd name="connsiteX12" fmla="*/ 147638 w 262640"/>
                    <a:gd name="connsiteY12" fmla="*/ 0 h 2786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62640" h="278604">
                      <a:moveTo>
                        <a:pt x="147638" y="0"/>
                      </a:moveTo>
                      <a:lnTo>
                        <a:pt x="195264" y="76200"/>
                      </a:lnTo>
                      <a:lnTo>
                        <a:pt x="250560" y="80150"/>
                      </a:lnTo>
                      <a:lnTo>
                        <a:pt x="262640" y="112616"/>
                      </a:lnTo>
                      <a:lnTo>
                        <a:pt x="228600" y="142874"/>
                      </a:lnTo>
                      <a:lnTo>
                        <a:pt x="202406" y="278604"/>
                      </a:lnTo>
                      <a:lnTo>
                        <a:pt x="97632" y="271462"/>
                      </a:lnTo>
                      <a:lnTo>
                        <a:pt x="880" y="171060"/>
                      </a:lnTo>
                      <a:lnTo>
                        <a:pt x="4764" y="171448"/>
                      </a:lnTo>
                      <a:lnTo>
                        <a:pt x="0" y="90488"/>
                      </a:lnTo>
                      <a:lnTo>
                        <a:pt x="23812" y="23812"/>
                      </a:lnTo>
                      <a:lnTo>
                        <a:pt x="100012" y="23812"/>
                      </a:lnTo>
                      <a:lnTo>
                        <a:pt x="147638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" name="フリーフォーム: 図形 93">
                  <a:extLst>
                    <a:ext uri="{FF2B5EF4-FFF2-40B4-BE49-F238E27FC236}">
                      <a16:creationId xmlns:a16="http://schemas.microsoft.com/office/drawing/2014/main" id="{0E115552-A6F6-4EE4-B6D2-8AB38D24EC2F}"/>
                    </a:ext>
                  </a:extLst>
                </p:cNvPr>
                <p:cNvSpPr/>
                <p:nvPr/>
              </p:nvSpPr>
              <p:spPr>
                <a:xfrm>
                  <a:off x="31827808" y="29363892"/>
                  <a:ext cx="180956" cy="218376"/>
                </a:xfrm>
                <a:custGeom>
                  <a:avLst/>
                  <a:gdLst>
                    <a:gd name="connsiteX0" fmla="*/ 57832 w 180956"/>
                    <a:gd name="connsiteY0" fmla="*/ 0 h 218376"/>
                    <a:gd name="connsiteX1" fmla="*/ 76180 w 180956"/>
                    <a:gd name="connsiteY1" fmla="*/ 49308 h 218376"/>
                    <a:gd name="connsiteX2" fmla="*/ 109516 w 180956"/>
                    <a:gd name="connsiteY2" fmla="*/ 75502 h 218376"/>
                    <a:gd name="connsiteX3" fmla="*/ 173812 w 180956"/>
                    <a:gd name="connsiteY3" fmla="*/ 139796 h 218376"/>
                    <a:gd name="connsiteX4" fmla="*/ 171964 w 180956"/>
                    <a:gd name="connsiteY4" fmla="*/ 126856 h 218376"/>
                    <a:gd name="connsiteX5" fmla="*/ 178572 w 180956"/>
                    <a:gd name="connsiteY5" fmla="*/ 142176 h 218376"/>
                    <a:gd name="connsiteX6" fmla="*/ 180956 w 180956"/>
                    <a:gd name="connsiteY6" fmla="*/ 218376 h 218376"/>
                    <a:gd name="connsiteX7" fmla="*/ 130948 w 180956"/>
                    <a:gd name="connsiteY7" fmla="*/ 206472 h 218376"/>
                    <a:gd name="connsiteX8" fmla="*/ 121424 w 180956"/>
                    <a:gd name="connsiteY8" fmla="*/ 168372 h 218376"/>
                    <a:gd name="connsiteX9" fmla="*/ 83324 w 180956"/>
                    <a:gd name="connsiteY9" fmla="*/ 163608 h 218376"/>
                    <a:gd name="connsiteX10" fmla="*/ 45224 w 180956"/>
                    <a:gd name="connsiteY10" fmla="*/ 204088 h 218376"/>
                    <a:gd name="connsiteX11" fmla="*/ 0 w 180956"/>
                    <a:gd name="connsiteY11" fmla="*/ 153544 h 218376"/>
                    <a:gd name="connsiteX12" fmla="*/ 23792 w 180956"/>
                    <a:gd name="connsiteY12" fmla="*/ 30258 h 218376"/>
                    <a:gd name="connsiteX13" fmla="*/ 57832 w 180956"/>
                    <a:gd name="connsiteY13" fmla="*/ 0 h 2183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80956" h="218376">
                      <a:moveTo>
                        <a:pt x="57832" y="0"/>
                      </a:moveTo>
                      <a:lnTo>
                        <a:pt x="76180" y="49308"/>
                      </a:lnTo>
                      <a:lnTo>
                        <a:pt x="109516" y="75502"/>
                      </a:lnTo>
                      <a:lnTo>
                        <a:pt x="173812" y="139796"/>
                      </a:lnTo>
                      <a:lnTo>
                        <a:pt x="171964" y="126856"/>
                      </a:lnTo>
                      <a:lnTo>
                        <a:pt x="178572" y="142176"/>
                      </a:lnTo>
                      <a:lnTo>
                        <a:pt x="180956" y="218376"/>
                      </a:lnTo>
                      <a:lnTo>
                        <a:pt x="130948" y="206472"/>
                      </a:lnTo>
                      <a:lnTo>
                        <a:pt x="121424" y="168372"/>
                      </a:lnTo>
                      <a:lnTo>
                        <a:pt x="83324" y="163608"/>
                      </a:lnTo>
                      <a:lnTo>
                        <a:pt x="45224" y="204088"/>
                      </a:lnTo>
                      <a:lnTo>
                        <a:pt x="0" y="153544"/>
                      </a:lnTo>
                      <a:lnTo>
                        <a:pt x="23792" y="30258"/>
                      </a:lnTo>
                      <a:lnTo>
                        <a:pt x="57832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5" name="フリーフォーム: 図形 94">
                  <a:extLst>
                    <a:ext uri="{FF2B5EF4-FFF2-40B4-BE49-F238E27FC236}">
                      <a16:creationId xmlns:a16="http://schemas.microsoft.com/office/drawing/2014/main" id="{4785DF28-2E91-43BF-8A19-2AAEEB692A39}"/>
                    </a:ext>
                  </a:extLst>
                </p:cNvPr>
                <p:cNvSpPr/>
                <p:nvPr/>
              </p:nvSpPr>
              <p:spPr>
                <a:xfrm>
                  <a:off x="31469622" y="29417964"/>
                  <a:ext cx="286728" cy="381836"/>
                </a:xfrm>
                <a:custGeom>
                  <a:avLst/>
                  <a:gdLst>
                    <a:gd name="connsiteX0" fmla="*/ 110516 w 286728"/>
                    <a:gd name="connsiteY0" fmla="*/ 0 h 381836"/>
                    <a:gd name="connsiteX1" fmla="*/ 154258 w 286728"/>
                    <a:gd name="connsiteY1" fmla="*/ 4372 h 381836"/>
                    <a:gd name="connsiteX2" fmla="*/ 251010 w 286728"/>
                    <a:gd name="connsiteY2" fmla="*/ 104774 h 381836"/>
                    <a:gd name="connsiteX3" fmla="*/ 253390 w 286728"/>
                    <a:gd name="connsiteY3" fmla="*/ 104936 h 381836"/>
                    <a:gd name="connsiteX4" fmla="*/ 253390 w 286728"/>
                    <a:gd name="connsiteY4" fmla="*/ 233360 h 381836"/>
                    <a:gd name="connsiteX5" fmla="*/ 286728 w 286728"/>
                    <a:gd name="connsiteY5" fmla="*/ 266700 h 381836"/>
                    <a:gd name="connsiteX6" fmla="*/ 279584 w 286728"/>
                    <a:gd name="connsiteY6" fmla="*/ 333374 h 381836"/>
                    <a:gd name="connsiteX7" fmla="*/ 260534 w 286728"/>
                    <a:gd name="connsiteY7" fmla="*/ 371474 h 381836"/>
                    <a:gd name="connsiteX8" fmla="*/ 186266 w 286728"/>
                    <a:gd name="connsiteY8" fmla="*/ 381836 h 381836"/>
                    <a:gd name="connsiteX9" fmla="*/ 162902 w 286728"/>
                    <a:gd name="connsiteY9" fmla="*/ 342900 h 381836"/>
                    <a:gd name="connsiteX10" fmla="*/ 120042 w 286728"/>
                    <a:gd name="connsiteY10" fmla="*/ 314324 h 381836"/>
                    <a:gd name="connsiteX11" fmla="*/ 117658 w 286728"/>
                    <a:gd name="connsiteY11" fmla="*/ 313408 h 381836"/>
                    <a:gd name="connsiteX12" fmla="*/ 117658 w 286728"/>
                    <a:gd name="connsiteY12" fmla="*/ 254792 h 381836"/>
                    <a:gd name="connsiteX13" fmla="*/ 50984 w 286728"/>
                    <a:gd name="connsiteY13" fmla="*/ 233360 h 381836"/>
                    <a:gd name="connsiteX14" fmla="*/ 46222 w 286728"/>
                    <a:gd name="connsiteY14" fmla="*/ 195260 h 381836"/>
                    <a:gd name="connsiteX15" fmla="*/ 0 w 286728"/>
                    <a:gd name="connsiteY15" fmla="*/ 153740 h 381836"/>
                    <a:gd name="connsiteX16" fmla="*/ 5742 w 286728"/>
                    <a:gd name="connsiteY16" fmla="*/ 152400 h 381836"/>
                    <a:gd name="connsiteX17" fmla="*/ 10502 w 286728"/>
                    <a:gd name="connsiteY17" fmla="*/ 104774 h 381836"/>
                    <a:gd name="connsiteX18" fmla="*/ 39078 w 286728"/>
                    <a:gd name="connsiteY18" fmla="*/ 66674 h 381836"/>
                    <a:gd name="connsiteX19" fmla="*/ 81942 w 286728"/>
                    <a:gd name="connsiteY19" fmla="*/ 52386 h 381836"/>
                    <a:gd name="connsiteX20" fmla="*/ 110516 w 286728"/>
                    <a:gd name="connsiteY20" fmla="*/ 0 h 3818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286728" h="381836">
                      <a:moveTo>
                        <a:pt x="110516" y="0"/>
                      </a:moveTo>
                      <a:lnTo>
                        <a:pt x="154258" y="4372"/>
                      </a:lnTo>
                      <a:lnTo>
                        <a:pt x="251010" y="104774"/>
                      </a:lnTo>
                      <a:lnTo>
                        <a:pt x="253390" y="104936"/>
                      </a:lnTo>
                      <a:lnTo>
                        <a:pt x="253390" y="233360"/>
                      </a:lnTo>
                      <a:lnTo>
                        <a:pt x="286728" y="266700"/>
                      </a:lnTo>
                      <a:lnTo>
                        <a:pt x="279584" y="333374"/>
                      </a:lnTo>
                      <a:lnTo>
                        <a:pt x="260534" y="371474"/>
                      </a:lnTo>
                      <a:lnTo>
                        <a:pt x="186266" y="381836"/>
                      </a:lnTo>
                      <a:lnTo>
                        <a:pt x="162902" y="342900"/>
                      </a:lnTo>
                      <a:lnTo>
                        <a:pt x="120042" y="314324"/>
                      </a:lnTo>
                      <a:lnTo>
                        <a:pt x="117658" y="313408"/>
                      </a:lnTo>
                      <a:lnTo>
                        <a:pt x="117658" y="254792"/>
                      </a:lnTo>
                      <a:lnTo>
                        <a:pt x="50984" y="233360"/>
                      </a:lnTo>
                      <a:lnTo>
                        <a:pt x="46222" y="195260"/>
                      </a:lnTo>
                      <a:lnTo>
                        <a:pt x="0" y="153740"/>
                      </a:lnTo>
                      <a:lnTo>
                        <a:pt x="5742" y="152400"/>
                      </a:lnTo>
                      <a:lnTo>
                        <a:pt x="10502" y="104774"/>
                      </a:lnTo>
                      <a:lnTo>
                        <a:pt x="39078" y="66674"/>
                      </a:lnTo>
                      <a:lnTo>
                        <a:pt x="81942" y="52386"/>
                      </a:lnTo>
                      <a:lnTo>
                        <a:pt x="110516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6" name="フリーフォーム: 図形 95">
                  <a:extLst>
                    <a:ext uri="{FF2B5EF4-FFF2-40B4-BE49-F238E27FC236}">
                      <a16:creationId xmlns:a16="http://schemas.microsoft.com/office/drawing/2014/main" id="{56EEA4E6-3092-4454-B299-33D57EE963A6}"/>
                    </a:ext>
                  </a:extLst>
                </p:cNvPr>
                <p:cNvSpPr/>
                <p:nvPr/>
              </p:nvSpPr>
              <p:spPr>
                <a:xfrm>
                  <a:off x="31994598" y="29454538"/>
                  <a:ext cx="199902" cy="289656"/>
                </a:xfrm>
                <a:custGeom>
                  <a:avLst/>
                  <a:gdLst>
                    <a:gd name="connsiteX0" fmla="*/ 0 w 199902"/>
                    <a:gd name="connsiteY0" fmla="*/ 0 h 289656"/>
                    <a:gd name="connsiteX1" fmla="*/ 57026 w 199902"/>
                    <a:gd name="connsiteY1" fmla="*/ 28512 h 289656"/>
                    <a:gd name="connsiteX2" fmla="*/ 139578 w 199902"/>
                    <a:gd name="connsiteY2" fmla="*/ 34862 h 289656"/>
                    <a:gd name="connsiteX3" fmla="*/ 139348 w 199902"/>
                    <a:gd name="connsiteY3" fmla="*/ 28894 h 289656"/>
                    <a:gd name="connsiteX4" fmla="*/ 190184 w 199902"/>
                    <a:gd name="connsiteY4" fmla="*/ 75372 h 289656"/>
                    <a:gd name="connsiteX5" fmla="*/ 199902 w 199902"/>
                    <a:gd name="connsiteY5" fmla="*/ 142018 h 289656"/>
                    <a:gd name="connsiteX6" fmla="*/ 197522 w 199902"/>
                    <a:gd name="connsiteY6" fmla="*/ 199168 h 289656"/>
                    <a:gd name="connsiteX7" fmla="*/ 171326 w 199902"/>
                    <a:gd name="connsiteY7" fmla="*/ 206312 h 289656"/>
                    <a:gd name="connsiteX8" fmla="*/ 171326 w 199902"/>
                    <a:gd name="connsiteY8" fmla="*/ 280858 h 289656"/>
                    <a:gd name="connsiteX9" fmla="*/ 126082 w 199902"/>
                    <a:gd name="connsiteY9" fmla="*/ 289656 h 289656"/>
                    <a:gd name="connsiteX10" fmla="*/ 107034 w 199902"/>
                    <a:gd name="connsiteY10" fmla="*/ 253938 h 289656"/>
                    <a:gd name="connsiteX11" fmla="*/ 114178 w 199902"/>
                    <a:gd name="connsiteY11" fmla="*/ 213456 h 289656"/>
                    <a:gd name="connsiteX12" fmla="*/ 45122 w 199902"/>
                    <a:gd name="connsiteY12" fmla="*/ 165830 h 289656"/>
                    <a:gd name="connsiteX13" fmla="*/ 13690 w 199902"/>
                    <a:gd name="connsiteY13" fmla="*/ 112490 h 289656"/>
                    <a:gd name="connsiteX14" fmla="*/ 11782 w 199902"/>
                    <a:gd name="connsiteY14" fmla="*/ 51530 h 289656"/>
                    <a:gd name="connsiteX15" fmla="*/ 5174 w 199902"/>
                    <a:gd name="connsiteY15" fmla="*/ 36210 h 289656"/>
                    <a:gd name="connsiteX16" fmla="*/ 0 w 199902"/>
                    <a:gd name="connsiteY16" fmla="*/ 0 h 2896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99902" h="289656">
                      <a:moveTo>
                        <a:pt x="0" y="0"/>
                      </a:moveTo>
                      <a:lnTo>
                        <a:pt x="57026" y="28512"/>
                      </a:lnTo>
                      <a:lnTo>
                        <a:pt x="139578" y="34862"/>
                      </a:lnTo>
                      <a:lnTo>
                        <a:pt x="139348" y="28894"/>
                      </a:lnTo>
                      <a:lnTo>
                        <a:pt x="190184" y="75372"/>
                      </a:lnTo>
                      <a:lnTo>
                        <a:pt x="199902" y="142018"/>
                      </a:lnTo>
                      <a:cubicBezTo>
                        <a:pt x="199108" y="161068"/>
                        <a:pt x="198314" y="180118"/>
                        <a:pt x="197522" y="199168"/>
                      </a:cubicBezTo>
                      <a:lnTo>
                        <a:pt x="171326" y="206312"/>
                      </a:lnTo>
                      <a:lnTo>
                        <a:pt x="171326" y="280858"/>
                      </a:lnTo>
                      <a:lnTo>
                        <a:pt x="126082" y="289656"/>
                      </a:lnTo>
                      <a:lnTo>
                        <a:pt x="107034" y="253938"/>
                      </a:lnTo>
                      <a:lnTo>
                        <a:pt x="114178" y="213456"/>
                      </a:lnTo>
                      <a:lnTo>
                        <a:pt x="45122" y="165830"/>
                      </a:lnTo>
                      <a:lnTo>
                        <a:pt x="13690" y="112490"/>
                      </a:lnTo>
                      <a:lnTo>
                        <a:pt x="11782" y="51530"/>
                      </a:lnTo>
                      <a:lnTo>
                        <a:pt x="5174" y="3621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7" name="フリーフォーム: 図形 96">
                  <a:extLst>
                    <a:ext uri="{FF2B5EF4-FFF2-40B4-BE49-F238E27FC236}">
                      <a16:creationId xmlns:a16="http://schemas.microsoft.com/office/drawing/2014/main" id="{3095A662-7368-4978-ADFB-37E76361BDF1}"/>
                    </a:ext>
                  </a:extLst>
                </p:cNvPr>
                <p:cNvSpPr/>
                <p:nvPr/>
              </p:nvSpPr>
              <p:spPr>
                <a:xfrm>
                  <a:off x="32004000" y="29631348"/>
                  <a:ext cx="157164" cy="250958"/>
                </a:xfrm>
                <a:custGeom>
                  <a:avLst/>
                  <a:gdLst>
                    <a:gd name="connsiteX0" fmla="*/ 51640 w 157164"/>
                    <a:gd name="connsiteY0" fmla="*/ 0 h 250958"/>
                    <a:gd name="connsiteX1" fmla="*/ 104776 w 157164"/>
                    <a:gd name="connsiteY1" fmla="*/ 36646 h 250958"/>
                    <a:gd name="connsiteX2" fmla="*/ 97632 w 157164"/>
                    <a:gd name="connsiteY2" fmla="*/ 77128 h 250958"/>
                    <a:gd name="connsiteX3" fmla="*/ 116680 w 157164"/>
                    <a:gd name="connsiteY3" fmla="*/ 112846 h 250958"/>
                    <a:gd name="connsiteX4" fmla="*/ 151372 w 157164"/>
                    <a:gd name="connsiteY4" fmla="*/ 106100 h 250958"/>
                    <a:gd name="connsiteX5" fmla="*/ 157164 w 157164"/>
                    <a:gd name="connsiteY5" fmla="*/ 184284 h 250958"/>
                    <a:gd name="connsiteX6" fmla="*/ 76200 w 157164"/>
                    <a:gd name="connsiteY6" fmla="*/ 250958 h 250958"/>
                    <a:gd name="connsiteX7" fmla="*/ 0 w 157164"/>
                    <a:gd name="connsiteY7" fmla="*/ 241432 h 250958"/>
                    <a:gd name="connsiteX8" fmla="*/ 0 w 157164"/>
                    <a:gd name="connsiteY8" fmla="*/ 169996 h 250958"/>
                    <a:gd name="connsiteX9" fmla="*/ 59532 w 157164"/>
                    <a:gd name="connsiteY9" fmla="*/ 110464 h 250958"/>
                    <a:gd name="connsiteX10" fmla="*/ 51640 w 157164"/>
                    <a:gd name="connsiteY10" fmla="*/ 0 h 2509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7164" h="250958">
                      <a:moveTo>
                        <a:pt x="51640" y="0"/>
                      </a:moveTo>
                      <a:lnTo>
                        <a:pt x="104776" y="36646"/>
                      </a:lnTo>
                      <a:lnTo>
                        <a:pt x="97632" y="77128"/>
                      </a:lnTo>
                      <a:lnTo>
                        <a:pt x="116680" y="112846"/>
                      </a:lnTo>
                      <a:lnTo>
                        <a:pt x="151372" y="106100"/>
                      </a:lnTo>
                      <a:lnTo>
                        <a:pt x="157164" y="184284"/>
                      </a:lnTo>
                      <a:lnTo>
                        <a:pt x="76200" y="250958"/>
                      </a:lnTo>
                      <a:lnTo>
                        <a:pt x="0" y="241432"/>
                      </a:lnTo>
                      <a:lnTo>
                        <a:pt x="0" y="169996"/>
                      </a:lnTo>
                      <a:lnTo>
                        <a:pt x="59532" y="110464"/>
                      </a:lnTo>
                      <a:lnTo>
                        <a:pt x="51640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8" name="フリーフォーム: 図形 97">
                  <a:extLst>
                    <a:ext uri="{FF2B5EF4-FFF2-40B4-BE49-F238E27FC236}">
                      <a16:creationId xmlns:a16="http://schemas.microsoft.com/office/drawing/2014/main" id="{6DDC79DB-6284-46C3-8528-63217A7149A6}"/>
                    </a:ext>
                  </a:extLst>
                </p:cNvPr>
                <p:cNvSpPr/>
                <p:nvPr/>
              </p:nvSpPr>
              <p:spPr>
                <a:xfrm>
                  <a:off x="31723012" y="29517436"/>
                  <a:ext cx="340520" cy="419640"/>
                </a:xfrm>
                <a:custGeom>
                  <a:avLst/>
                  <a:gdLst>
                    <a:gd name="connsiteX0" fmla="*/ 104796 w 340520"/>
                    <a:gd name="connsiteY0" fmla="*/ 0 h 419640"/>
                    <a:gd name="connsiteX1" fmla="*/ 150020 w 340520"/>
                    <a:gd name="connsiteY1" fmla="*/ 50544 h 419640"/>
                    <a:gd name="connsiteX2" fmla="*/ 188120 w 340520"/>
                    <a:gd name="connsiteY2" fmla="*/ 10064 h 419640"/>
                    <a:gd name="connsiteX3" fmla="*/ 226220 w 340520"/>
                    <a:gd name="connsiteY3" fmla="*/ 14828 h 419640"/>
                    <a:gd name="connsiteX4" fmla="*/ 235744 w 340520"/>
                    <a:gd name="connsiteY4" fmla="*/ 52928 h 419640"/>
                    <a:gd name="connsiteX5" fmla="*/ 285752 w 340520"/>
                    <a:gd name="connsiteY5" fmla="*/ 64832 h 419640"/>
                    <a:gd name="connsiteX6" fmla="*/ 285276 w 340520"/>
                    <a:gd name="connsiteY6" fmla="*/ 49592 h 419640"/>
                    <a:gd name="connsiteX7" fmla="*/ 316708 w 340520"/>
                    <a:gd name="connsiteY7" fmla="*/ 102932 h 419640"/>
                    <a:gd name="connsiteX8" fmla="*/ 332628 w 340520"/>
                    <a:gd name="connsiteY8" fmla="*/ 113912 h 419640"/>
                    <a:gd name="connsiteX9" fmla="*/ 340520 w 340520"/>
                    <a:gd name="connsiteY9" fmla="*/ 224376 h 419640"/>
                    <a:gd name="connsiteX10" fmla="*/ 280988 w 340520"/>
                    <a:gd name="connsiteY10" fmla="*/ 283908 h 419640"/>
                    <a:gd name="connsiteX11" fmla="*/ 280988 w 340520"/>
                    <a:gd name="connsiteY11" fmla="*/ 355344 h 419640"/>
                    <a:gd name="connsiteX12" fmla="*/ 289602 w 340520"/>
                    <a:gd name="connsiteY12" fmla="*/ 356420 h 419640"/>
                    <a:gd name="connsiteX13" fmla="*/ 188120 w 340520"/>
                    <a:gd name="connsiteY13" fmla="*/ 419640 h 419640"/>
                    <a:gd name="connsiteX14" fmla="*/ 121444 w 340520"/>
                    <a:gd name="connsiteY14" fmla="*/ 350584 h 419640"/>
                    <a:gd name="connsiteX15" fmla="*/ 95252 w 340520"/>
                    <a:gd name="connsiteY15" fmla="*/ 252952 h 419640"/>
                    <a:gd name="connsiteX16" fmla="*/ 26916 w 340520"/>
                    <a:gd name="connsiteY16" fmla="*/ 227166 h 419640"/>
                    <a:gd name="connsiteX17" fmla="*/ 33338 w 340520"/>
                    <a:gd name="connsiteY17" fmla="*/ 167228 h 419640"/>
                    <a:gd name="connsiteX18" fmla="*/ 0 w 340520"/>
                    <a:gd name="connsiteY18" fmla="*/ 133888 h 419640"/>
                    <a:gd name="connsiteX19" fmla="*/ 0 w 340520"/>
                    <a:gd name="connsiteY19" fmla="*/ 5464 h 419640"/>
                    <a:gd name="connsiteX20" fmla="*/ 102394 w 340520"/>
                    <a:gd name="connsiteY20" fmla="*/ 12444 h 419640"/>
                    <a:gd name="connsiteX21" fmla="*/ 104796 w 340520"/>
                    <a:gd name="connsiteY21" fmla="*/ 0 h 4196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340520" h="419640">
                      <a:moveTo>
                        <a:pt x="104796" y="0"/>
                      </a:moveTo>
                      <a:lnTo>
                        <a:pt x="150020" y="50544"/>
                      </a:lnTo>
                      <a:lnTo>
                        <a:pt x="188120" y="10064"/>
                      </a:lnTo>
                      <a:lnTo>
                        <a:pt x="226220" y="14828"/>
                      </a:lnTo>
                      <a:lnTo>
                        <a:pt x="235744" y="52928"/>
                      </a:lnTo>
                      <a:lnTo>
                        <a:pt x="285752" y="64832"/>
                      </a:lnTo>
                      <a:lnTo>
                        <a:pt x="285276" y="49592"/>
                      </a:lnTo>
                      <a:lnTo>
                        <a:pt x="316708" y="102932"/>
                      </a:lnTo>
                      <a:lnTo>
                        <a:pt x="332628" y="113912"/>
                      </a:lnTo>
                      <a:lnTo>
                        <a:pt x="340520" y="224376"/>
                      </a:lnTo>
                      <a:lnTo>
                        <a:pt x="280988" y="283908"/>
                      </a:lnTo>
                      <a:lnTo>
                        <a:pt x="280988" y="355344"/>
                      </a:lnTo>
                      <a:lnTo>
                        <a:pt x="289602" y="356420"/>
                      </a:lnTo>
                      <a:lnTo>
                        <a:pt x="188120" y="419640"/>
                      </a:lnTo>
                      <a:lnTo>
                        <a:pt x="121444" y="350584"/>
                      </a:lnTo>
                      <a:lnTo>
                        <a:pt x="95252" y="252952"/>
                      </a:lnTo>
                      <a:lnTo>
                        <a:pt x="26916" y="227166"/>
                      </a:lnTo>
                      <a:lnTo>
                        <a:pt x="33338" y="167228"/>
                      </a:lnTo>
                      <a:lnTo>
                        <a:pt x="0" y="133888"/>
                      </a:lnTo>
                      <a:lnTo>
                        <a:pt x="0" y="5464"/>
                      </a:lnTo>
                      <a:lnTo>
                        <a:pt x="102394" y="12444"/>
                      </a:lnTo>
                      <a:lnTo>
                        <a:pt x="104796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" name="フリーフォーム: 図形 98">
                  <a:extLst>
                    <a:ext uri="{FF2B5EF4-FFF2-40B4-BE49-F238E27FC236}">
                      <a16:creationId xmlns:a16="http://schemas.microsoft.com/office/drawing/2014/main" id="{26381347-39DD-4EE3-8245-8D3A257FDDFD}"/>
                    </a:ext>
                  </a:extLst>
                </p:cNvPr>
                <p:cNvSpPr/>
                <p:nvPr/>
              </p:nvSpPr>
              <p:spPr>
                <a:xfrm>
                  <a:off x="31608712" y="29744602"/>
                  <a:ext cx="337458" cy="392498"/>
                </a:xfrm>
                <a:custGeom>
                  <a:avLst/>
                  <a:gdLst>
                    <a:gd name="connsiteX0" fmla="*/ 141216 w 337458"/>
                    <a:gd name="connsiteY0" fmla="*/ 0 h 392498"/>
                    <a:gd name="connsiteX1" fmla="*/ 209552 w 337458"/>
                    <a:gd name="connsiteY1" fmla="*/ 25786 h 392498"/>
                    <a:gd name="connsiteX2" fmla="*/ 235744 w 337458"/>
                    <a:gd name="connsiteY2" fmla="*/ 123418 h 392498"/>
                    <a:gd name="connsiteX3" fmla="*/ 302420 w 337458"/>
                    <a:gd name="connsiteY3" fmla="*/ 192474 h 392498"/>
                    <a:gd name="connsiteX4" fmla="*/ 302638 w 337458"/>
                    <a:gd name="connsiteY4" fmla="*/ 192338 h 392498"/>
                    <a:gd name="connsiteX5" fmla="*/ 288132 w 337458"/>
                    <a:gd name="connsiteY5" fmla="*/ 280578 h 392498"/>
                    <a:gd name="connsiteX6" fmla="*/ 337458 w 337458"/>
                    <a:gd name="connsiteY6" fmla="*/ 349636 h 392498"/>
                    <a:gd name="connsiteX7" fmla="*/ 314326 w 337458"/>
                    <a:gd name="connsiteY7" fmla="*/ 359162 h 392498"/>
                    <a:gd name="connsiteX8" fmla="*/ 276226 w 337458"/>
                    <a:gd name="connsiteY8" fmla="*/ 354398 h 392498"/>
                    <a:gd name="connsiteX9" fmla="*/ 233364 w 337458"/>
                    <a:gd name="connsiteY9" fmla="*/ 392498 h 392498"/>
                    <a:gd name="connsiteX10" fmla="*/ 133352 w 337458"/>
                    <a:gd name="connsiteY10" fmla="*/ 316298 h 392498"/>
                    <a:gd name="connsiteX11" fmla="*/ 81032 w 337458"/>
                    <a:gd name="connsiteY11" fmla="*/ 376668 h 392498"/>
                    <a:gd name="connsiteX12" fmla="*/ 34260 w 337458"/>
                    <a:gd name="connsiteY12" fmla="*/ 345488 h 392498"/>
                    <a:gd name="connsiteX13" fmla="*/ 23812 w 337458"/>
                    <a:gd name="connsiteY13" fmla="*/ 230574 h 392498"/>
                    <a:gd name="connsiteX14" fmla="*/ 66676 w 337458"/>
                    <a:gd name="connsiteY14" fmla="*/ 206762 h 392498"/>
                    <a:gd name="connsiteX15" fmla="*/ 4764 w 337458"/>
                    <a:gd name="connsiteY15" fmla="*/ 135322 h 392498"/>
                    <a:gd name="connsiteX16" fmla="*/ 0 w 337458"/>
                    <a:gd name="connsiteY16" fmla="*/ 87698 h 392498"/>
                    <a:gd name="connsiteX17" fmla="*/ 52388 w 337458"/>
                    <a:gd name="connsiteY17" fmla="*/ 63886 h 392498"/>
                    <a:gd name="connsiteX18" fmla="*/ 47176 w 337458"/>
                    <a:gd name="connsiteY18" fmla="*/ 55198 h 392498"/>
                    <a:gd name="connsiteX19" fmla="*/ 121444 w 337458"/>
                    <a:gd name="connsiteY19" fmla="*/ 44836 h 392498"/>
                    <a:gd name="connsiteX20" fmla="*/ 140494 w 337458"/>
                    <a:gd name="connsiteY20" fmla="*/ 6736 h 392498"/>
                    <a:gd name="connsiteX21" fmla="*/ 141216 w 337458"/>
                    <a:gd name="connsiteY21" fmla="*/ 0 h 3924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337458" h="392498">
                      <a:moveTo>
                        <a:pt x="141216" y="0"/>
                      </a:moveTo>
                      <a:lnTo>
                        <a:pt x="209552" y="25786"/>
                      </a:lnTo>
                      <a:lnTo>
                        <a:pt x="235744" y="123418"/>
                      </a:lnTo>
                      <a:lnTo>
                        <a:pt x="302420" y="192474"/>
                      </a:lnTo>
                      <a:lnTo>
                        <a:pt x="302638" y="192338"/>
                      </a:lnTo>
                      <a:lnTo>
                        <a:pt x="288132" y="280578"/>
                      </a:lnTo>
                      <a:lnTo>
                        <a:pt x="337458" y="349636"/>
                      </a:lnTo>
                      <a:lnTo>
                        <a:pt x="314326" y="359162"/>
                      </a:lnTo>
                      <a:lnTo>
                        <a:pt x="276226" y="354398"/>
                      </a:lnTo>
                      <a:lnTo>
                        <a:pt x="233364" y="392498"/>
                      </a:lnTo>
                      <a:lnTo>
                        <a:pt x="133352" y="316298"/>
                      </a:lnTo>
                      <a:lnTo>
                        <a:pt x="81032" y="376668"/>
                      </a:lnTo>
                      <a:lnTo>
                        <a:pt x="34260" y="345488"/>
                      </a:lnTo>
                      <a:lnTo>
                        <a:pt x="23812" y="230574"/>
                      </a:lnTo>
                      <a:lnTo>
                        <a:pt x="66676" y="206762"/>
                      </a:lnTo>
                      <a:lnTo>
                        <a:pt x="4764" y="135322"/>
                      </a:lnTo>
                      <a:lnTo>
                        <a:pt x="0" y="87698"/>
                      </a:lnTo>
                      <a:lnTo>
                        <a:pt x="52388" y="63886"/>
                      </a:lnTo>
                      <a:lnTo>
                        <a:pt x="47176" y="55198"/>
                      </a:lnTo>
                      <a:lnTo>
                        <a:pt x="121444" y="44836"/>
                      </a:lnTo>
                      <a:lnTo>
                        <a:pt x="140494" y="6736"/>
                      </a:lnTo>
                      <a:lnTo>
                        <a:pt x="141216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" name="フリーフォーム: 図形 99">
                  <a:extLst>
                    <a:ext uri="{FF2B5EF4-FFF2-40B4-BE49-F238E27FC236}">
                      <a16:creationId xmlns:a16="http://schemas.microsoft.com/office/drawing/2014/main" id="{57DA3D95-F596-4147-BAC4-2494293F1B70}"/>
                    </a:ext>
                  </a:extLst>
                </p:cNvPr>
                <p:cNvSpPr/>
                <p:nvPr/>
              </p:nvSpPr>
              <p:spPr>
                <a:xfrm>
                  <a:off x="31896844" y="29873856"/>
                  <a:ext cx="194504" cy="220382"/>
                </a:xfrm>
                <a:custGeom>
                  <a:avLst/>
                  <a:gdLst>
                    <a:gd name="connsiteX0" fmla="*/ 115770 w 194504"/>
                    <a:gd name="connsiteY0" fmla="*/ 0 h 220382"/>
                    <a:gd name="connsiteX1" fmla="*/ 181320 w 194504"/>
                    <a:gd name="connsiteY1" fmla="*/ 8196 h 220382"/>
                    <a:gd name="connsiteX2" fmla="*/ 194504 w 194504"/>
                    <a:gd name="connsiteY2" fmla="*/ 89496 h 220382"/>
                    <a:gd name="connsiteX3" fmla="*/ 130968 w 194504"/>
                    <a:gd name="connsiteY3" fmla="*/ 96556 h 220382"/>
                    <a:gd name="connsiteX4" fmla="*/ 119062 w 194504"/>
                    <a:gd name="connsiteY4" fmla="*/ 165612 h 220382"/>
                    <a:gd name="connsiteX5" fmla="*/ 101424 w 194504"/>
                    <a:gd name="connsiteY5" fmla="*/ 198928 h 220382"/>
                    <a:gd name="connsiteX6" fmla="*/ 49326 w 194504"/>
                    <a:gd name="connsiteY6" fmla="*/ 220382 h 220382"/>
                    <a:gd name="connsiteX7" fmla="*/ 0 w 194504"/>
                    <a:gd name="connsiteY7" fmla="*/ 151324 h 220382"/>
                    <a:gd name="connsiteX8" fmla="*/ 14506 w 194504"/>
                    <a:gd name="connsiteY8" fmla="*/ 63084 h 220382"/>
                    <a:gd name="connsiteX9" fmla="*/ 115770 w 194504"/>
                    <a:gd name="connsiteY9" fmla="*/ 0 h 2203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94504" h="220382">
                      <a:moveTo>
                        <a:pt x="115770" y="0"/>
                      </a:moveTo>
                      <a:lnTo>
                        <a:pt x="181320" y="8196"/>
                      </a:lnTo>
                      <a:lnTo>
                        <a:pt x="194504" y="89496"/>
                      </a:lnTo>
                      <a:lnTo>
                        <a:pt x="130968" y="96556"/>
                      </a:lnTo>
                      <a:lnTo>
                        <a:pt x="119062" y="165612"/>
                      </a:lnTo>
                      <a:lnTo>
                        <a:pt x="101424" y="198928"/>
                      </a:lnTo>
                      <a:lnTo>
                        <a:pt x="49326" y="220382"/>
                      </a:lnTo>
                      <a:lnTo>
                        <a:pt x="0" y="151324"/>
                      </a:lnTo>
                      <a:lnTo>
                        <a:pt x="14506" y="63084"/>
                      </a:lnTo>
                      <a:lnTo>
                        <a:pt x="115770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1" name="フリーフォーム: 図形 100">
                  <a:extLst>
                    <a:ext uri="{FF2B5EF4-FFF2-40B4-BE49-F238E27FC236}">
                      <a16:creationId xmlns:a16="http://schemas.microsoft.com/office/drawing/2014/main" id="{C376D684-C240-4EBB-A2BF-A44260FDC9DD}"/>
                    </a:ext>
                  </a:extLst>
                </p:cNvPr>
                <p:cNvSpPr/>
                <p:nvPr/>
              </p:nvSpPr>
              <p:spPr>
                <a:xfrm>
                  <a:off x="32055914" y="29735396"/>
                  <a:ext cx="311848" cy="403400"/>
                </a:xfrm>
                <a:custGeom>
                  <a:avLst/>
                  <a:gdLst>
                    <a:gd name="connsiteX0" fmla="*/ 110010 w 311848"/>
                    <a:gd name="connsiteY0" fmla="*/ 0 h 403400"/>
                    <a:gd name="connsiteX1" fmla="*/ 110010 w 311848"/>
                    <a:gd name="connsiteY1" fmla="*/ 1654 h 403400"/>
                    <a:gd name="connsiteX2" fmla="*/ 245422 w 311848"/>
                    <a:gd name="connsiteY2" fmla="*/ 6022 h 403400"/>
                    <a:gd name="connsiteX3" fmla="*/ 240980 w 311848"/>
                    <a:gd name="connsiteY3" fmla="*/ 8798 h 403400"/>
                    <a:gd name="connsiteX4" fmla="*/ 250506 w 311848"/>
                    <a:gd name="connsiteY4" fmla="*/ 34992 h 403400"/>
                    <a:gd name="connsiteX5" fmla="*/ 311848 w 311848"/>
                    <a:gd name="connsiteY5" fmla="*/ 37182 h 403400"/>
                    <a:gd name="connsiteX6" fmla="*/ 90962 w 311848"/>
                    <a:gd name="connsiteY6" fmla="*/ 392180 h 403400"/>
                    <a:gd name="connsiteX7" fmla="*/ 89894 w 311848"/>
                    <a:gd name="connsiteY7" fmla="*/ 403400 h 403400"/>
                    <a:gd name="connsiteX8" fmla="*/ 0 w 311848"/>
                    <a:gd name="connsiteY8" fmla="*/ 360058 h 403400"/>
                    <a:gd name="connsiteX9" fmla="*/ 43336 w 311848"/>
                    <a:gd name="connsiteY9" fmla="*/ 292168 h 403400"/>
                    <a:gd name="connsiteX10" fmla="*/ 36192 w 311848"/>
                    <a:gd name="connsiteY10" fmla="*/ 227872 h 403400"/>
                    <a:gd name="connsiteX11" fmla="*/ 35434 w 311848"/>
                    <a:gd name="connsiteY11" fmla="*/ 227956 h 403400"/>
                    <a:gd name="connsiteX12" fmla="*/ 22250 w 311848"/>
                    <a:gd name="connsiteY12" fmla="*/ 146656 h 403400"/>
                    <a:gd name="connsiteX13" fmla="*/ 24286 w 311848"/>
                    <a:gd name="connsiteY13" fmla="*/ 146910 h 403400"/>
                    <a:gd name="connsiteX14" fmla="*/ 105250 w 311848"/>
                    <a:gd name="connsiteY14" fmla="*/ 80236 h 403400"/>
                    <a:gd name="connsiteX15" fmla="*/ 99458 w 311848"/>
                    <a:gd name="connsiteY15" fmla="*/ 2052 h 403400"/>
                    <a:gd name="connsiteX16" fmla="*/ 110010 w 311848"/>
                    <a:gd name="connsiteY16" fmla="*/ 0 h 403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311848" h="403400">
                      <a:moveTo>
                        <a:pt x="110010" y="0"/>
                      </a:moveTo>
                      <a:lnTo>
                        <a:pt x="110010" y="1654"/>
                      </a:lnTo>
                      <a:lnTo>
                        <a:pt x="245422" y="6022"/>
                      </a:lnTo>
                      <a:lnTo>
                        <a:pt x="240980" y="8798"/>
                      </a:lnTo>
                      <a:lnTo>
                        <a:pt x="250506" y="34992"/>
                      </a:lnTo>
                      <a:lnTo>
                        <a:pt x="311848" y="37182"/>
                      </a:lnTo>
                      <a:lnTo>
                        <a:pt x="90962" y="392180"/>
                      </a:lnTo>
                      <a:lnTo>
                        <a:pt x="89894" y="403400"/>
                      </a:lnTo>
                      <a:lnTo>
                        <a:pt x="0" y="360058"/>
                      </a:lnTo>
                      <a:lnTo>
                        <a:pt x="43336" y="292168"/>
                      </a:lnTo>
                      <a:lnTo>
                        <a:pt x="36192" y="227872"/>
                      </a:lnTo>
                      <a:lnTo>
                        <a:pt x="35434" y="227956"/>
                      </a:lnTo>
                      <a:lnTo>
                        <a:pt x="22250" y="146656"/>
                      </a:lnTo>
                      <a:lnTo>
                        <a:pt x="24286" y="146910"/>
                      </a:lnTo>
                      <a:lnTo>
                        <a:pt x="105250" y="80236"/>
                      </a:lnTo>
                      <a:lnTo>
                        <a:pt x="99458" y="2052"/>
                      </a:lnTo>
                      <a:lnTo>
                        <a:pt x="110010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2" name="フリーフォーム: 図形 101">
                  <a:extLst>
                    <a:ext uri="{FF2B5EF4-FFF2-40B4-BE49-F238E27FC236}">
                      <a16:creationId xmlns:a16="http://schemas.microsoft.com/office/drawing/2014/main" id="{38E2A4BD-D5C4-4723-AED6-E05026614052}"/>
                    </a:ext>
                  </a:extLst>
                </p:cNvPr>
                <p:cNvSpPr/>
                <p:nvPr/>
              </p:nvSpPr>
              <p:spPr>
                <a:xfrm>
                  <a:off x="33225580" y="28972668"/>
                  <a:ext cx="280988" cy="333376"/>
                </a:xfrm>
                <a:custGeom>
                  <a:avLst/>
                  <a:gdLst>
                    <a:gd name="connsiteX0" fmla="*/ 195264 w 280988"/>
                    <a:gd name="connsiteY0" fmla="*/ 0 h 333376"/>
                    <a:gd name="connsiteX1" fmla="*/ 211932 w 280988"/>
                    <a:gd name="connsiteY1" fmla="*/ 128588 h 333376"/>
                    <a:gd name="connsiteX2" fmla="*/ 258504 w 280988"/>
                    <a:gd name="connsiteY2" fmla="*/ 121602 h 333376"/>
                    <a:gd name="connsiteX3" fmla="*/ 280988 w 280988"/>
                    <a:gd name="connsiteY3" fmla="*/ 169070 h 333376"/>
                    <a:gd name="connsiteX4" fmla="*/ 164308 w 280988"/>
                    <a:gd name="connsiteY4" fmla="*/ 228600 h 333376"/>
                    <a:gd name="connsiteX5" fmla="*/ 150020 w 280988"/>
                    <a:gd name="connsiteY5" fmla="*/ 247652 h 333376"/>
                    <a:gd name="connsiteX6" fmla="*/ 90488 w 280988"/>
                    <a:gd name="connsiteY6" fmla="*/ 254796 h 333376"/>
                    <a:gd name="connsiteX7" fmla="*/ 85726 w 280988"/>
                    <a:gd name="connsiteY7" fmla="*/ 295276 h 333376"/>
                    <a:gd name="connsiteX8" fmla="*/ 89840 w 280988"/>
                    <a:gd name="connsiteY8" fmla="*/ 295440 h 333376"/>
                    <a:gd name="connsiteX9" fmla="*/ 50008 w 280988"/>
                    <a:gd name="connsiteY9" fmla="*/ 333376 h 333376"/>
                    <a:gd name="connsiteX10" fmla="*/ 23814 w 280988"/>
                    <a:gd name="connsiteY10" fmla="*/ 238126 h 333376"/>
                    <a:gd name="connsiteX11" fmla="*/ 0 w 280988"/>
                    <a:gd name="connsiteY11" fmla="*/ 207170 h 333376"/>
                    <a:gd name="connsiteX12" fmla="*/ 83344 w 280988"/>
                    <a:gd name="connsiteY12" fmla="*/ 104776 h 333376"/>
                    <a:gd name="connsiteX13" fmla="*/ 91182 w 280988"/>
                    <a:gd name="connsiteY13" fmla="*/ 932 h 333376"/>
                    <a:gd name="connsiteX14" fmla="*/ 140496 w 280988"/>
                    <a:gd name="connsiteY14" fmla="*/ 2382 h 333376"/>
                    <a:gd name="connsiteX15" fmla="*/ 161926 w 280988"/>
                    <a:gd name="connsiteY15" fmla="*/ 28576 h 333376"/>
                    <a:gd name="connsiteX16" fmla="*/ 195264 w 280988"/>
                    <a:gd name="connsiteY16" fmla="*/ 0 h 3333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80988" h="333376">
                      <a:moveTo>
                        <a:pt x="195264" y="0"/>
                      </a:moveTo>
                      <a:lnTo>
                        <a:pt x="211932" y="128588"/>
                      </a:lnTo>
                      <a:lnTo>
                        <a:pt x="258504" y="121602"/>
                      </a:lnTo>
                      <a:lnTo>
                        <a:pt x="280988" y="169070"/>
                      </a:lnTo>
                      <a:lnTo>
                        <a:pt x="164308" y="228600"/>
                      </a:lnTo>
                      <a:lnTo>
                        <a:pt x="150020" y="247652"/>
                      </a:lnTo>
                      <a:lnTo>
                        <a:pt x="90488" y="254796"/>
                      </a:lnTo>
                      <a:lnTo>
                        <a:pt x="85726" y="295276"/>
                      </a:lnTo>
                      <a:lnTo>
                        <a:pt x="89840" y="295440"/>
                      </a:lnTo>
                      <a:lnTo>
                        <a:pt x="50008" y="333376"/>
                      </a:lnTo>
                      <a:lnTo>
                        <a:pt x="23814" y="238126"/>
                      </a:lnTo>
                      <a:lnTo>
                        <a:pt x="0" y="207170"/>
                      </a:lnTo>
                      <a:lnTo>
                        <a:pt x="83344" y="104776"/>
                      </a:lnTo>
                      <a:lnTo>
                        <a:pt x="91182" y="932"/>
                      </a:lnTo>
                      <a:lnTo>
                        <a:pt x="140496" y="2382"/>
                      </a:lnTo>
                      <a:lnTo>
                        <a:pt x="161926" y="28576"/>
                      </a:lnTo>
                      <a:lnTo>
                        <a:pt x="195264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3" name="フリーフォーム: 図形 102">
                  <a:extLst>
                    <a:ext uri="{FF2B5EF4-FFF2-40B4-BE49-F238E27FC236}">
                      <a16:creationId xmlns:a16="http://schemas.microsoft.com/office/drawing/2014/main" id="{EA4C65A5-299B-4AA6-B429-1573D21FC09C}"/>
                    </a:ext>
                  </a:extLst>
                </p:cNvPr>
                <p:cNvSpPr/>
                <p:nvPr/>
              </p:nvSpPr>
              <p:spPr>
                <a:xfrm>
                  <a:off x="33043682" y="29379864"/>
                  <a:ext cx="530962" cy="290960"/>
                </a:xfrm>
                <a:custGeom>
                  <a:avLst/>
                  <a:gdLst>
                    <a:gd name="connsiteX0" fmla="*/ 260482 w 530962"/>
                    <a:gd name="connsiteY0" fmla="*/ 0 h 290960"/>
                    <a:gd name="connsiteX1" fmla="*/ 305724 w 530962"/>
                    <a:gd name="connsiteY1" fmla="*/ 9524 h 290960"/>
                    <a:gd name="connsiteX2" fmla="*/ 317682 w 530962"/>
                    <a:gd name="connsiteY2" fmla="*/ 10480 h 290960"/>
                    <a:gd name="connsiteX3" fmla="*/ 379542 w 530962"/>
                    <a:gd name="connsiteY3" fmla="*/ 52386 h 290960"/>
                    <a:gd name="connsiteX4" fmla="*/ 379542 w 530962"/>
                    <a:gd name="connsiteY4" fmla="*/ 90486 h 290960"/>
                    <a:gd name="connsiteX5" fmla="*/ 527182 w 530962"/>
                    <a:gd name="connsiteY5" fmla="*/ 164304 h 290960"/>
                    <a:gd name="connsiteX6" fmla="*/ 530962 w 530962"/>
                    <a:gd name="connsiteY6" fmla="*/ 169432 h 290960"/>
                    <a:gd name="connsiteX7" fmla="*/ 501516 w 530962"/>
                    <a:gd name="connsiteY7" fmla="*/ 251882 h 290960"/>
                    <a:gd name="connsiteX8" fmla="*/ 460506 w 530962"/>
                    <a:gd name="connsiteY8" fmla="*/ 219074 h 290960"/>
                    <a:gd name="connsiteX9" fmla="*/ 422406 w 530962"/>
                    <a:gd name="connsiteY9" fmla="*/ 271460 h 290960"/>
                    <a:gd name="connsiteX10" fmla="*/ 336682 w 530962"/>
                    <a:gd name="connsiteY10" fmla="*/ 266700 h 290960"/>
                    <a:gd name="connsiteX11" fmla="*/ 279530 w 530962"/>
                    <a:gd name="connsiteY11" fmla="*/ 180974 h 290960"/>
                    <a:gd name="connsiteX12" fmla="*/ 186466 w 530962"/>
                    <a:gd name="connsiteY12" fmla="*/ 290960 h 290960"/>
                    <a:gd name="connsiteX13" fmla="*/ 8068 w 530962"/>
                    <a:gd name="connsiteY13" fmla="*/ 157160 h 290960"/>
                    <a:gd name="connsiteX14" fmla="*/ 0 w 530962"/>
                    <a:gd name="connsiteY14" fmla="*/ 100684 h 290960"/>
                    <a:gd name="connsiteX15" fmla="*/ 3306 w 530962"/>
                    <a:gd name="connsiteY15" fmla="*/ 92868 h 290960"/>
                    <a:gd name="connsiteX16" fmla="*/ 79506 w 530962"/>
                    <a:gd name="connsiteY16" fmla="*/ 92868 h 290960"/>
                    <a:gd name="connsiteX17" fmla="*/ 81886 w 530962"/>
                    <a:gd name="connsiteY17" fmla="*/ 61912 h 290960"/>
                    <a:gd name="connsiteX18" fmla="*/ 70056 w 530962"/>
                    <a:gd name="connsiteY18" fmla="*/ 46770 h 290960"/>
                    <a:gd name="connsiteX19" fmla="*/ 134274 w 530962"/>
                    <a:gd name="connsiteY19" fmla="*/ 28574 h 290960"/>
                    <a:gd name="connsiteX20" fmla="*/ 181898 w 530962"/>
                    <a:gd name="connsiteY20" fmla="*/ 30956 h 290960"/>
                    <a:gd name="connsiteX21" fmla="*/ 210474 w 530962"/>
                    <a:gd name="connsiteY21" fmla="*/ 2380 h 290960"/>
                    <a:gd name="connsiteX22" fmla="*/ 260482 w 530962"/>
                    <a:gd name="connsiteY22" fmla="*/ 0 h 2909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530962" h="290960">
                      <a:moveTo>
                        <a:pt x="260482" y="0"/>
                      </a:moveTo>
                      <a:lnTo>
                        <a:pt x="305724" y="9524"/>
                      </a:lnTo>
                      <a:lnTo>
                        <a:pt x="317682" y="10480"/>
                      </a:lnTo>
                      <a:lnTo>
                        <a:pt x="379542" y="52386"/>
                      </a:lnTo>
                      <a:lnTo>
                        <a:pt x="379542" y="90486"/>
                      </a:lnTo>
                      <a:lnTo>
                        <a:pt x="527182" y="164304"/>
                      </a:lnTo>
                      <a:lnTo>
                        <a:pt x="530962" y="169432"/>
                      </a:lnTo>
                      <a:lnTo>
                        <a:pt x="501516" y="251882"/>
                      </a:lnTo>
                      <a:lnTo>
                        <a:pt x="460506" y="219074"/>
                      </a:lnTo>
                      <a:lnTo>
                        <a:pt x="422406" y="271460"/>
                      </a:lnTo>
                      <a:lnTo>
                        <a:pt x="336682" y="266700"/>
                      </a:lnTo>
                      <a:lnTo>
                        <a:pt x="279530" y="180974"/>
                      </a:lnTo>
                      <a:lnTo>
                        <a:pt x="186466" y="290960"/>
                      </a:lnTo>
                      <a:lnTo>
                        <a:pt x="8068" y="157160"/>
                      </a:lnTo>
                      <a:lnTo>
                        <a:pt x="0" y="100684"/>
                      </a:lnTo>
                      <a:lnTo>
                        <a:pt x="3306" y="92868"/>
                      </a:lnTo>
                      <a:lnTo>
                        <a:pt x="79506" y="92868"/>
                      </a:lnTo>
                      <a:lnTo>
                        <a:pt x="81886" y="61912"/>
                      </a:lnTo>
                      <a:lnTo>
                        <a:pt x="70056" y="46770"/>
                      </a:lnTo>
                      <a:lnTo>
                        <a:pt x="134274" y="28574"/>
                      </a:lnTo>
                      <a:lnTo>
                        <a:pt x="181898" y="30956"/>
                      </a:lnTo>
                      <a:lnTo>
                        <a:pt x="210474" y="2380"/>
                      </a:lnTo>
                      <a:lnTo>
                        <a:pt x="260482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" name="フリーフォーム: 図形 103">
                  <a:extLst>
                    <a:ext uri="{FF2B5EF4-FFF2-40B4-BE49-F238E27FC236}">
                      <a16:creationId xmlns:a16="http://schemas.microsoft.com/office/drawing/2014/main" id="{002A0265-9450-49D9-9062-D13C58F67410}"/>
                    </a:ext>
                  </a:extLst>
                </p:cNvPr>
                <p:cNvSpPr/>
                <p:nvPr/>
              </p:nvSpPr>
              <p:spPr>
                <a:xfrm>
                  <a:off x="32949466" y="28939076"/>
                  <a:ext cx="435658" cy="487558"/>
                </a:xfrm>
                <a:custGeom>
                  <a:avLst/>
                  <a:gdLst>
                    <a:gd name="connsiteX0" fmla="*/ 302052 w 435658"/>
                    <a:gd name="connsiteY0" fmla="*/ 0 h 487558"/>
                    <a:gd name="connsiteX1" fmla="*/ 335646 w 435658"/>
                    <a:gd name="connsiteY1" fmla="*/ 33592 h 487558"/>
                    <a:gd name="connsiteX2" fmla="*/ 367296 w 435658"/>
                    <a:gd name="connsiteY2" fmla="*/ 34524 h 487558"/>
                    <a:gd name="connsiteX3" fmla="*/ 359458 w 435658"/>
                    <a:gd name="connsiteY3" fmla="*/ 138368 h 487558"/>
                    <a:gd name="connsiteX4" fmla="*/ 276114 w 435658"/>
                    <a:gd name="connsiteY4" fmla="*/ 240762 h 487558"/>
                    <a:gd name="connsiteX5" fmla="*/ 299928 w 435658"/>
                    <a:gd name="connsiteY5" fmla="*/ 271718 h 487558"/>
                    <a:gd name="connsiteX6" fmla="*/ 326122 w 435658"/>
                    <a:gd name="connsiteY6" fmla="*/ 366968 h 487558"/>
                    <a:gd name="connsiteX7" fmla="*/ 365954 w 435658"/>
                    <a:gd name="connsiteY7" fmla="*/ 329032 h 487558"/>
                    <a:gd name="connsiteX8" fmla="*/ 421372 w 435658"/>
                    <a:gd name="connsiteY8" fmla="*/ 331248 h 487558"/>
                    <a:gd name="connsiteX9" fmla="*/ 435658 w 435658"/>
                    <a:gd name="connsiteY9" fmla="*/ 359824 h 487558"/>
                    <a:gd name="connsiteX10" fmla="*/ 431614 w 435658"/>
                    <a:gd name="connsiteY10" fmla="*/ 404342 h 487558"/>
                    <a:gd name="connsiteX11" fmla="*/ 399940 w 435658"/>
                    <a:gd name="connsiteY11" fmla="*/ 443168 h 487558"/>
                    <a:gd name="connsiteX12" fmla="*/ 411898 w 435658"/>
                    <a:gd name="connsiteY12" fmla="*/ 451268 h 487558"/>
                    <a:gd name="connsiteX13" fmla="*/ 399940 w 435658"/>
                    <a:gd name="connsiteY13" fmla="*/ 450312 h 487558"/>
                    <a:gd name="connsiteX14" fmla="*/ 354698 w 435658"/>
                    <a:gd name="connsiteY14" fmla="*/ 440788 h 487558"/>
                    <a:gd name="connsiteX15" fmla="*/ 304690 w 435658"/>
                    <a:gd name="connsiteY15" fmla="*/ 443168 h 487558"/>
                    <a:gd name="connsiteX16" fmla="*/ 276114 w 435658"/>
                    <a:gd name="connsiteY16" fmla="*/ 471744 h 487558"/>
                    <a:gd name="connsiteX17" fmla="*/ 228490 w 435658"/>
                    <a:gd name="connsiteY17" fmla="*/ 469362 h 487558"/>
                    <a:gd name="connsiteX18" fmla="*/ 164272 w 435658"/>
                    <a:gd name="connsiteY18" fmla="*/ 487558 h 487558"/>
                    <a:gd name="connsiteX19" fmla="*/ 116572 w 435658"/>
                    <a:gd name="connsiteY19" fmla="*/ 426500 h 487558"/>
                    <a:gd name="connsiteX20" fmla="*/ 66566 w 435658"/>
                    <a:gd name="connsiteY20" fmla="*/ 426500 h 487558"/>
                    <a:gd name="connsiteX21" fmla="*/ 0 w 435658"/>
                    <a:gd name="connsiteY21" fmla="*/ 467298 h 487558"/>
                    <a:gd name="connsiteX22" fmla="*/ 35610 w 435658"/>
                    <a:gd name="connsiteY22" fmla="*/ 350300 h 487558"/>
                    <a:gd name="connsiteX23" fmla="*/ 7852 w 435658"/>
                    <a:gd name="connsiteY23" fmla="*/ 285068 h 487558"/>
                    <a:gd name="connsiteX24" fmla="*/ 49898 w 435658"/>
                    <a:gd name="connsiteY24" fmla="*/ 288388 h 487558"/>
                    <a:gd name="connsiteX25" fmla="*/ 90378 w 435658"/>
                    <a:gd name="connsiteY25" fmla="*/ 326488 h 487558"/>
                    <a:gd name="connsiteX26" fmla="*/ 111810 w 435658"/>
                    <a:gd name="connsiteY26" fmla="*/ 321724 h 487558"/>
                    <a:gd name="connsiteX27" fmla="*/ 126098 w 435658"/>
                    <a:gd name="connsiteY27" fmla="*/ 305056 h 487558"/>
                    <a:gd name="connsiteX28" fmla="*/ 180866 w 435658"/>
                    <a:gd name="connsiteY28" fmla="*/ 297912 h 487558"/>
                    <a:gd name="connsiteX29" fmla="*/ 183246 w 435658"/>
                    <a:gd name="connsiteY29" fmla="*/ 250288 h 487558"/>
                    <a:gd name="connsiteX30" fmla="*/ 147528 w 435658"/>
                    <a:gd name="connsiteY30" fmla="*/ 240762 h 487558"/>
                    <a:gd name="connsiteX31" fmla="*/ 152290 w 435658"/>
                    <a:gd name="connsiteY31" fmla="*/ 205044 h 487558"/>
                    <a:gd name="connsiteX32" fmla="*/ 136006 w 435658"/>
                    <a:gd name="connsiteY32" fmla="*/ 183970 h 487558"/>
                    <a:gd name="connsiteX33" fmla="*/ 245158 w 435658"/>
                    <a:gd name="connsiteY33" fmla="*/ 23274 h 487558"/>
                    <a:gd name="connsiteX34" fmla="*/ 302052 w 435658"/>
                    <a:gd name="connsiteY34" fmla="*/ 0 h 4875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435658" h="487558">
                      <a:moveTo>
                        <a:pt x="302052" y="0"/>
                      </a:moveTo>
                      <a:lnTo>
                        <a:pt x="335646" y="33592"/>
                      </a:lnTo>
                      <a:lnTo>
                        <a:pt x="367296" y="34524"/>
                      </a:lnTo>
                      <a:lnTo>
                        <a:pt x="359458" y="138368"/>
                      </a:lnTo>
                      <a:lnTo>
                        <a:pt x="276114" y="240762"/>
                      </a:lnTo>
                      <a:lnTo>
                        <a:pt x="299928" y="271718"/>
                      </a:lnTo>
                      <a:lnTo>
                        <a:pt x="326122" y="366968"/>
                      </a:lnTo>
                      <a:lnTo>
                        <a:pt x="365954" y="329032"/>
                      </a:lnTo>
                      <a:lnTo>
                        <a:pt x="421372" y="331248"/>
                      </a:lnTo>
                      <a:lnTo>
                        <a:pt x="435658" y="359824"/>
                      </a:lnTo>
                      <a:lnTo>
                        <a:pt x="431614" y="404342"/>
                      </a:lnTo>
                      <a:lnTo>
                        <a:pt x="399940" y="443168"/>
                      </a:lnTo>
                      <a:lnTo>
                        <a:pt x="411898" y="451268"/>
                      </a:lnTo>
                      <a:lnTo>
                        <a:pt x="399940" y="450312"/>
                      </a:lnTo>
                      <a:lnTo>
                        <a:pt x="354698" y="440788"/>
                      </a:lnTo>
                      <a:lnTo>
                        <a:pt x="304690" y="443168"/>
                      </a:lnTo>
                      <a:lnTo>
                        <a:pt x="276114" y="471744"/>
                      </a:lnTo>
                      <a:lnTo>
                        <a:pt x="228490" y="469362"/>
                      </a:lnTo>
                      <a:lnTo>
                        <a:pt x="164272" y="487558"/>
                      </a:lnTo>
                      <a:lnTo>
                        <a:pt x="116572" y="426500"/>
                      </a:lnTo>
                      <a:lnTo>
                        <a:pt x="66566" y="426500"/>
                      </a:lnTo>
                      <a:lnTo>
                        <a:pt x="0" y="467298"/>
                      </a:lnTo>
                      <a:lnTo>
                        <a:pt x="35610" y="350300"/>
                      </a:lnTo>
                      <a:lnTo>
                        <a:pt x="7852" y="285068"/>
                      </a:lnTo>
                      <a:lnTo>
                        <a:pt x="49898" y="288388"/>
                      </a:lnTo>
                      <a:lnTo>
                        <a:pt x="90378" y="326488"/>
                      </a:lnTo>
                      <a:lnTo>
                        <a:pt x="111810" y="321724"/>
                      </a:lnTo>
                      <a:lnTo>
                        <a:pt x="126098" y="305056"/>
                      </a:lnTo>
                      <a:lnTo>
                        <a:pt x="180866" y="297912"/>
                      </a:lnTo>
                      <a:lnTo>
                        <a:pt x="183246" y="250288"/>
                      </a:lnTo>
                      <a:lnTo>
                        <a:pt x="147528" y="240762"/>
                      </a:lnTo>
                      <a:lnTo>
                        <a:pt x="152290" y="205044"/>
                      </a:lnTo>
                      <a:lnTo>
                        <a:pt x="136006" y="183970"/>
                      </a:lnTo>
                      <a:lnTo>
                        <a:pt x="245158" y="23274"/>
                      </a:lnTo>
                      <a:lnTo>
                        <a:pt x="302052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1" name="フリーフォーム: 図形 60">
                <a:extLst>
                  <a:ext uri="{FF2B5EF4-FFF2-40B4-BE49-F238E27FC236}">
                    <a16:creationId xmlns:a16="http://schemas.microsoft.com/office/drawing/2014/main" id="{28CAF5E9-8173-4247-8460-62AE8768E819}"/>
                  </a:ext>
                </a:extLst>
              </p:cNvPr>
              <p:cNvSpPr/>
              <p:nvPr/>
            </p:nvSpPr>
            <p:spPr>
              <a:xfrm>
                <a:off x="30918150" y="25527000"/>
                <a:ext cx="4181474" cy="5000624"/>
              </a:xfrm>
              <a:custGeom>
                <a:avLst/>
                <a:gdLst>
                  <a:gd name="connsiteX0" fmla="*/ 3021330 w 4181474"/>
                  <a:gd name="connsiteY0" fmla="*/ 0 h 5000624"/>
                  <a:gd name="connsiteX1" fmla="*/ 3059430 w 4181474"/>
                  <a:gd name="connsiteY1" fmla="*/ 30480 h 5000624"/>
                  <a:gd name="connsiteX2" fmla="*/ 3128010 w 4181474"/>
                  <a:gd name="connsiteY2" fmla="*/ 7620 h 5000624"/>
                  <a:gd name="connsiteX3" fmla="*/ 3173730 w 4181474"/>
                  <a:gd name="connsiteY3" fmla="*/ 15240 h 5000624"/>
                  <a:gd name="connsiteX4" fmla="*/ 3128010 w 4181474"/>
                  <a:gd name="connsiteY4" fmla="*/ 137160 h 5000624"/>
                  <a:gd name="connsiteX5" fmla="*/ 3257550 w 4181474"/>
                  <a:gd name="connsiteY5" fmla="*/ 114300 h 5000624"/>
                  <a:gd name="connsiteX6" fmla="*/ 3310890 w 4181474"/>
                  <a:gd name="connsiteY6" fmla="*/ 106680 h 5000624"/>
                  <a:gd name="connsiteX7" fmla="*/ 3303270 w 4181474"/>
                  <a:gd name="connsiteY7" fmla="*/ 60960 h 5000624"/>
                  <a:gd name="connsiteX8" fmla="*/ 3394710 w 4181474"/>
                  <a:gd name="connsiteY8" fmla="*/ 15240 h 5000624"/>
                  <a:gd name="connsiteX9" fmla="*/ 3409950 w 4181474"/>
                  <a:gd name="connsiteY9" fmla="*/ 121920 h 5000624"/>
                  <a:gd name="connsiteX10" fmla="*/ 3569970 w 4181474"/>
                  <a:gd name="connsiteY10" fmla="*/ 198120 h 5000624"/>
                  <a:gd name="connsiteX11" fmla="*/ 3638550 w 4181474"/>
                  <a:gd name="connsiteY11" fmla="*/ 152400 h 5000624"/>
                  <a:gd name="connsiteX12" fmla="*/ 3714750 w 4181474"/>
                  <a:gd name="connsiteY12" fmla="*/ 160020 h 5000624"/>
                  <a:gd name="connsiteX13" fmla="*/ 3851910 w 4181474"/>
                  <a:gd name="connsiteY13" fmla="*/ 289560 h 5000624"/>
                  <a:gd name="connsiteX14" fmla="*/ 3989070 w 4181474"/>
                  <a:gd name="connsiteY14" fmla="*/ 281940 h 5000624"/>
                  <a:gd name="connsiteX15" fmla="*/ 3975862 w 4181474"/>
                  <a:gd name="connsiteY15" fmla="*/ 282674 h 5000624"/>
                  <a:gd name="connsiteX16" fmla="*/ 3990974 w 4181474"/>
                  <a:gd name="connsiteY16" fmla="*/ 352424 h 5000624"/>
                  <a:gd name="connsiteX17" fmla="*/ 4086226 w 4181474"/>
                  <a:gd name="connsiteY17" fmla="*/ 381000 h 5000624"/>
                  <a:gd name="connsiteX18" fmla="*/ 4095750 w 4181474"/>
                  <a:gd name="connsiteY18" fmla="*/ 438150 h 5000624"/>
                  <a:gd name="connsiteX19" fmla="*/ 4181474 w 4181474"/>
                  <a:gd name="connsiteY19" fmla="*/ 514350 h 5000624"/>
                  <a:gd name="connsiteX20" fmla="*/ 4171950 w 4181474"/>
                  <a:gd name="connsiteY20" fmla="*/ 647700 h 5000624"/>
                  <a:gd name="connsiteX21" fmla="*/ 3952874 w 4181474"/>
                  <a:gd name="connsiteY21" fmla="*/ 942976 h 5000624"/>
                  <a:gd name="connsiteX22" fmla="*/ 3943350 w 4181474"/>
                  <a:gd name="connsiteY22" fmla="*/ 1028700 h 5000624"/>
                  <a:gd name="connsiteX23" fmla="*/ 4000498 w 4181474"/>
                  <a:gd name="connsiteY23" fmla="*/ 1047750 h 5000624"/>
                  <a:gd name="connsiteX24" fmla="*/ 4000498 w 4181474"/>
                  <a:gd name="connsiteY24" fmla="*/ 1171576 h 5000624"/>
                  <a:gd name="connsiteX25" fmla="*/ 3924298 w 4181474"/>
                  <a:gd name="connsiteY25" fmla="*/ 1162050 h 5000624"/>
                  <a:gd name="connsiteX26" fmla="*/ 3876674 w 4181474"/>
                  <a:gd name="connsiteY26" fmla="*/ 1228724 h 5000624"/>
                  <a:gd name="connsiteX27" fmla="*/ 3895726 w 4181474"/>
                  <a:gd name="connsiteY27" fmla="*/ 1295400 h 5000624"/>
                  <a:gd name="connsiteX28" fmla="*/ 3886202 w 4181474"/>
                  <a:gd name="connsiteY28" fmla="*/ 1352550 h 5000624"/>
                  <a:gd name="connsiteX29" fmla="*/ 3971926 w 4181474"/>
                  <a:gd name="connsiteY29" fmla="*/ 1466850 h 5000624"/>
                  <a:gd name="connsiteX30" fmla="*/ 4067174 w 4181474"/>
                  <a:gd name="connsiteY30" fmla="*/ 1495424 h 5000624"/>
                  <a:gd name="connsiteX31" fmla="*/ 4000498 w 4181474"/>
                  <a:gd name="connsiteY31" fmla="*/ 1638300 h 5000624"/>
                  <a:gd name="connsiteX32" fmla="*/ 4000498 w 4181474"/>
                  <a:gd name="connsiteY32" fmla="*/ 1724024 h 5000624"/>
                  <a:gd name="connsiteX33" fmla="*/ 3857626 w 4181474"/>
                  <a:gd name="connsiteY33" fmla="*/ 1800224 h 5000624"/>
                  <a:gd name="connsiteX34" fmla="*/ 3771898 w 4181474"/>
                  <a:gd name="connsiteY34" fmla="*/ 2000250 h 5000624"/>
                  <a:gd name="connsiteX35" fmla="*/ 3724274 w 4181474"/>
                  <a:gd name="connsiteY35" fmla="*/ 2000250 h 5000624"/>
                  <a:gd name="connsiteX36" fmla="*/ 3667126 w 4181474"/>
                  <a:gd name="connsiteY36" fmla="*/ 2066924 h 5000624"/>
                  <a:gd name="connsiteX37" fmla="*/ 3657602 w 4181474"/>
                  <a:gd name="connsiteY37" fmla="*/ 2162176 h 5000624"/>
                  <a:gd name="connsiteX38" fmla="*/ 3600450 w 4181474"/>
                  <a:gd name="connsiteY38" fmla="*/ 2171700 h 5000624"/>
                  <a:gd name="connsiteX39" fmla="*/ 3505202 w 4181474"/>
                  <a:gd name="connsiteY39" fmla="*/ 2133600 h 5000624"/>
                  <a:gd name="connsiteX40" fmla="*/ 3390898 w 4181474"/>
                  <a:gd name="connsiteY40" fmla="*/ 2143124 h 5000624"/>
                  <a:gd name="connsiteX41" fmla="*/ 3324226 w 4181474"/>
                  <a:gd name="connsiteY41" fmla="*/ 2209800 h 5000624"/>
                  <a:gd name="connsiteX42" fmla="*/ 3333750 w 4181474"/>
                  <a:gd name="connsiteY42" fmla="*/ 2324100 h 5000624"/>
                  <a:gd name="connsiteX43" fmla="*/ 3295650 w 4181474"/>
                  <a:gd name="connsiteY43" fmla="*/ 2352676 h 5000624"/>
                  <a:gd name="connsiteX44" fmla="*/ 3219450 w 4181474"/>
                  <a:gd name="connsiteY44" fmla="*/ 2352676 h 5000624"/>
                  <a:gd name="connsiteX45" fmla="*/ 3181350 w 4181474"/>
                  <a:gd name="connsiteY45" fmla="*/ 2466976 h 5000624"/>
                  <a:gd name="connsiteX46" fmla="*/ 3257550 w 4181474"/>
                  <a:gd name="connsiteY46" fmla="*/ 2524124 h 5000624"/>
                  <a:gd name="connsiteX47" fmla="*/ 3390898 w 4181474"/>
                  <a:gd name="connsiteY47" fmla="*/ 2524124 h 5000624"/>
                  <a:gd name="connsiteX48" fmla="*/ 3400426 w 4181474"/>
                  <a:gd name="connsiteY48" fmla="*/ 2609850 h 5000624"/>
                  <a:gd name="connsiteX49" fmla="*/ 3495674 w 4181474"/>
                  <a:gd name="connsiteY49" fmla="*/ 2609850 h 5000624"/>
                  <a:gd name="connsiteX50" fmla="*/ 3533774 w 4181474"/>
                  <a:gd name="connsiteY50" fmla="*/ 2686050 h 5000624"/>
                  <a:gd name="connsiteX51" fmla="*/ 3590926 w 4181474"/>
                  <a:gd name="connsiteY51" fmla="*/ 2667000 h 5000624"/>
                  <a:gd name="connsiteX52" fmla="*/ 3629026 w 4181474"/>
                  <a:gd name="connsiteY52" fmla="*/ 2705100 h 5000624"/>
                  <a:gd name="connsiteX53" fmla="*/ 3638550 w 4181474"/>
                  <a:gd name="connsiteY53" fmla="*/ 2762250 h 5000624"/>
                  <a:gd name="connsiteX54" fmla="*/ 3676650 w 4181474"/>
                  <a:gd name="connsiteY54" fmla="*/ 2838450 h 5000624"/>
                  <a:gd name="connsiteX55" fmla="*/ 3705226 w 4181474"/>
                  <a:gd name="connsiteY55" fmla="*/ 2971800 h 5000624"/>
                  <a:gd name="connsiteX56" fmla="*/ 3800474 w 4181474"/>
                  <a:gd name="connsiteY56" fmla="*/ 2990850 h 5000624"/>
                  <a:gd name="connsiteX57" fmla="*/ 3848098 w 4181474"/>
                  <a:gd name="connsiteY57" fmla="*/ 3095624 h 5000624"/>
                  <a:gd name="connsiteX58" fmla="*/ 3771898 w 4181474"/>
                  <a:gd name="connsiteY58" fmla="*/ 3162300 h 5000624"/>
                  <a:gd name="connsiteX59" fmla="*/ 3762374 w 4181474"/>
                  <a:gd name="connsiteY59" fmla="*/ 3238500 h 5000624"/>
                  <a:gd name="connsiteX60" fmla="*/ 3819526 w 4181474"/>
                  <a:gd name="connsiteY60" fmla="*/ 3333750 h 5000624"/>
                  <a:gd name="connsiteX61" fmla="*/ 3924298 w 4181474"/>
                  <a:gd name="connsiteY61" fmla="*/ 3333750 h 5000624"/>
                  <a:gd name="connsiteX62" fmla="*/ 3933826 w 4181474"/>
                  <a:gd name="connsiteY62" fmla="*/ 3457576 h 5000624"/>
                  <a:gd name="connsiteX63" fmla="*/ 4057650 w 4181474"/>
                  <a:gd name="connsiteY63" fmla="*/ 3533776 h 5000624"/>
                  <a:gd name="connsiteX64" fmla="*/ 4105274 w 4181474"/>
                  <a:gd name="connsiteY64" fmla="*/ 3629024 h 5000624"/>
                  <a:gd name="connsiteX65" fmla="*/ 4095750 w 4181474"/>
                  <a:gd name="connsiteY65" fmla="*/ 3771900 h 5000624"/>
                  <a:gd name="connsiteX66" fmla="*/ 4057650 w 4181474"/>
                  <a:gd name="connsiteY66" fmla="*/ 3781424 h 5000624"/>
                  <a:gd name="connsiteX67" fmla="*/ 4019550 w 4181474"/>
                  <a:gd name="connsiteY67" fmla="*/ 3867150 h 5000624"/>
                  <a:gd name="connsiteX68" fmla="*/ 4048126 w 4181474"/>
                  <a:gd name="connsiteY68" fmla="*/ 3905250 h 5000624"/>
                  <a:gd name="connsiteX69" fmla="*/ 4143374 w 4181474"/>
                  <a:gd name="connsiteY69" fmla="*/ 4029076 h 5000624"/>
                  <a:gd name="connsiteX70" fmla="*/ 3962402 w 4181474"/>
                  <a:gd name="connsiteY70" fmla="*/ 4048124 h 5000624"/>
                  <a:gd name="connsiteX71" fmla="*/ 4010026 w 4181474"/>
                  <a:gd name="connsiteY71" fmla="*/ 4143376 h 5000624"/>
                  <a:gd name="connsiteX72" fmla="*/ 4000498 w 4181474"/>
                  <a:gd name="connsiteY72" fmla="*/ 4305300 h 5000624"/>
                  <a:gd name="connsiteX73" fmla="*/ 3886202 w 4181474"/>
                  <a:gd name="connsiteY73" fmla="*/ 4362450 h 5000624"/>
                  <a:gd name="connsiteX74" fmla="*/ 3895314 w 4181474"/>
                  <a:gd name="connsiteY74" fmla="*/ 4480936 h 5000624"/>
                  <a:gd name="connsiteX75" fmla="*/ 3771898 w 4181474"/>
                  <a:gd name="connsiteY75" fmla="*/ 4467224 h 5000624"/>
                  <a:gd name="connsiteX76" fmla="*/ 3724274 w 4181474"/>
                  <a:gd name="connsiteY76" fmla="*/ 4524376 h 5000624"/>
                  <a:gd name="connsiteX77" fmla="*/ 3505202 w 4181474"/>
                  <a:gd name="connsiteY77" fmla="*/ 4648200 h 5000624"/>
                  <a:gd name="connsiteX78" fmla="*/ 3409950 w 4181474"/>
                  <a:gd name="connsiteY78" fmla="*/ 4638676 h 5000624"/>
                  <a:gd name="connsiteX79" fmla="*/ 3324226 w 4181474"/>
                  <a:gd name="connsiteY79" fmla="*/ 4552950 h 5000624"/>
                  <a:gd name="connsiteX80" fmla="*/ 3267074 w 4181474"/>
                  <a:gd name="connsiteY80" fmla="*/ 4562476 h 5000624"/>
                  <a:gd name="connsiteX81" fmla="*/ 3124202 w 4181474"/>
                  <a:gd name="connsiteY81" fmla="*/ 4438650 h 5000624"/>
                  <a:gd name="connsiteX82" fmla="*/ 2933698 w 4181474"/>
                  <a:gd name="connsiteY82" fmla="*/ 4505324 h 5000624"/>
                  <a:gd name="connsiteX83" fmla="*/ 2819402 w 4181474"/>
                  <a:gd name="connsiteY83" fmla="*/ 4600576 h 5000624"/>
                  <a:gd name="connsiteX84" fmla="*/ 2733674 w 4181474"/>
                  <a:gd name="connsiteY84" fmla="*/ 4562476 h 5000624"/>
                  <a:gd name="connsiteX85" fmla="*/ 2714626 w 4181474"/>
                  <a:gd name="connsiteY85" fmla="*/ 4467224 h 5000624"/>
                  <a:gd name="connsiteX86" fmla="*/ 2533650 w 4181474"/>
                  <a:gd name="connsiteY86" fmla="*/ 4381500 h 5000624"/>
                  <a:gd name="connsiteX87" fmla="*/ 2466974 w 4181474"/>
                  <a:gd name="connsiteY87" fmla="*/ 4419600 h 5000624"/>
                  <a:gd name="connsiteX88" fmla="*/ 2419350 w 4181474"/>
                  <a:gd name="connsiteY88" fmla="*/ 4391024 h 5000624"/>
                  <a:gd name="connsiteX89" fmla="*/ 2381250 w 4181474"/>
                  <a:gd name="connsiteY89" fmla="*/ 4381500 h 5000624"/>
                  <a:gd name="connsiteX90" fmla="*/ 2400300 w 4181474"/>
                  <a:gd name="connsiteY90" fmla="*/ 4267200 h 5000624"/>
                  <a:gd name="connsiteX91" fmla="*/ 2305050 w 4181474"/>
                  <a:gd name="connsiteY91" fmla="*/ 4248150 h 5000624"/>
                  <a:gd name="connsiteX92" fmla="*/ 2324100 w 4181474"/>
                  <a:gd name="connsiteY92" fmla="*/ 4152900 h 5000624"/>
                  <a:gd name="connsiteX93" fmla="*/ 2133600 w 4181474"/>
                  <a:gd name="connsiteY93" fmla="*/ 4010024 h 5000624"/>
                  <a:gd name="connsiteX94" fmla="*/ 2124074 w 4181474"/>
                  <a:gd name="connsiteY94" fmla="*/ 3943350 h 5000624"/>
                  <a:gd name="connsiteX95" fmla="*/ 2076450 w 4181474"/>
                  <a:gd name="connsiteY95" fmla="*/ 3962400 h 5000624"/>
                  <a:gd name="connsiteX96" fmla="*/ 2066926 w 4181474"/>
                  <a:gd name="connsiteY96" fmla="*/ 4019550 h 5000624"/>
                  <a:gd name="connsiteX97" fmla="*/ 1952626 w 4181474"/>
                  <a:gd name="connsiteY97" fmla="*/ 4095750 h 5000624"/>
                  <a:gd name="connsiteX98" fmla="*/ 1847850 w 4181474"/>
                  <a:gd name="connsiteY98" fmla="*/ 4114800 h 5000624"/>
                  <a:gd name="connsiteX99" fmla="*/ 1638300 w 4181474"/>
                  <a:gd name="connsiteY99" fmla="*/ 4181476 h 5000624"/>
                  <a:gd name="connsiteX100" fmla="*/ 1495426 w 4181474"/>
                  <a:gd name="connsiteY100" fmla="*/ 4171950 h 5000624"/>
                  <a:gd name="connsiteX101" fmla="*/ 1228726 w 4181474"/>
                  <a:gd name="connsiteY101" fmla="*/ 4600576 h 5000624"/>
                  <a:gd name="connsiteX102" fmla="*/ 1190626 w 4181474"/>
                  <a:gd name="connsiteY102" fmla="*/ 5000624 h 5000624"/>
                  <a:gd name="connsiteX103" fmla="*/ 1104900 w 4181474"/>
                  <a:gd name="connsiteY103" fmla="*/ 4962524 h 5000624"/>
                  <a:gd name="connsiteX104" fmla="*/ 1019174 w 4181474"/>
                  <a:gd name="connsiteY104" fmla="*/ 4972050 h 5000624"/>
                  <a:gd name="connsiteX105" fmla="*/ 971550 w 4181474"/>
                  <a:gd name="connsiteY105" fmla="*/ 4905376 h 5000624"/>
                  <a:gd name="connsiteX106" fmla="*/ 866774 w 4181474"/>
                  <a:gd name="connsiteY106" fmla="*/ 4752976 h 5000624"/>
                  <a:gd name="connsiteX107" fmla="*/ 809626 w 4181474"/>
                  <a:gd name="connsiteY107" fmla="*/ 4619624 h 5000624"/>
                  <a:gd name="connsiteX108" fmla="*/ 723900 w 4181474"/>
                  <a:gd name="connsiteY108" fmla="*/ 4562476 h 5000624"/>
                  <a:gd name="connsiteX109" fmla="*/ 628650 w 4181474"/>
                  <a:gd name="connsiteY109" fmla="*/ 4648200 h 5000624"/>
                  <a:gd name="connsiteX110" fmla="*/ 495300 w 4181474"/>
                  <a:gd name="connsiteY110" fmla="*/ 4657724 h 5000624"/>
                  <a:gd name="connsiteX111" fmla="*/ 390526 w 4181474"/>
                  <a:gd name="connsiteY111" fmla="*/ 4705350 h 5000624"/>
                  <a:gd name="connsiteX112" fmla="*/ 304800 w 4181474"/>
                  <a:gd name="connsiteY112" fmla="*/ 4619624 h 5000624"/>
                  <a:gd name="connsiteX113" fmla="*/ 304800 w 4181474"/>
                  <a:gd name="connsiteY113" fmla="*/ 4572000 h 5000624"/>
                  <a:gd name="connsiteX114" fmla="*/ 333374 w 4181474"/>
                  <a:gd name="connsiteY114" fmla="*/ 4514850 h 5000624"/>
                  <a:gd name="connsiteX115" fmla="*/ 342900 w 4181474"/>
                  <a:gd name="connsiteY115" fmla="*/ 4429124 h 5000624"/>
                  <a:gd name="connsiteX116" fmla="*/ 390526 w 4181474"/>
                  <a:gd name="connsiteY116" fmla="*/ 4238624 h 5000624"/>
                  <a:gd name="connsiteX117" fmla="*/ 400050 w 4181474"/>
                  <a:gd name="connsiteY117" fmla="*/ 4162424 h 5000624"/>
                  <a:gd name="connsiteX118" fmla="*/ 504826 w 4181474"/>
                  <a:gd name="connsiteY118" fmla="*/ 4095750 h 5000624"/>
                  <a:gd name="connsiteX119" fmla="*/ 390526 w 4181474"/>
                  <a:gd name="connsiteY119" fmla="*/ 3933824 h 5000624"/>
                  <a:gd name="connsiteX120" fmla="*/ 381000 w 4181474"/>
                  <a:gd name="connsiteY120" fmla="*/ 3848100 h 5000624"/>
                  <a:gd name="connsiteX121" fmla="*/ 333374 w 4181474"/>
                  <a:gd name="connsiteY121" fmla="*/ 3724276 h 5000624"/>
                  <a:gd name="connsiteX122" fmla="*/ 361950 w 4181474"/>
                  <a:gd name="connsiteY122" fmla="*/ 3600450 h 5000624"/>
                  <a:gd name="connsiteX123" fmla="*/ 238126 w 4181474"/>
                  <a:gd name="connsiteY123" fmla="*/ 3438524 h 5000624"/>
                  <a:gd name="connsiteX124" fmla="*/ 200026 w 4181474"/>
                  <a:gd name="connsiteY124" fmla="*/ 3457576 h 5000624"/>
                  <a:gd name="connsiteX125" fmla="*/ 85726 w 4181474"/>
                  <a:gd name="connsiteY125" fmla="*/ 3438524 h 5000624"/>
                  <a:gd name="connsiteX126" fmla="*/ 95250 w 4181474"/>
                  <a:gd name="connsiteY126" fmla="*/ 3276600 h 5000624"/>
                  <a:gd name="connsiteX127" fmla="*/ 85726 w 4181474"/>
                  <a:gd name="connsiteY127" fmla="*/ 3190876 h 5000624"/>
                  <a:gd name="connsiteX128" fmla="*/ 0 w 4181474"/>
                  <a:gd name="connsiteY128" fmla="*/ 3171824 h 5000624"/>
                  <a:gd name="connsiteX129" fmla="*/ 0 w 4181474"/>
                  <a:gd name="connsiteY129" fmla="*/ 3067050 h 5000624"/>
                  <a:gd name="connsiteX130" fmla="*/ 19050 w 4181474"/>
                  <a:gd name="connsiteY130" fmla="*/ 2943224 h 5000624"/>
                  <a:gd name="connsiteX131" fmla="*/ 114300 w 4181474"/>
                  <a:gd name="connsiteY131" fmla="*/ 2809876 h 5000624"/>
                  <a:gd name="connsiteX132" fmla="*/ 133350 w 4181474"/>
                  <a:gd name="connsiteY132" fmla="*/ 2686050 h 5000624"/>
                  <a:gd name="connsiteX133" fmla="*/ 142874 w 4181474"/>
                  <a:gd name="connsiteY133" fmla="*/ 2600324 h 5000624"/>
                  <a:gd name="connsiteX134" fmla="*/ 276226 w 4181474"/>
                  <a:gd name="connsiteY134" fmla="*/ 2533650 h 5000624"/>
                  <a:gd name="connsiteX135" fmla="*/ 495300 w 4181474"/>
                  <a:gd name="connsiteY135" fmla="*/ 2619376 h 5000624"/>
                  <a:gd name="connsiteX136" fmla="*/ 609600 w 4181474"/>
                  <a:gd name="connsiteY136" fmla="*/ 2628900 h 5000624"/>
                  <a:gd name="connsiteX137" fmla="*/ 676274 w 4181474"/>
                  <a:gd name="connsiteY137" fmla="*/ 2705100 h 5000624"/>
                  <a:gd name="connsiteX138" fmla="*/ 723900 w 4181474"/>
                  <a:gd name="connsiteY138" fmla="*/ 2571750 h 5000624"/>
                  <a:gd name="connsiteX139" fmla="*/ 914400 w 4181474"/>
                  <a:gd name="connsiteY139" fmla="*/ 2590800 h 5000624"/>
                  <a:gd name="connsiteX140" fmla="*/ 971550 w 4181474"/>
                  <a:gd name="connsiteY140" fmla="*/ 2533650 h 5000624"/>
                  <a:gd name="connsiteX141" fmla="*/ 1000126 w 4181474"/>
                  <a:gd name="connsiteY141" fmla="*/ 2562224 h 5000624"/>
                  <a:gd name="connsiteX142" fmla="*/ 1104900 w 4181474"/>
                  <a:gd name="connsiteY142" fmla="*/ 2524124 h 5000624"/>
                  <a:gd name="connsiteX143" fmla="*/ 1133474 w 4181474"/>
                  <a:gd name="connsiteY143" fmla="*/ 2571750 h 5000624"/>
                  <a:gd name="connsiteX144" fmla="*/ 1247774 w 4181474"/>
                  <a:gd name="connsiteY144" fmla="*/ 2552700 h 5000624"/>
                  <a:gd name="connsiteX145" fmla="*/ 1276350 w 4181474"/>
                  <a:gd name="connsiteY145" fmla="*/ 2533650 h 5000624"/>
                  <a:gd name="connsiteX146" fmla="*/ 1371600 w 4181474"/>
                  <a:gd name="connsiteY146" fmla="*/ 2524124 h 5000624"/>
                  <a:gd name="connsiteX147" fmla="*/ 1438274 w 4181474"/>
                  <a:gd name="connsiteY147" fmla="*/ 2476500 h 5000624"/>
                  <a:gd name="connsiteX148" fmla="*/ 1485900 w 4181474"/>
                  <a:gd name="connsiteY148" fmla="*/ 2476500 h 5000624"/>
                  <a:gd name="connsiteX149" fmla="*/ 1533526 w 4181474"/>
                  <a:gd name="connsiteY149" fmla="*/ 2524124 h 5000624"/>
                  <a:gd name="connsiteX150" fmla="*/ 1571626 w 4181474"/>
                  <a:gd name="connsiteY150" fmla="*/ 2514600 h 5000624"/>
                  <a:gd name="connsiteX151" fmla="*/ 1571626 w 4181474"/>
                  <a:gd name="connsiteY151" fmla="*/ 2352676 h 5000624"/>
                  <a:gd name="connsiteX152" fmla="*/ 1657350 w 4181474"/>
                  <a:gd name="connsiteY152" fmla="*/ 2333624 h 5000624"/>
                  <a:gd name="connsiteX153" fmla="*/ 1657350 w 4181474"/>
                  <a:gd name="connsiteY153" fmla="*/ 2181224 h 5000624"/>
                  <a:gd name="connsiteX154" fmla="*/ 1590674 w 4181474"/>
                  <a:gd name="connsiteY154" fmla="*/ 2076450 h 5000624"/>
                  <a:gd name="connsiteX155" fmla="*/ 1485900 w 4181474"/>
                  <a:gd name="connsiteY155" fmla="*/ 2019300 h 5000624"/>
                  <a:gd name="connsiteX156" fmla="*/ 1533526 w 4181474"/>
                  <a:gd name="connsiteY156" fmla="*/ 1971676 h 5000624"/>
                  <a:gd name="connsiteX157" fmla="*/ 1495426 w 4181474"/>
                  <a:gd name="connsiteY157" fmla="*/ 1924050 h 5000624"/>
                  <a:gd name="connsiteX158" fmla="*/ 1390650 w 4181474"/>
                  <a:gd name="connsiteY158" fmla="*/ 1895476 h 5000624"/>
                  <a:gd name="connsiteX159" fmla="*/ 1438274 w 4181474"/>
                  <a:gd name="connsiteY159" fmla="*/ 1847850 h 5000624"/>
                  <a:gd name="connsiteX160" fmla="*/ 1438274 w 4181474"/>
                  <a:gd name="connsiteY160" fmla="*/ 1771650 h 5000624"/>
                  <a:gd name="connsiteX161" fmla="*/ 1343026 w 4181474"/>
                  <a:gd name="connsiteY161" fmla="*/ 1781176 h 5000624"/>
                  <a:gd name="connsiteX162" fmla="*/ 1381126 w 4181474"/>
                  <a:gd name="connsiteY162" fmla="*/ 1543050 h 5000624"/>
                  <a:gd name="connsiteX163" fmla="*/ 1466850 w 4181474"/>
                  <a:gd name="connsiteY163" fmla="*/ 1504950 h 5000624"/>
                  <a:gd name="connsiteX164" fmla="*/ 1422096 w 4181474"/>
                  <a:gd name="connsiteY164" fmla="*/ 1434464 h 5000624"/>
                  <a:gd name="connsiteX165" fmla="*/ 1436370 w 4181474"/>
                  <a:gd name="connsiteY165" fmla="*/ 1432560 h 5000624"/>
                  <a:gd name="connsiteX166" fmla="*/ 1504950 w 4181474"/>
                  <a:gd name="connsiteY166" fmla="*/ 1295400 h 5000624"/>
                  <a:gd name="connsiteX167" fmla="*/ 1504950 w 4181474"/>
                  <a:gd name="connsiteY167" fmla="*/ 1203960 h 5000624"/>
                  <a:gd name="connsiteX168" fmla="*/ 1482090 w 4181474"/>
                  <a:gd name="connsiteY168" fmla="*/ 1135380 h 5000624"/>
                  <a:gd name="connsiteX169" fmla="*/ 1558290 w 4181474"/>
                  <a:gd name="connsiteY169" fmla="*/ 1104900 h 5000624"/>
                  <a:gd name="connsiteX170" fmla="*/ 1733550 w 4181474"/>
                  <a:gd name="connsiteY170" fmla="*/ 830580 h 5000624"/>
                  <a:gd name="connsiteX171" fmla="*/ 1687830 w 4181474"/>
                  <a:gd name="connsiteY171" fmla="*/ 762000 h 5000624"/>
                  <a:gd name="connsiteX172" fmla="*/ 1626870 w 4181474"/>
                  <a:gd name="connsiteY172" fmla="*/ 739140 h 5000624"/>
                  <a:gd name="connsiteX173" fmla="*/ 1558290 w 4181474"/>
                  <a:gd name="connsiteY173" fmla="*/ 632460 h 5000624"/>
                  <a:gd name="connsiteX174" fmla="*/ 1562906 w 4181474"/>
                  <a:gd name="connsiteY174" fmla="*/ 618968 h 5000624"/>
                  <a:gd name="connsiteX175" fmla="*/ 1550670 w 4181474"/>
                  <a:gd name="connsiteY175" fmla="*/ 617220 h 5000624"/>
                  <a:gd name="connsiteX176" fmla="*/ 1657350 w 4181474"/>
                  <a:gd name="connsiteY176" fmla="*/ 632460 h 5000624"/>
                  <a:gd name="connsiteX177" fmla="*/ 1718310 w 4181474"/>
                  <a:gd name="connsiteY177" fmla="*/ 548640 h 5000624"/>
                  <a:gd name="connsiteX178" fmla="*/ 1695450 w 4181474"/>
                  <a:gd name="connsiteY178" fmla="*/ 449580 h 5000624"/>
                  <a:gd name="connsiteX179" fmla="*/ 1756410 w 4181474"/>
                  <a:gd name="connsiteY179" fmla="*/ 441960 h 5000624"/>
                  <a:gd name="connsiteX180" fmla="*/ 1824990 w 4181474"/>
                  <a:gd name="connsiteY180" fmla="*/ 480060 h 5000624"/>
                  <a:gd name="connsiteX181" fmla="*/ 1893570 w 4181474"/>
                  <a:gd name="connsiteY181" fmla="*/ 411480 h 5000624"/>
                  <a:gd name="connsiteX182" fmla="*/ 2007870 w 4181474"/>
                  <a:gd name="connsiteY182" fmla="*/ 434340 h 5000624"/>
                  <a:gd name="connsiteX183" fmla="*/ 2099310 w 4181474"/>
                  <a:gd name="connsiteY183" fmla="*/ 563880 h 5000624"/>
                  <a:gd name="connsiteX184" fmla="*/ 2068830 w 4181474"/>
                  <a:gd name="connsiteY184" fmla="*/ 685800 h 5000624"/>
                  <a:gd name="connsiteX185" fmla="*/ 2145030 w 4181474"/>
                  <a:gd name="connsiteY185" fmla="*/ 685800 h 5000624"/>
                  <a:gd name="connsiteX186" fmla="*/ 2259330 w 4181474"/>
                  <a:gd name="connsiteY186" fmla="*/ 586740 h 5000624"/>
                  <a:gd name="connsiteX187" fmla="*/ 2343150 w 4181474"/>
                  <a:gd name="connsiteY187" fmla="*/ 525780 h 5000624"/>
                  <a:gd name="connsiteX188" fmla="*/ 2366010 w 4181474"/>
                  <a:gd name="connsiteY188" fmla="*/ 365760 h 5000624"/>
                  <a:gd name="connsiteX189" fmla="*/ 2465070 w 4181474"/>
                  <a:gd name="connsiteY189" fmla="*/ 320040 h 5000624"/>
                  <a:gd name="connsiteX190" fmla="*/ 2503170 w 4181474"/>
                  <a:gd name="connsiteY190" fmla="*/ 213360 h 5000624"/>
                  <a:gd name="connsiteX191" fmla="*/ 2647950 w 4181474"/>
                  <a:gd name="connsiteY191" fmla="*/ 53340 h 5000624"/>
                  <a:gd name="connsiteX192" fmla="*/ 2754630 w 4181474"/>
                  <a:gd name="connsiteY192" fmla="*/ 53340 h 5000624"/>
                  <a:gd name="connsiteX193" fmla="*/ 2830830 w 4181474"/>
                  <a:gd name="connsiteY193" fmla="*/ 121920 h 5000624"/>
                  <a:gd name="connsiteX194" fmla="*/ 2922270 w 4181474"/>
                  <a:gd name="connsiteY194" fmla="*/ 30480 h 5000624"/>
                  <a:gd name="connsiteX195" fmla="*/ 2967990 w 4181474"/>
                  <a:gd name="connsiteY195" fmla="*/ 45720 h 50006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</a:cxnLst>
                <a:rect l="l" t="t" r="r" b="b"/>
                <a:pathLst>
                  <a:path w="4181474" h="5000624">
                    <a:moveTo>
                      <a:pt x="3021330" y="0"/>
                    </a:moveTo>
                    <a:lnTo>
                      <a:pt x="3059430" y="30480"/>
                    </a:lnTo>
                    <a:lnTo>
                      <a:pt x="3128010" y="7620"/>
                    </a:lnTo>
                    <a:lnTo>
                      <a:pt x="3173730" y="15240"/>
                    </a:lnTo>
                    <a:lnTo>
                      <a:pt x="3128010" y="137160"/>
                    </a:lnTo>
                    <a:lnTo>
                      <a:pt x="3257550" y="114300"/>
                    </a:lnTo>
                    <a:lnTo>
                      <a:pt x="3310890" y="106680"/>
                    </a:lnTo>
                    <a:lnTo>
                      <a:pt x="3303270" y="60960"/>
                    </a:lnTo>
                    <a:lnTo>
                      <a:pt x="3394710" y="15240"/>
                    </a:lnTo>
                    <a:lnTo>
                      <a:pt x="3409950" y="121920"/>
                    </a:lnTo>
                    <a:lnTo>
                      <a:pt x="3569970" y="198120"/>
                    </a:lnTo>
                    <a:lnTo>
                      <a:pt x="3638550" y="152400"/>
                    </a:lnTo>
                    <a:lnTo>
                      <a:pt x="3714750" y="160020"/>
                    </a:lnTo>
                    <a:lnTo>
                      <a:pt x="3851910" y="289560"/>
                    </a:lnTo>
                    <a:lnTo>
                      <a:pt x="3989070" y="281940"/>
                    </a:lnTo>
                    <a:lnTo>
                      <a:pt x="3975862" y="282674"/>
                    </a:lnTo>
                    <a:lnTo>
                      <a:pt x="3990974" y="352424"/>
                    </a:lnTo>
                    <a:lnTo>
                      <a:pt x="4086226" y="381000"/>
                    </a:lnTo>
                    <a:lnTo>
                      <a:pt x="4095750" y="438150"/>
                    </a:lnTo>
                    <a:lnTo>
                      <a:pt x="4181474" y="514350"/>
                    </a:lnTo>
                    <a:lnTo>
                      <a:pt x="4171950" y="647700"/>
                    </a:lnTo>
                    <a:lnTo>
                      <a:pt x="3952874" y="942976"/>
                    </a:lnTo>
                    <a:lnTo>
                      <a:pt x="3943350" y="1028700"/>
                    </a:lnTo>
                    <a:lnTo>
                      <a:pt x="4000498" y="1047750"/>
                    </a:lnTo>
                    <a:lnTo>
                      <a:pt x="4000498" y="1171576"/>
                    </a:lnTo>
                    <a:lnTo>
                      <a:pt x="3924298" y="1162050"/>
                    </a:lnTo>
                    <a:lnTo>
                      <a:pt x="3876674" y="1228724"/>
                    </a:lnTo>
                    <a:lnTo>
                      <a:pt x="3895726" y="1295400"/>
                    </a:lnTo>
                    <a:lnTo>
                      <a:pt x="3886202" y="1352550"/>
                    </a:lnTo>
                    <a:lnTo>
                      <a:pt x="3971926" y="1466850"/>
                    </a:lnTo>
                    <a:lnTo>
                      <a:pt x="4067174" y="1495424"/>
                    </a:lnTo>
                    <a:lnTo>
                      <a:pt x="4000498" y="1638300"/>
                    </a:lnTo>
                    <a:lnTo>
                      <a:pt x="4000498" y="1724024"/>
                    </a:lnTo>
                    <a:lnTo>
                      <a:pt x="3857626" y="1800224"/>
                    </a:lnTo>
                    <a:lnTo>
                      <a:pt x="3771898" y="2000250"/>
                    </a:lnTo>
                    <a:lnTo>
                      <a:pt x="3724274" y="2000250"/>
                    </a:lnTo>
                    <a:lnTo>
                      <a:pt x="3667126" y="2066924"/>
                    </a:lnTo>
                    <a:lnTo>
                      <a:pt x="3657602" y="2162176"/>
                    </a:lnTo>
                    <a:lnTo>
                      <a:pt x="3600450" y="2171700"/>
                    </a:lnTo>
                    <a:lnTo>
                      <a:pt x="3505202" y="2133600"/>
                    </a:lnTo>
                    <a:lnTo>
                      <a:pt x="3390898" y="2143124"/>
                    </a:lnTo>
                    <a:lnTo>
                      <a:pt x="3324226" y="2209800"/>
                    </a:lnTo>
                    <a:lnTo>
                      <a:pt x="3333750" y="2324100"/>
                    </a:lnTo>
                    <a:lnTo>
                      <a:pt x="3295650" y="2352676"/>
                    </a:lnTo>
                    <a:lnTo>
                      <a:pt x="3219450" y="2352676"/>
                    </a:lnTo>
                    <a:lnTo>
                      <a:pt x="3181350" y="2466976"/>
                    </a:lnTo>
                    <a:lnTo>
                      <a:pt x="3257550" y="2524124"/>
                    </a:lnTo>
                    <a:lnTo>
                      <a:pt x="3390898" y="2524124"/>
                    </a:lnTo>
                    <a:lnTo>
                      <a:pt x="3400426" y="2609850"/>
                    </a:lnTo>
                    <a:lnTo>
                      <a:pt x="3495674" y="2609850"/>
                    </a:lnTo>
                    <a:lnTo>
                      <a:pt x="3533774" y="2686050"/>
                    </a:lnTo>
                    <a:lnTo>
                      <a:pt x="3590926" y="2667000"/>
                    </a:lnTo>
                    <a:lnTo>
                      <a:pt x="3629026" y="2705100"/>
                    </a:lnTo>
                    <a:lnTo>
                      <a:pt x="3638550" y="2762250"/>
                    </a:lnTo>
                    <a:lnTo>
                      <a:pt x="3676650" y="2838450"/>
                    </a:lnTo>
                    <a:lnTo>
                      <a:pt x="3705226" y="2971800"/>
                    </a:lnTo>
                    <a:lnTo>
                      <a:pt x="3800474" y="2990850"/>
                    </a:lnTo>
                    <a:lnTo>
                      <a:pt x="3848098" y="3095624"/>
                    </a:lnTo>
                    <a:lnTo>
                      <a:pt x="3771898" y="3162300"/>
                    </a:lnTo>
                    <a:lnTo>
                      <a:pt x="3762374" y="3238500"/>
                    </a:lnTo>
                    <a:lnTo>
                      <a:pt x="3819526" y="3333750"/>
                    </a:lnTo>
                    <a:lnTo>
                      <a:pt x="3924298" y="3333750"/>
                    </a:lnTo>
                    <a:lnTo>
                      <a:pt x="3933826" y="3457576"/>
                    </a:lnTo>
                    <a:lnTo>
                      <a:pt x="4057650" y="3533776"/>
                    </a:lnTo>
                    <a:lnTo>
                      <a:pt x="4105274" y="3629024"/>
                    </a:lnTo>
                    <a:lnTo>
                      <a:pt x="4095750" y="3771900"/>
                    </a:lnTo>
                    <a:lnTo>
                      <a:pt x="4057650" y="3781424"/>
                    </a:lnTo>
                    <a:lnTo>
                      <a:pt x="4019550" y="3867150"/>
                    </a:lnTo>
                    <a:lnTo>
                      <a:pt x="4048126" y="3905250"/>
                    </a:lnTo>
                    <a:lnTo>
                      <a:pt x="4143374" y="4029076"/>
                    </a:lnTo>
                    <a:lnTo>
                      <a:pt x="3962402" y="4048124"/>
                    </a:lnTo>
                    <a:lnTo>
                      <a:pt x="4010026" y="4143376"/>
                    </a:lnTo>
                    <a:lnTo>
                      <a:pt x="4000498" y="4305300"/>
                    </a:lnTo>
                    <a:lnTo>
                      <a:pt x="3886202" y="4362450"/>
                    </a:lnTo>
                    <a:lnTo>
                      <a:pt x="3895314" y="4480936"/>
                    </a:lnTo>
                    <a:lnTo>
                      <a:pt x="3771898" y="4467224"/>
                    </a:lnTo>
                    <a:lnTo>
                      <a:pt x="3724274" y="4524376"/>
                    </a:lnTo>
                    <a:lnTo>
                      <a:pt x="3505202" y="4648200"/>
                    </a:lnTo>
                    <a:lnTo>
                      <a:pt x="3409950" y="4638676"/>
                    </a:lnTo>
                    <a:lnTo>
                      <a:pt x="3324226" y="4552950"/>
                    </a:lnTo>
                    <a:lnTo>
                      <a:pt x="3267074" y="4562476"/>
                    </a:lnTo>
                    <a:lnTo>
                      <a:pt x="3124202" y="4438650"/>
                    </a:lnTo>
                    <a:lnTo>
                      <a:pt x="2933698" y="4505324"/>
                    </a:lnTo>
                    <a:lnTo>
                      <a:pt x="2819402" y="4600576"/>
                    </a:lnTo>
                    <a:lnTo>
                      <a:pt x="2733674" y="4562476"/>
                    </a:lnTo>
                    <a:lnTo>
                      <a:pt x="2714626" y="4467224"/>
                    </a:lnTo>
                    <a:lnTo>
                      <a:pt x="2533650" y="4381500"/>
                    </a:lnTo>
                    <a:lnTo>
                      <a:pt x="2466974" y="4419600"/>
                    </a:lnTo>
                    <a:lnTo>
                      <a:pt x="2419350" y="4391024"/>
                    </a:lnTo>
                    <a:lnTo>
                      <a:pt x="2381250" y="4381500"/>
                    </a:lnTo>
                    <a:lnTo>
                      <a:pt x="2400300" y="4267200"/>
                    </a:lnTo>
                    <a:lnTo>
                      <a:pt x="2305050" y="4248150"/>
                    </a:lnTo>
                    <a:lnTo>
                      <a:pt x="2324100" y="4152900"/>
                    </a:lnTo>
                    <a:lnTo>
                      <a:pt x="2133600" y="4010024"/>
                    </a:lnTo>
                    <a:lnTo>
                      <a:pt x="2124074" y="3943350"/>
                    </a:lnTo>
                    <a:lnTo>
                      <a:pt x="2076450" y="3962400"/>
                    </a:lnTo>
                    <a:lnTo>
                      <a:pt x="2066926" y="4019550"/>
                    </a:lnTo>
                    <a:lnTo>
                      <a:pt x="1952626" y="4095750"/>
                    </a:lnTo>
                    <a:lnTo>
                      <a:pt x="1847850" y="4114800"/>
                    </a:lnTo>
                    <a:lnTo>
                      <a:pt x="1638300" y="4181476"/>
                    </a:lnTo>
                    <a:lnTo>
                      <a:pt x="1495426" y="4171950"/>
                    </a:lnTo>
                    <a:lnTo>
                      <a:pt x="1228726" y="4600576"/>
                    </a:lnTo>
                    <a:lnTo>
                      <a:pt x="1190626" y="5000624"/>
                    </a:lnTo>
                    <a:lnTo>
                      <a:pt x="1104900" y="4962524"/>
                    </a:lnTo>
                    <a:lnTo>
                      <a:pt x="1019174" y="4972050"/>
                    </a:lnTo>
                    <a:lnTo>
                      <a:pt x="971550" y="4905376"/>
                    </a:lnTo>
                    <a:lnTo>
                      <a:pt x="866774" y="4752976"/>
                    </a:lnTo>
                    <a:lnTo>
                      <a:pt x="809626" y="4619624"/>
                    </a:lnTo>
                    <a:lnTo>
                      <a:pt x="723900" y="4562476"/>
                    </a:lnTo>
                    <a:lnTo>
                      <a:pt x="628650" y="4648200"/>
                    </a:lnTo>
                    <a:lnTo>
                      <a:pt x="495300" y="4657724"/>
                    </a:lnTo>
                    <a:lnTo>
                      <a:pt x="390526" y="4705350"/>
                    </a:lnTo>
                    <a:lnTo>
                      <a:pt x="304800" y="4619624"/>
                    </a:lnTo>
                    <a:lnTo>
                      <a:pt x="304800" y="4572000"/>
                    </a:lnTo>
                    <a:lnTo>
                      <a:pt x="333374" y="4514850"/>
                    </a:lnTo>
                    <a:lnTo>
                      <a:pt x="342900" y="4429124"/>
                    </a:lnTo>
                    <a:lnTo>
                      <a:pt x="390526" y="4238624"/>
                    </a:lnTo>
                    <a:lnTo>
                      <a:pt x="400050" y="4162424"/>
                    </a:lnTo>
                    <a:lnTo>
                      <a:pt x="504826" y="4095750"/>
                    </a:lnTo>
                    <a:lnTo>
                      <a:pt x="390526" y="3933824"/>
                    </a:lnTo>
                    <a:lnTo>
                      <a:pt x="381000" y="3848100"/>
                    </a:lnTo>
                    <a:lnTo>
                      <a:pt x="333374" y="3724276"/>
                    </a:lnTo>
                    <a:lnTo>
                      <a:pt x="361950" y="3600450"/>
                    </a:lnTo>
                    <a:lnTo>
                      <a:pt x="238126" y="3438524"/>
                    </a:lnTo>
                    <a:lnTo>
                      <a:pt x="200026" y="3457576"/>
                    </a:lnTo>
                    <a:lnTo>
                      <a:pt x="85726" y="3438524"/>
                    </a:lnTo>
                    <a:lnTo>
                      <a:pt x="95250" y="3276600"/>
                    </a:lnTo>
                    <a:lnTo>
                      <a:pt x="85726" y="3190876"/>
                    </a:lnTo>
                    <a:lnTo>
                      <a:pt x="0" y="3171824"/>
                    </a:lnTo>
                    <a:lnTo>
                      <a:pt x="0" y="3067050"/>
                    </a:lnTo>
                    <a:lnTo>
                      <a:pt x="19050" y="2943224"/>
                    </a:lnTo>
                    <a:lnTo>
                      <a:pt x="114300" y="2809876"/>
                    </a:lnTo>
                    <a:lnTo>
                      <a:pt x="133350" y="2686050"/>
                    </a:lnTo>
                    <a:lnTo>
                      <a:pt x="142874" y="2600324"/>
                    </a:lnTo>
                    <a:lnTo>
                      <a:pt x="276226" y="2533650"/>
                    </a:lnTo>
                    <a:lnTo>
                      <a:pt x="495300" y="2619376"/>
                    </a:lnTo>
                    <a:lnTo>
                      <a:pt x="609600" y="2628900"/>
                    </a:lnTo>
                    <a:lnTo>
                      <a:pt x="676274" y="2705100"/>
                    </a:lnTo>
                    <a:lnTo>
                      <a:pt x="723900" y="2571750"/>
                    </a:lnTo>
                    <a:lnTo>
                      <a:pt x="914400" y="2590800"/>
                    </a:lnTo>
                    <a:lnTo>
                      <a:pt x="971550" y="2533650"/>
                    </a:lnTo>
                    <a:lnTo>
                      <a:pt x="1000126" y="2562224"/>
                    </a:lnTo>
                    <a:lnTo>
                      <a:pt x="1104900" y="2524124"/>
                    </a:lnTo>
                    <a:lnTo>
                      <a:pt x="1133474" y="2571750"/>
                    </a:lnTo>
                    <a:lnTo>
                      <a:pt x="1247774" y="2552700"/>
                    </a:lnTo>
                    <a:lnTo>
                      <a:pt x="1276350" y="2533650"/>
                    </a:lnTo>
                    <a:lnTo>
                      <a:pt x="1371600" y="2524124"/>
                    </a:lnTo>
                    <a:lnTo>
                      <a:pt x="1438274" y="2476500"/>
                    </a:lnTo>
                    <a:lnTo>
                      <a:pt x="1485900" y="2476500"/>
                    </a:lnTo>
                    <a:lnTo>
                      <a:pt x="1533526" y="2524124"/>
                    </a:lnTo>
                    <a:lnTo>
                      <a:pt x="1571626" y="2514600"/>
                    </a:lnTo>
                    <a:lnTo>
                      <a:pt x="1571626" y="2352676"/>
                    </a:lnTo>
                    <a:lnTo>
                      <a:pt x="1657350" y="2333624"/>
                    </a:lnTo>
                    <a:lnTo>
                      <a:pt x="1657350" y="2181224"/>
                    </a:lnTo>
                    <a:lnTo>
                      <a:pt x="1590674" y="2076450"/>
                    </a:lnTo>
                    <a:lnTo>
                      <a:pt x="1485900" y="2019300"/>
                    </a:lnTo>
                    <a:lnTo>
                      <a:pt x="1533526" y="1971676"/>
                    </a:lnTo>
                    <a:lnTo>
                      <a:pt x="1495426" y="1924050"/>
                    </a:lnTo>
                    <a:lnTo>
                      <a:pt x="1390650" y="1895476"/>
                    </a:lnTo>
                    <a:lnTo>
                      <a:pt x="1438274" y="1847850"/>
                    </a:lnTo>
                    <a:lnTo>
                      <a:pt x="1438274" y="1771650"/>
                    </a:lnTo>
                    <a:lnTo>
                      <a:pt x="1343026" y="1781176"/>
                    </a:lnTo>
                    <a:lnTo>
                      <a:pt x="1381126" y="1543050"/>
                    </a:lnTo>
                    <a:lnTo>
                      <a:pt x="1466850" y="1504950"/>
                    </a:lnTo>
                    <a:lnTo>
                      <a:pt x="1422096" y="1434464"/>
                    </a:lnTo>
                    <a:lnTo>
                      <a:pt x="1436370" y="1432560"/>
                    </a:lnTo>
                    <a:lnTo>
                      <a:pt x="1504950" y="1295400"/>
                    </a:lnTo>
                    <a:lnTo>
                      <a:pt x="1504950" y="1203960"/>
                    </a:lnTo>
                    <a:lnTo>
                      <a:pt x="1482090" y="1135380"/>
                    </a:lnTo>
                    <a:lnTo>
                      <a:pt x="1558290" y="1104900"/>
                    </a:lnTo>
                    <a:lnTo>
                      <a:pt x="1733550" y="830580"/>
                    </a:lnTo>
                    <a:lnTo>
                      <a:pt x="1687830" y="762000"/>
                    </a:lnTo>
                    <a:lnTo>
                      <a:pt x="1626870" y="739140"/>
                    </a:lnTo>
                    <a:lnTo>
                      <a:pt x="1558290" y="632460"/>
                    </a:lnTo>
                    <a:lnTo>
                      <a:pt x="1562906" y="618968"/>
                    </a:lnTo>
                    <a:lnTo>
                      <a:pt x="1550670" y="617220"/>
                    </a:lnTo>
                    <a:lnTo>
                      <a:pt x="1657350" y="632460"/>
                    </a:lnTo>
                    <a:lnTo>
                      <a:pt x="1718310" y="548640"/>
                    </a:lnTo>
                    <a:lnTo>
                      <a:pt x="1695450" y="449580"/>
                    </a:lnTo>
                    <a:lnTo>
                      <a:pt x="1756410" y="441960"/>
                    </a:lnTo>
                    <a:lnTo>
                      <a:pt x="1824990" y="480060"/>
                    </a:lnTo>
                    <a:lnTo>
                      <a:pt x="1893570" y="411480"/>
                    </a:lnTo>
                    <a:lnTo>
                      <a:pt x="2007870" y="434340"/>
                    </a:lnTo>
                    <a:lnTo>
                      <a:pt x="2099310" y="563880"/>
                    </a:lnTo>
                    <a:lnTo>
                      <a:pt x="2068830" y="685800"/>
                    </a:lnTo>
                    <a:lnTo>
                      <a:pt x="2145030" y="685800"/>
                    </a:lnTo>
                    <a:lnTo>
                      <a:pt x="2259330" y="586740"/>
                    </a:lnTo>
                    <a:lnTo>
                      <a:pt x="2343150" y="525780"/>
                    </a:lnTo>
                    <a:lnTo>
                      <a:pt x="2366010" y="365760"/>
                    </a:lnTo>
                    <a:lnTo>
                      <a:pt x="2465070" y="320040"/>
                    </a:lnTo>
                    <a:lnTo>
                      <a:pt x="2503170" y="213360"/>
                    </a:lnTo>
                    <a:lnTo>
                      <a:pt x="2647950" y="53340"/>
                    </a:lnTo>
                    <a:lnTo>
                      <a:pt x="2754630" y="53340"/>
                    </a:lnTo>
                    <a:lnTo>
                      <a:pt x="2830830" y="121920"/>
                    </a:lnTo>
                    <a:lnTo>
                      <a:pt x="2922270" y="30480"/>
                    </a:lnTo>
                    <a:lnTo>
                      <a:pt x="2967990" y="45720"/>
                    </a:lnTo>
                    <a:close/>
                  </a:path>
                </a:pathLst>
              </a:custGeom>
              <a:noFill/>
              <a:ln w="38100">
                <a:solidFill>
                  <a:schemeClr val="accent6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5" name="グループ化 14">
              <a:extLst>
                <a:ext uri="{FF2B5EF4-FFF2-40B4-BE49-F238E27FC236}">
                  <a16:creationId xmlns:a16="http://schemas.microsoft.com/office/drawing/2014/main" id="{3F64C53B-A7B9-4D88-8786-1A5D23546F0B}"/>
                </a:ext>
              </a:extLst>
            </p:cNvPr>
            <p:cNvGrpSpPr/>
            <p:nvPr/>
          </p:nvGrpSpPr>
          <p:grpSpPr>
            <a:xfrm>
              <a:off x="31100026" y="25927638"/>
              <a:ext cx="3845998" cy="4486822"/>
              <a:chOff x="31100026" y="25927638"/>
              <a:chExt cx="3845998" cy="4486822"/>
            </a:xfrm>
          </p:grpSpPr>
          <p:sp>
            <p:nvSpPr>
              <p:cNvPr id="17" name="正方形/長方形 16">
                <a:extLst>
                  <a:ext uri="{FF2B5EF4-FFF2-40B4-BE49-F238E27FC236}">
                    <a16:creationId xmlns:a16="http://schemas.microsoft.com/office/drawing/2014/main" id="{5493F835-23BB-4E32-AB5E-CDB2E4AFFF08}"/>
                  </a:ext>
                </a:extLst>
              </p:cNvPr>
              <p:cNvSpPr/>
              <p:nvPr/>
            </p:nvSpPr>
            <p:spPr>
              <a:xfrm>
                <a:off x="32150491" y="29240647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岐阜市</a:t>
                </a:r>
              </a:p>
            </p:txBody>
          </p:sp>
          <p:sp>
            <p:nvSpPr>
              <p:cNvPr id="18" name="正方形/長方形 17">
                <a:extLst>
                  <a:ext uri="{FF2B5EF4-FFF2-40B4-BE49-F238E27FC236}">
                    <a16:creationId xmlns:a16="http://schemas.microsoft.com/office/drawing/2014/main" id="{7248294B-38E5-4F30-ADDB-2EBCD3C7E06B}"/>
                  </a:ext>
                </a:extLst>
              </p:cNvPr>
              <p:cNvSpPr/>
              <p:nvPr/>
            </p:nvSpPr>
            <p:spPr>
              <a:xfrm>
                <a:off x="33144225" y="29672645"/>
                <a:ext cx="620683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多治見市</a:t>
                </a:r>
              </a:p>
            </p:txBody>
          </p:sp>
          <p:sp>
            <p:nvSpPr>
              <p:cNvPr id="19" name="正方形/長方形 18">
                <a:extLst>
                  <a:ext uri="{FF2B5EF4-FFF2-40B4-BE49-F238E27FC236}">
                    <a16:creationId xmlns:a16="http://schemas.microsoft.com/office/drawing/2014/main" id="{93D6C7D9-6D3F-444B-A461-B563EE75F064}"/>
                  </a:ext>
                </a:extLst>
              </p:cNvPr>
              <p:cNvSpPr/>
              <p:nvPr/>
            </p:nvSpPr>
            <p:spPr>
              <a:xfrm>
                <a:off x="32003338" y="29795107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羽島市</a:t>
                </a:r>
              </a:p>
            </p:txBody>
          </p:sp>
          <p:sp>
            <p:nvSpPr>
              <p:cNvPr id="20" name="正方形/長方形 19">
                <a:extLst>
                  <a:ext uri="{FF2B5EF4-FFF2-40B4-BE49-F238E27FC236}">
                    <a16:creationId xmlns:a16="http://schemas.microsoft.com/office/drawing/2014/main" id="{C0D54BB1-3E51-411A-A6A9-194A14A0B7B4}"/>
                  </a:ext>
                </a:extLst>
              </p:cNvPr>
              <p:cNvSpPr/>
              <p:nvPr/>
            </p:nvSpPr>
            <p:spPr>
              <a:xfrm>
                <a:off x="33715301" y="29471039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瑞浪市</a:t>
                </a:r>
              </a:p>
            </p:txBody>
          </p:sp>
          <p:sp>
            <p:nvSpPr>
              <p:cNvPr id="21" name="正方形/長方形 20">
                <a:extLst>
                  <a:ext uri="{FF2B5EF4-FFF2-40B4-BE49-F238E27FC236}">
                    <a16:creationId xmlns:a16="http://schemas.microsoft.com/office/drawing/2014/main" id="{E6E28014-046C-44B8-9E31-D77A76DC1F4A}"/>
                  </a:ext>
                </a:extLst>
              </p:cNvPr>
              <p:cNvSpPr/>
              <p:nvPr/>
            </p:nvSpPr>
            <p:spPr>
              <a:xfrm>
                <a:off x="31656329" y="29395681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瑞穂市</a:t>
                </a:r>
              </a:p>
            </p:txBody>
          </p:sp>
          <p:sp>
            <p:nvSpPr>
              <p:cNvPr id="22" name="正方形/長方形 21">
                <a:extLst>
                  <a:ext uri="{FF2B5EF4-FFF2-40B4-BE49-F238E27FC236}">
                    <a16:creationId xmlns:a16="http://schemas.microsoft.com/office/drawing/2014/main" id="{AD1A0F83-CC50-43A3-A86A-5FC183BAA90F}"/>
                  </a:ext>
                </a:extLst>
              </p:cNvPr>
              <p:cNvSpPr/>
              <p:nvPr/>
            </p:nvSpPr>
            <p:spPr>
              <a:xfrm>
                <a:off x="32720138" y="27900424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郡上市</a:t>
                </a:r>
              </a:p>
            </p:txBody>
          </p:sp>
          <p:sp>
            <p:nvSpPr>
              <p:cNvPr id="23" name="正方形/長方形 22">
                <a:extLst>
                  <a:ext uri="{FF2B5EF4-FFF2-40B4-BE49-F238E27FC236}">
                    <a16:creationId xmlns:a16="http://schemas.microsoft.com/office/drawing/2014/main" id="{9697C423-66DD-45FC-9BC7-B07955F8D384}"/>
                  </a:ext>
                </a:extLst>
              </p:cNvPr>
              <p:cNvSpPr/>
              <p:nvPr/>
            </p:nvSpPr>
            <p:spPr>
              <a:xfrm>
                <a:off x="31745106" y="30199016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海津市</a:t>
                </a:r>
              </a:p>
            </p:txBody>
          </p:sp>
          <p:sp>
            <p:nvSpPr>
              <p:cNvPr id="24" name="正方形/長方形 23">
                <a:extLst>
                  <a:ext uri="{FF2B5EF4-FFF2-40B4-BE49-F238E27FC236}">
                    <a16:creationId xmlns:a16="http://schemas.microsoft.com/office/drawing/2014/main" id="{A17D7CD7-4240-4D03-B1BA-E73D393AB4B0}"/>
                  </a:ext>
                </a:extLst>
              </p:cNvPr>
              <p:cNvSpPr/>
              <p:nvPr/>
            </p:nvSpPr>
            <p:spPr>
              <a:xfrm>
                <a:off x="31488802" y="29870427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養老町</a:t>
                </a:r>
              </a:p>
            </p:txBody>
          </p:sp>
          <p:sp>
            <p:nvSpPr>
              <p:cNvPr id="25" name="正方形/長方形 24">
                <a:extLst>
                  <a:ext uri="{FF2B5EF4-FFF2-40B4-BE49-F238E27FC236}">
                    <a16:creationId xmlns:a16="http://schemas.microsoft.com/office/drawing/2014/main" id="{D0975D87-1DA6-496C-8654-62AA2C6DCF8E}"/>
                  </a:ext>
                </a:extLst>
              </p:cNvPr>
              <p:cNvSpPr/>
              <p:nvPr/>
            </p:nvSpPr>
            <p:spPr>
              <a:xfrm>
                <a:off x="31105883" y="28662215"/>
                <a:ext cx="620683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揖斐川町</a:t>
                </a:r>
              </a:p>
            </p:txBody>
          </p:sp>
          <p:sp>
            <p:nvSpPr>
              <p:cNvPr id="26" name="正方形/長方形 25">
                <a:extLst>
                  <a:ext uri="{FF2B5EF4-FFF2-40B4-BE49-F238E27FC236}">
                    <a16:creationId xmlns:a16="http://schemas.microsoft.com/office/drawing/2014/main" id="{AE0D8F38-3EDD-47BD-A362-A9E7F190E6F3}"/>
                  </a:ext>
                </a:extLst>
              </p:cNvPr>
              <p:cNvSpPr/>
              <p:nvPr/>
            </p:nvSpPr>
            <p:spPr>
              <a:xfrm>
                <a:off x="31451840" y="29257853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池田町</a:t>
                </a:r>
              </a:p>
            </p:txBody>
          </p:sp>
          <p:sp>
            <p:nvSpPr>
              <p:cNvPr id="27" name="正方形/長方形 26">
                <a:extLst>
                  <a:ext uri="{FF2B5EF4-FFF2-40B4-BE49-F238E27FC236}">
                    <a16:creationId xmlns:a16="http://schemas.microsoft.com/office/drawing/2014/main" id="{3ACF8359-AA2C-449F-B541-731670BD13FC}"/>
                  </a:ext>
                </a:extLst>
              </p:cNvPr>
              <p:cNvSpPr/>
              <p:nvPr/>
            </p:nvSpPr>
            <p:spPr>
              <a:xfrm>
                <a:off x="31878099" y="29323962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北方町</a:t>
                </a:r>
              </a:p>
            </p:txBody>
          </p:sp>
          <p:sp>
            <p:nvSpPr>
              <p:cNvPr id="28" name="正方形/長方形 27">
                <a:extLst>
                  <a:ext uri="{FF2B5EF4-FFF2-40B4-BE49-F238E27FC236}">
                    <a16:creationId xmlns:a16="http://schemas.microsoft.com/office/drawing/2014/main" id="{D98B7A03-F9CE-4A96-B577-7114D8B20E31}"/>
                  </a:ext>
                </a:extLst>
              </p:cNvPr>
              <p:cNvSpPr/>
              <p:nvPr/>
            </p:nvSpPr>
            <p:spPr>
              <a:xfrm>
                <a:off x="32792156" y="29421090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坂祝町</a:t>
                </a:r>
              </a:p>
            </p:txBody>
          </p:sp>
          <p:sp>
            <p:nvSpPr>
              <p:cNvPr id="29" name="正方形/長方形 28">
                <a:extLst>
                  <a:ext uri="{FF2B5EF4-FFF2-40B4-BE49-F238E27FC236}">
                    <a16:creationId xmlns:a16="http://schemas.microsoft.com/office/drawing/2014/main" id="{359F98CE-C4C0-499A-8AE8-263B8635CCD7}"/>
                  </a:ext>
                </a:extLst>
              </p:cNvPr>
              <p:cNvSpPr/>
              <p:nvPr/>
            </p:nvSpPr>
            <p:spPr>
              <a:xfrm>
                <a:off x="33227428" y="28807796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七宗町</a:t>
                </a:r>
              </a:p>
            </p:txBody>
          </p:sp>
          <p:sp>
            <p:nvSpPr>
              <p:cNvPr id="30" name="正方形/長方形 29">
                <a:extLst>
                  <a:ext uri="{FF2B5EF4-FFF2-40B4-BE49-F238E27FC236}">
                    <a16:creationId xmlns:a16="http://schemas.microsoft.com/office/drawing/2014/main" id="{5EEFE3EB-134A-4201-96AF-B7B50F8ADA22}"/>
                  </a:ext>
                </a:extLst>
              </p:cNvPr>
              <p:cNvSpPr/>
              <p:nvPr/>
            </p:nvSpPr>
            <p:spPr>
              <a:xfrm>
                <a:off x="33394602" y="29077688"/>
                <a:ext cx="620683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八百津町</a:t>
                </a:r>
              </a:p>
            </p:txBody>
          </p:sp>
          <p:sp>
            <p:nvSpPr>
              <p:cNvPr id="31" name="正方形/長方形 30">
                <a:extLst>
                  <a:ext uri="{FF2B5EF4-FFF2-40B4-BE49-F238E27FC236}">
                    <a16:creationId xmlns:a16="http://schemas.microsoft.com/office/drawing/2014/main" id="{84C4DC75-5496-4238-B30F-A1DA1857DB48}"/>
                  </a:ext>
                </a:extLst>
              </p:cNvPr>
              <p:cNvSpPr/>
              <p:nvPr/>
            </p:nvSpPr>
            <p:spPr>
              <a:xfrm>
                <a:off x="32568963" y="28793272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美濃市</a:t>
                </a:r>
              </a:p>
            </p:txBody>
          </p:sp>
          <p:sp>
            <p:nvSpPr>
              <p:cNvPr id="32" name="正方形/長方形 31">
                <a:extLst>
                  <a:ext uri="{FF2B5EF4-FFF2-40B4-BE49-F238E27FC236}">
                    <a16:creationId xmlns:a16="http://schemas.microsoft.com/office/drawing/2014/main" id="{7D605D87-CEC7-42C0-AF6E-172D73233160}"/>
                  </a:ext>
                </a:extLst>
              </p:cNvPr>
              <p:cNvSpPr/>
              <p:nvPr/>
            </p:nvSpPr>
            <p:spPr>
              <a:xfrm>
                <a:off x="34325341" y="28967154"/>
                <a:ext cx="620683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中津川市</a:t>
                </a:r>
              </a:p>
            </p:txBody>
          </p:sp>
          <p:sp>
            <p:nvSpPr>
              <p:cNvPr id="33" name="正方形/長方形 32">
                <a:extLst>
                  <a:ext uri="{FF2B5EF4-FFF2-40B4-BE49-F238E27FC236}">
                    <a16:creationId xmlns:a16="http://schemas.microsoft.com/office/drawing/2014/main" id="{661F4742-F184-4A6E-BFDD-8CE9935D4603}"/>
                  </a:ext>
                </a:extLst>
              </p:cNvPr>
              <p:cNvSpPr/>
              <p:nvPr/>
            </p:nvSpPr>
            <p:spPr>
              <a:xfrm>
                <a:off x="31194009" y="29949099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大垣市</a:t>
                </a:r>
              </a:p>
            </p:txBody>
          </p:sp>
          <p:sp>
            <p:nvSpPr>
              <p:cNvPr id="34" name="正方形/長方形 33">
                <a:extLst>
                  <a:ext uri="{FF2B5EF4-FFF2-40B4-BE49-F238E27FC236}">
                    <a16:creationId xmlns:a16="http://schemas.microsoft.com/office/drawing/2014/main" id="{49A1626B-3223-4BEE-A700-629B2EAD2587}"/>
                  </a:ext>
                </a:extLst>
              </p:cNvPr>
              <p:cNvSpPr/>
              <p:nvPr/>
            </p:nvSpPr>
            <p:spPr>
              <a:xfrm>
                <a:off x="34005295" y="26630991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高山市</a:t>
                </a:r>
              </a:p>
            </p:txBody>
          </p:sp>
          <p:sp>
            <p:nvSpPr>
              <p:cNvPr id="35" name="正方形/長方形 34">
                <a:extLst>
                  <a:ext uri="{FF2B5EF4-FFF2-40B4-BE49-F238E27FC236}">
                    <a16:creationId xmlns:a16="http://schemas.microsoft.com/office/drawing/2014/main" id="{488DDCF1-3531-495C-A62F-4B70B67FC470}"/>
                  </a:ext>
                </a:extLst>
              </p:cNvPr>
              <p:cNvSpPr/>
              <p:nvPr/>
            </p:nvSpPr>
            <p:spPr>
              <a:xfrm>
                <a:off x="34282473" y="29753702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恵那市</a:t>
                </a:r>
              </a:p>
            </p:txBody>
          </p:sp>
          <p:sp>
            <p:nvSpPr>
              <p:cNvPr id="36" name="正方形/長方形 35">
                <a:extLst>
                  <a:ext uri="{FF2B5EF4-FFF2-40B4-BE49-F238E27FC236}">
                    <a16:creationId xmlns:a16="http://schemas.microsoft.com/office/drawing/2014/main" id="{485E4B92-4ACC-4EE3-9EBF-42F0721579AC}"/>
                  </a:ext>
                </a:extLst>
              </p:cNvPr>
              <p:cNvSpPr/>
              <p:nvPr/>
            </p:nvSpPr>
            <p:spPr>
              <a:xfrm>
                <a:off x="32266283" y="28229072"/>
                <a:ext cx="402674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関市</a:t>
                </a:r>
              </a:p>
            </p:txBody>
          </p:sp>
          <p:sp>
            <p:nvSpPr>
              <p:cNvPr id="37" name="正方形/長方形 36">
                <a:extLst>
                  <a:ext uri="{FF2B5EF4-FFF2-40B4-BE49-F238E27FC236}">
                    <a16:creationId xmlns:a16="http://schemas.microsoft.com/office/drawing/2014/main" id="{0B8FF3CC-117C-4592-AF6A-83140EA754A0}"/>
                  </a:ext>
                </a:extLst>
              </p:cNvPr>
              <p:cNvSpPr/>
              <p:nvPr/>
            </p:nvSpPr>
            <p:spPr>
              <a:xfrm>
                <a:off x="33098394" y="29459699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可児市</a:t>
                </a:r>
              </a:p>
            </p:txBody>
          </p:sp>
          <p:sp>
            <p:nvSpPr>
              <p:cNvPr id="38" name="正方形/長方形 37">
                <a:extLst>
                  <a:ext uri="{FF2B5EF4-FFF2-40B4-BE49-F238E27FC236}">
                    <a16:creationId xmlns:a16="http://schemas.microsoft.com/office/drawing/2014/main" id="{4FBECC41-ED03-4D58-8C32-2EC8879A2F0E}"/>
                  </a:ext>
                </a:extLst>
              </p:cNvPr>
              <p:cNvSpPr/>
              <p:nvPr/>
            </p:nvSpPr>
            <p:spPr>
              <a:xfrm>
                <a:off x="32068799" y="28695478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山県市</a:t>
                </a:r>
              </a:p>
            </p:txBody>
          </p:sp>
          <p:sp>
            <p:nvSpPr>
              <p:cNvPr id="39" name="正方形/長方形 38">
                <a:extLst>
                  <a:ext uri="{FF2B5EF4-FFF2-40B4-BE49-F238E27FC236}">
                    <a16:creationId xmlns:a16="http://schemas.microsoft.com/office/drawing/2014/main" id="{17384A69-83A6-4854-9FDB-A99993CB8CAC}"/>
                  </a:ext>
                </a:extLst>
              </p:cNvPr>
              <p:cNvSpPr/>
              <p:nvPr/>
            </p:nvSpPr>
            <p:spPr>
              <a:xfrm>
                <a:off x="31374685" y="29498479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垂井町</a:t>
                </a:r>
              </a:p>
            </p:txBody>
          </p:sp>
          <p:sp>
            <p:nvSpPr>
              <p:cNvPr id="40" name="正方形/長方形 39">
                <a:extLst>
                  <a:ext uri="{FF2B5EF4-FFF2-40B4-BE49-F238E27FC236}">
                    <a16:creationId xmlns:a16="http://schemas.microsoft.com/office/drawing/2014/main" id="{93B0C7D4-6DC8-4E2A-AF1C-9ADD94AC711A}"/>
                  </a:ext>
                </a:extLst>
              </p:cNvPr>
              <p:cNvSpPr/>
              <p:nvPr/>
            </p:nvSpPr>
            <p:spPr>
              <a:xfrm>
                <a:off x="31746149" y="29955481"/>
                <a:ext cx="620683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輪之内町</a:t>
                </a:r>
              </a:p>
            </p:txBody>
          </p:sp>
          <p:sp>
            <p:nvSpPr>
              <p:cNvPr id="41" name="正方形/長方形 40">
                <a:extLst>
                  <a:ext uri="{FF2B5EF4-FFF2-40B4-BE49-F238E27FC236}">
                    <a16:creationId xmlns:a16="http://schemas.microsoft.com/office/drawing/2014/main" id="{E0A3B029-EC15-4DCF-B44E-F66892F1A663}"/>
                  </a:ext>
                </a:extLst>
              </p:cNvPr>
              <p:cNvSpPr/>
              <p:nvPr/>
            </p:nvSpPr>
            <p:spPr>
              <a:xfrm>
                <a:off x="31681042" y="29133824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大野町</a:t>
                </a:r>
              </a:p>
            </p:txBody>
          </p:sp>
          <p:sp>
            <p:nvSpPr>
              <p:cNvPr id="42" name="正方形/長方形 41">
                <a:extLst>
                  <a:ext uri="{FF2B5EF4-FFF2-40B4-BE49-F238E27FC236}">
                    <a16:creationId xmlns:a16="http://schemas.microsoft.com/office/drawing/2014/main" id="{4D48F439-D8FE-417D-B202-AA1BA19E95D6}"/>
                  </a:ext>
                </a:extLst>
              </p:cNvPr>
              <p:cNvSpPr/>
              <p:nvPr/>
            </p:nvSpPr>
            <p:spPr>
              <a:xfrm>
                <a:off x="33139228" y="28972668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川辺町</a:t>
                </a:r>
              </a:p>
            </p:txBody>
          </p:sp>
          <p:sp>
            <p:nvSpPr>
              <p:cNvPr id="43" name="正方形/長方形 42">
                <a:extLst>
                  <a:ext uri="{FF2B5EF4-FFF2-40B4-BE49-F238E27FC236}">
                    <a16:creationId xmlns:a16="http://schemas.microsoft.com/office/drawing/2014/main" id="{4D6F40D5-DB94-4B05-8243-60622A52B873}"/>
                  </a:ext>
                </a:extLst>
              </p:cNvPr>
              <p:cNvSpPr/>
              <p:nvPr/>
            </p:nvSpPr>
            <p:spPr>
              <a:xfrm>
                <a:off x="33365513" y="29328128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御嵩町</a:t>
                </a:r>
              </a:p>
            </p:txBody>
          </p:sp>
          <p:sp>
            <p:nvSpPr>
              <p:cNvPr id="44" name="正方形/長方形 43">
                <a:extLst>
                  <a:ext uri="{FF2B5EF4-FFF2-40B4-BE49-F238E27FC236}">
                    <a16:creationId xmlns:a16="http://schemas.microsoft.com/office/drawing/2014/main" id="{A1BF1744-DDC8-48CD-A2CE-76E11F925203}"/>
                  </a:ext>
                </a:extLst>
              </p:cNvPr>
              <p:cNvSpPr/>
              <p:nvPr/>
            </p:nvSpPr>
            <p:spPr>
              <a:xfrm>
                <a:off x="33891722" y="28469432"/>
                <a:ext cx="620683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東白川村</a:t>
                </a:r>
              </a:p>
            </p:txBody>
          </p:sp>
          <p:sp>
            <p:nvSpPr>
              <p:cNvPr id="45" name="正方形/長方形 44">
                <a:extLst>
                  <a:ext uri="{FF2B5EF4-FFF2-40B4-BE49-F238E27FC236}">
                    <a16:creationId xmlns:a16="http://schemas.microsoft.com/office/drawing/2014/main" id="{104B7DE6-4395-41ED-B052-1F8DA5631044}"/>
                  </a:ext>
                </a:extLst>
              </p:cNvPr>
              <p:cNvSpPr/>
              <p:nvPr/>
            </p:nvSpPr>
            <p:spPr>
              <a:xfrm>
                <a:off x="33528261" y="28703927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白川町</a:t>
                </a:r>
              </a:p>
            </p:txBody>
          </p:sp>
          <p:sp>
            <p:nvSpPr>
              <p:cNvPr id="46" name="正方形/長方形 45">
                <a:extLst>
                  <a:ext uri="{FF2B5EF4-FFF2-40B4-BE49-F238E27FC236}">
                    <a16:creationId xmlns:a16="http://schemas.microsoft.com/office/drawing/2014/main" id="{2F035D20-1100-4D71-BD5C-13FE5D71F920}"/>
                  </a:ext>
                </a:extLst>
              </p:cNvPr>
              <p:cNvSpPr/>
              <p:nvPr/>
            </p:nvSpPr>
            <p:spPr>
              <a:xfrm>
                <a:off x="31100026" y="29748377"/>
                <a:ext cx="620683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関ヶ原町</a:t>
                </a:r>
              </a:p>
            </p:txBody>
          </p:sp>
          <p:sp>
            <p:nvSpPr>
              <p:cNvPr id="47" name="正方形/長方形 46">
                <a:extLst>
                  <a:ext uri="{FF2B5EF4-FFF2-40B4-BE49-F238E27FC236}">
                    <a16:creationId xmlns:a16="http://schemas.microsoft.com/office/drawing/2014/main" id="{EDCF4A24-6722-46EA-BFFA-F5ED6CFB3F4B}"/>
                  </a:ext>
                </a:extLst>
              </p:cNvPr>
              <p:cNvSpPr/>
              <p:nvPr/>
            </p:nvSpPr>
            <p:spPr>
              <a:xfrm>
                <a:off x="31663771" y="28380463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本巣市</a:t>
                </a:r>
              </a:p>
            </p:txBody>
          </p:sp>
          <p:sp>
            <p:nvSpPr>
              <p:cNvPr id="48" name="正方形/長方形 47">
                <a:extLst>
                  <a:ext uri="{FF2B5EF4-FFF2-40B4-BE49-F238E27FC236}">
                    <a16:creationId xmlns:a16="http://schemas.microsoft.com/office/drawing/2014/main" id="{BDC2D0EC-3E9E-430B-8D5C-EF7D9CAABBBC}"/>
                  </a:ext>
                </a:extLst>
              </p:cNvPr>
              <p:cNvSpPr/>
              <p:nvPr/>
            </p:nvSpPr>
            <p:spPr>
              <a:xfrm>
                <a:off x="32802403" y="29210996"/>
                <a:ext cx="729687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美濃加茂市</a:t>
                </a:r>
              </a:p>
            </p:txBody>
          </p:sp>
          <p:sp>
            <p:nvSpPr>
              <p:cNvPr id="49" name="正方形/長方形 48">
                <a:extLst>
                  <a:ext uri="{FF2B5EF4-FFF2-40B4-BE49-F238E27FC236}">
                    <a16:creationId xmlns:a16="http://schemas.microsoft.com/office/drawing/2014/main" id="{36F25C3C-1B34-41A9-84E4-A175E9CA16FD}"/>
                  </a:ext>
                </a:extLst>
              </p:cNvPr>
              <p:cNvSpPr/>
              <p:nvPr/>
            </p:nvSpPr>
            <p:spPr>
              <a:xfrm>
                <a:off x="33537407" y="29756144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土岐市</a:t>
                </a:r>
              </a:p>
            </p:txBody>
          </p:sp>
          <p:sp>
            <p:nvSpPr>
              <p:cNvPr id="50" name="正方形/長方形 49">
                <a:extLst>
                  <a:ext uri="{FF2B5EF4-FFF2-40B4-BE49-F238E27FC236}">
                    <a16:creationId xmlns:a16="http://schemas.microsoft.com/office/drawing/2014/main" id="{6F2A3C64-AD87-4293-BB84-082C862A9420}"/>
                  </a:ext>
                </a:extLst>
              </p:cNvPr>
              <p:cNvSpPr/>
              <p:nvPr/>
            </p:nvSpPr>
            <p:spPr>
              <a:xfrm>
                <a:off x="32406461" y="29487739"/>
                <a:ext cx="620683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各務原市</a:t>
                </a:r>
              </a:p>
            </p:txBody>
          </p:sp>
          <p:sp>
            <p:nvSpPr>
              <p:cNvPr id="51" name="正方形/長方形 50">
                <a:extLst>
                  <a:ext uri="{FF2B5EF4-FFF2-40B4-BE49-F238E27FC236}">
                    <a16:creationId xmlns:a16="http://schemas.microsoft.com/office/drawing/2014/main" id="{EAD53341-B9A3-465A-B00B-0074048FB071}"/>
                  </a:ext>
                </a:extLst>
              </p:cNvPr>
              <p:cNvSpPr/>
              <p:nvPr/>
            </p:nvSpPr>
            <p:spPr>
              <a:xfrm>
                <a:off x="33493616" y="25927638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飛騨市</a:t>
                </a:r>
              </a:p>
            </p:txBody>
          </p:sp>
          <p:sp>
            <p:nvSpPr>
              <p:cNvPr id="52" name="正方形/長方形 51">
                <a:extLst>
                  <a:ext uri="{FF2B5EF4-FFF2-40B4-BE49-F238E27FC236}">
                    <a16:creationId xmlns:a16="http://schemas.microsoft.com/office/drawing/2014/main" id="{CC1FBEC6-328F-42E4-A3F4-1497724F5952}"/>
                  </a:ext>
                </a:extLst>
              </p:cNvPr>
              <p:cNvSpPr/>
              <p:nvPr/>
            </p:nvSpPr>
            <p:spPr>
              <a:xfrm>
                <a:off x="32473232" y="26465668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白川村</a:t>
                </a:r>
              </a:p>
            </p:txBody>
          </p:sp>
          <p:sp>
            <p:nvSpPr>
              <p:cNvPr id="53" name="正方形/長方形 52">
                <a:extLst>
                  <a:ext uri="{FF2B5EF4-FFF2-40B4-BE49-F238E27FC236}">
                    <a16:creationId xmlns:a16="http://schemas.microsoft.com/office/drawing/2014/main" id="{3E05F70B-3FC3-4C0C-9DF5-F7CF8E9736F5}"/>
                  </a:ext>
                </a:extLst>
              </p:cNvPr>
              <p:cNvSpPr/>
              <p:nvPr/>
            </p:nvSpPr>
            <p:spPr>
              <a:xfrm>
                <a:off x="31840958" y="29708361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安八町</a:t>
                </a:r>
              </a:p>
            </p:txBody>
          </p:sp>
          <p:sp>
            <p:nvSpPr>
              <p:cNvPr id="54" name="正方形/長方形 53">
                <a:extLst>
                  <a:ext uri="{FF2B5EF4-FFF2-40B4-BE49-F238E27FC236}">
                    <a16:creationId xmlns:a16="http://schemas.microsoft.com/office/drawing/2014/main" id="{CF5C65E4-73BE-4EE8-8B1C-8C8807C7A992}"/>
                  </a:ext>
                </a:extLst>
              </p:cNvPr>
              <p:cNvSpPr/>
              <p:nvPr/>
            </p:nvSpPr>
            <p:spPr>
              <a:xfrm>
                <a:off x="32757840" y="29060182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富加町</a:t>
                </a:r>
              </a:p>
            </p:txBody>
          </p:sp>
          <p:sp>
            <p:nvSpPr>
              <p:cNvPr id="55" name="正方形/長方形 54">
                <a:extLst>
                  <a:ext uri="{FF2B5EF4-FFF2-40B4-BE49-F238E27FC236}">
                    <a16:creationId xmlns:a16="http://schemas.microsoft.com/office/drawing/2014/main" id="{01ED36CC-55C9-4583-BA0D-C56DAB810D74}"/>
                  </a:ext>
                </a:extLst>
              </p:cNvPr>
              <p:cNvSpPr/>
              <p:nvPr/>
            </p:nvSpPr>
            <p:spPr>
              <a:xfrm>
                <a:off x="31844653" y="29490568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神戸町</a:t>
                </a:r>
              </a:p>
            </p:txBody>
          </p:sp>
          <p:sp>
            <p:nvSpPr>
              <p:cNvPr id="56" name="正方形/長方形 55">
                <a:extLst>
                  <a:ext uri="{FF2B5EF4-FFF2-40B4-BE49-F238E27FC236}">
                    <a16:creationId xmlns:a16="http://schemas.microsoft.com/office/drawing/2014/main" id="{2E8BF4A2-F100-4230-911D-260B0401466B}"/>
                  </a:ext>
                </a:extLst>
              </p:cNvPr>
              <p:cNvSpPr/>
              <p:nvPr/>
            </p:nvSpPr>
            <p:spPr>
              <a:xfrm>
                <a:off x="32165718" y="29586085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笠松町</a:t>
                </a:r>
              </a:p>
            </p:txBody>
          </p:sp>
          <p:sp>
            <p:nvSpPr>
              <p:cNvPr id="57" name="正方形/長方形 56">
                <a:extLst>
                  <a:ext uri="{FF2B5EF4-FFF2-40B4-BE49-F238E27FC236}">
                    <a16:creationId xmlns:a16="http://schemas.microsoft.com/office/drawing/2014/main" id="{FC813C16-11C3-4E87-8170-9D744F867251}"/>
                  </a:ext>
                </a:extLst>
              </p:cNvPr>
              <p:cNvSpPr/>
              <p:nvPr/>
            </p:nvSpPr>
            <p:spPr>
              <a:xfrm>
                <a:off x="33656607" y="27826722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下呂市</a:t>
                </a:r>
              </a:p>
            </p:txBody>
          </p:sp>
          <p:sp>
            <p:nvSpPr>
              <p:cNvPr id="58" name="正方形/長方形 57">
                <a:extLst>
                  <a:ext uri="{FF2B5EF4-FFF2-40B4-BE49-F238E27FC236}">
                    <a16:creationId xmlns:a16="http://schemas.microsoft.com/office/drawing/2014/main" id="{32AB82EC-6F31-43D8-A0E7-A8556FC946DA}"/>
                  </a:ext>
                </a:extLst>
              </p:cNvPr>
              <p:cNvSpPr/>
              <p:nvPr/>
            </p:nvSpPr>
            <p:spPr>
              <a:xfrm>
                <a:off x="32256441" y="29424884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岐南町</a:t>
                </a:r>
              </a:p>
            </p:txBody>
          </p:sp>
          <p:sp>
            <p:nvSpPr>
              <p:cNvPr id="59" name="正方形/長方形 58">
                <a:extLst>
                  <a:ext uri="{FF2B5EF4-FFF2-40B4-BE49-F238E27FC236}">
                    <a16:creationId xmlns:a16="http://schemas.microsoft.com/office/drawing/2014/main" id="{08A7C5B4-14D3-40B1-8E9C-CC5766CD75E9}"/>
                  </a:ext>
                </a:extLst>
              </p:cNvPr>
              <p:cNvSpPr/>
              <p:nvPr/>
            </p:nvSpPr>
            <p:spPr>
              <a:xfrm>
                <a:off x="31676649" y="29627350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大垣市</a:t>
                </a:r>
              </a:p>
            </p:txBody>
          </p:sp>
        </p:grpSp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10E71E19-B106-4401-BE60-00AD833C258F}"/>
                </a:ext>
              </a:extLst>
            </p:cNvPr>
            <p:cNvSpPr/>
            <p:nvPr/>
          </p:nvSpPr>
          <p:spPr>
            <a:xfrm>
              <a:off x="32849118" y="28106337"/>
              <a:ext cx="896399" cy="3693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800" b="1" spc="50" dirty="0">
                  <a:ln w="11430">
                    <a:noFill/>
                  </a:ln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岐　阜</a:t>
              </a:r>
            </a:p>
          </p:txBody>
        </p:sp>
      </p:grpSp>
      <p:grpSp>
        <p:nvGrpSpPr>
          <p:cNvPr id="105" name="グループ化 104">
            <a:extLst>
              <a:ext uri="{FF2B5EF4-FFF2-40B4-BE49-F238E27FC236}">
                <a16:creationId xmlns:a16="http://schemas.microsoft.com/office/drawing/2014/main" id="{2CE13DCC-87B3-4107-B21C-1F078410E123}"/>
              </a:ext>
            </a:extLst>
          </p:cNvPr>
          <p:cNvGrpSpPr/>
          <p:nvPr/>
        </p:nvGrpSpPr>
        <p:grpSpPr>
          <a:xfrm>
            <a:off x="4241640" y="5474501"/>
            <a:ext cx="3749985" cy="3143250"/>
            <a:chOff x="31917812" y="29470350"/>
            <a:chExt cx="3749985" cy="3143250"/>
          </a:xfrm>
        </p:grpSpPr>
        <p:grpSp>
          <p:nvGrpSpPr>
            <p:cNvPr id="106" name="グループ化 105">
              <a:extLst>
                <a:ext uri="{FF2B5EF4-FFF2-40B4-BE49-F238E27FC236}">
                  <a16:creationId xmlns:a16="http://schemas.microsoft.com/office/drawing/2014/main" id="{9EB917AF-7B0F-47ED-B8F8-BEF2C9A84217}"/>
                </a:ext>
              </a:extLst>
            </p:cNvPr>
            <p:cNvGrpSpPr/>
            <p:nvPr/>
          </p:nvGrpSpPr>
          <p:grpSpPr>
            <a:xfrm>
              <a:off x="31917812" y="29470350"/>
              <a:ext cx="3749985" cy="3143250"/>
              <a:chOff x="31917812" y="29470350"/>
              <a:chExt cx="3749985" cy="3143250"/>
            </a:xfrm>
          </p:grpSpPr>
          <p:grpSp>
            <p:nvGrpSpPr>
              <p:cNvPr id="108" name="グループ化 107">
                <a:extLst>
                  <a:ext uri="{FF2B5EF4-FFF2-40B4-BE49-F238E27FC236}">
                    <a16:creationId xmlns:a16="http://schemas.microsoft.com/office/drawing/2014/main" id="{6CB9C577-6D52-4EAB-8EE7-04A9E8037816}"/>
                  </a:ext>
                </a:extLst>
              </p:cNvPr>
              <p:cNvGrpSpPr/>
              <p:nvPr/>
            </p:nvGrpSpPr>
            <p:grpSpPr>
              <a:xfrm>
                <a:off x="32097851" y="29470350"/>
                <a:ext cx="3569946" cy="3143250"/>
                <a:chOff x="32097851" y="29470350"/>
                <a:chExt cx="3569946" cy="3143250"/>
              </a:xfrm>
            </p:grpSpPr>
            <p:grpSp>
              <p:nvGrpSpPr>
                <p:cNvPr id="181" name="グループ化 180">
                  <a:extLst>
                    <a:ext uri="{FF2B5EF4-FFF2-40B4-BE49-F238E27FC236}">
                      <a16:creationId xmlns:a16="http://schemas.microsoft.com/office/drawing/2014/main" id="{A02CF4CA-2676-46C1-A208-18F41F19457A}"/>
                    </a:ext>
                  </a:extLst>
                </p:cNvPr>
                <p:cNvGrpSpPr/>
                <p:nvPr/>
              </p:nvGrpSpPr>
              <p:grpSpPr>
                <a:xfrm>
                  <a:off x="32487474" y="30076174"/>
                  <a:ext cx="819150" cy="819750"/>
                  <a:chOff x="30700662" y="30076174"/>
                  <a:chExt cx="819150" cy="819750"/>
                </a:xfrm>
              </p:grpSpPr>
              <p:sp>
                <p:nvSpPr>
                  <p:cNvPr id="237" name="フリーフォーム: 図形 236">
                    <a:extLst>
                      <a:ext uri="{FF2B5EF4-FFF2-40B4-BE49-F238E27FC236}">
                        <a16:creationId xmlns:a16="http://schemas.microsoft.com/office/drawing/2014/main" id="{DA556864-228D-462C-B5BE-B214B09896B8}"/>
                      </a:ext>
                    </a:extLst>
                  </p:cNvPr>
                  <p:cNvSpPr/>
                  <p:nvPr/>
                </p:nvSpPr>
                <p:spPr>
                  <a:xfrm>
                    <a:off x="31127700" y="30076174"/>
                    <a:ext cx="392112" cy="263332"/>
                  </a:xfrm>
                  <a:custGeom>
                    <a:avLst/>
                    <a:gdLst>
                      <a:gd name="connsiteX0" fmla="*/ 352232 w 392112"/>
                      <a:gd name="connsiteY0" fmla="*/ 0 h 263332"/>
                      <a:gd name="connsiteX1" fmla="*/ 392112 w 392112"/>
                      <a:gd name="connsiteY1" fmla="*/ 73626 h 263332"/>
                      <a:gd name="connsiteX2" fmla="*/ 389018 w 392112"/>
                      <a:gd name="connsiteY2" fmla="*/ 77282 h 263332"/>
                      <a:gd name="connsiteX3" fmla="*/ 309562 w 392112"/>
                      <a:gd name="connsiteY3" fmla="*/ 79976 h 263332"/>
                      <a:gd name="connsiteX4" fmla="*/ 258762 w 392112"/>
                      <a:gd name="connsiteY4" fmla="*/ 108550 h 263332"/>
                      <a:gd name="connsiteX5" fmla="*/ 201612 w 392112"/>
                      <a:gd name="connsiteY5" fmla="*/ 172050 h 263332"/>
                      <a:gd name="connsiteX6" fmla="*/ 268286 w 392112"/>
                      <a:gd name="connsiteY6" fmla="*/ 251426 h 263332"/>
                      <a:gd name="connsiteX7" fmla="*/ 273992 w 392112"/>
                      <a:gd name="connsiteY7" fmla="*/ 259272 h 263332"/>
                      <a:gd name="connsiteX8" fmla="*/ 164306 w 392112"/>
                      <a:gd name="connsiteY8" fmla="*/ 225232 h 263332"/>
                      <a:gd name="connsiteX9" fmla="*/ 76200 w 392112"/>
                      <a:gd name="connsiteY9" fmla="*/ 263332 h 263332"/>
                      <a:gd name="connsiteX10" fmla="*/ 0 w 392112"/>
                      <a:gd name="connsiteY10" fmla="*/ 153794 h 263332"/>
                      <a:gd name="connsiteX11" fmla="*/ 9280 w 392112"/>
                      <a:gd name="connsiteY11" fmla="*/ 142968 h 263332"/>
                      <a:gd name="connsiteX12" fmla="*/ 58738 w 392112"/>
                      <a:gd name="connsiteY12" fmla="*/ 168876 h 263332"/>
                      <a:gd name="connsiteX13" fmla="*/ 125412 w 392112"/>
                      <a:gd name="connsiteY13" fmla="*/ 143476 h 263332"/>
                      <a:gd name="connsiteX14" fmla="*/ 169862 w 392112"/>
                      <a:gd name="connsiteY14" fmla="*/ 76802 h 263332"/>
                      <a:gd name="connsiteX15" fmla="*/ 223838 w 392112"/>
                      <a:gd name="connsiteY15" fmla="*/ 22826 h 263332"/>
                      <a:gd name="connsiteX16" fmla="*/ 352232 w 392112"/>
                      <a:gd name="connsiteY16" fmla="*/ 0 h 2633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392112" h="263332">
                        <a:moveTo>
                          <a:pt x="352232" y="0"/>
                        </a:moveTo>
                        <a:lnTo>
                          <a:pt x="392112" y="73626"/>
                        </a:lnTo>
                        <a:lnTo>
                          <a:pt x="389018" y="77282"/>
                        </a:lnTo>
                        <a:lnTo>
                          <a:pt x="309562" y="79976"/>
                        </a:lnTo>
                        <a:lnTo>
                          <a:pt x="258762" y="108550"/>
                        </a:lnTo>
                        <a:lnTo>
                          <a:pt x="201612" y="172050"/>
                        </a:lnTo>
                        <a:lnTo>
                          <a:pt x="268286" y="251426"/>
                        </a:lnTo>
                        <a:lnTo>
                          <a:pt x="273992" y="259272"/>
                        </a:lnTo>
                        <a:lnTo>
                          <a:pt x="164306" y="225232"/>
                        </a:lnTo>
                        <a:lnTo>
                          <a:pt x="76200" y="263332"/>
                        </a:lnTo>
                        <a:lnTo>
                          <a:pt x="0" y="153794"/>
                        </a:lnTo>
                        <a:lnTo>
                          <a:pt x="9280" y="142968"/>
                        </a:lnTo>
                        <a:lnTo>
                          <a:pt x="58738" y="168876"/>
                        </a:lnTo>
                        <a:lnTo>
                          <a:pt x="125412" y="143476"/>
                        </a:lnTo>
                        <a:lnTo>
                          <a:pt x="169862" y="76802"/>
                        </a:lnTo>
                        <a:lnTo>
                          <a:pt x="223838" y="22826"/>
                        </a:lnTo>
                        <a:lnTo>
                          <a:pt x="352232" y="0"/>
                        </a:lnTo>
                        <a:close/>
                      </a:path>
                    </a:pathLst>
                  </a:custGeom>
                  <a:solidFill>
                    <a:schemeClr val="accent4">
                      <a:lumMod val="20000"/>
                      <a:lumOff val="80000"/>
                    </a:schemeClr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  <a:prstDash val="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8" name="フリーフォーム: 図形 237">
                    <a:extLst>
                      <a:ext uri="{FF2B5EF4-FFF2-40B4-BE49-F238E27FC236}">
                        <a16:creationId xmlns:a16="http://schemas.microsoft.com/office/drawing/2014/main" id="{8A4CE61A-31FB-448F-9463-3A6CD2B33C6C}"/>
                      </a:ext>
                    </a:extLst>
                  </p:cNvPr>
                  <p:cNvSpPr/>
                  <p:nvPr/>
                </p:nvSpPr>
                <p:spPr>
                  <a:xfrm>
                    <a:off x="30776230" y="30321844"/>
                    <a:ext cx="220502" cy="177206"/>
                  </a:xfrm>
                  <a:custGeom>
                    <a:avLst/>
                    <a:gdLst>
                      <a:gd name="connsiteX0" fmla="*/ 123564 w 220502"/>
                      <a:gd name="connsiteY0" fmla="*/ 0 h 177206"/>
                      <a:gd name="connsiteX1" fmla="*/ 153826 w 220502"/>
                      <a:gd name="connsiteY1" fmla="*/ 60524 h 177206"/>
                      <a:gd name="connsiteX2" fmla="*/ 220502 w 220502"/>
                      <a:gd name="connsiteY2" fmla="*/ 62906 h 177206"/>
                      <a:gd name="connsiteX3" fmla="*/ 215738 w 220502"/>
                      <a:gd name="connsiteY3" fmla="*/ 108150 h 177206"/>
                      <a:gd name="connsiteX4" fmla="*/ 77626 w 220502"/>
                      <a:gd name="connsiteY4" fmla="*/ 177206 h 177206"/>
                      <a:gd name="connsiteX5" fmla="*/ 18094 w 220502"/>
                      <a:gd name="connsiteY5" fmla="*/ 170062 h 177206"/>
                      <a:gd name="connsiteX6" fmla="*/ 0 w 220502"/>
                      <a:gd name="connsiteY6" fmla="*/ 129802 h 177206"/>
                      <a:gd name="connsiteX7" fmla="*/ 95882 w 220502"/>
                      <a:gd name="connsiteY7" fmla="*/ 18456 h 177206"/>
                      <a:gd name="connsiteX8" fmla="*/ 123564 w 220502"/>
                      <a:gd name="connsiteY8" fmla="*/ 0 h 1772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20502" h="177206">
                        <a:moveTo>
                          <a:pt x="123564" y="0"/>
                        </a:moveTo>
                        <a:lnTo>
                          <a:pt x="153826" y="60524"/>
                        </a:lnTo>
                        <a:lnTo>
                          <a:pt x="220502" y="62906"/>
                        </a:lnTo>
                        <a:lnTo>
                          <a:pt x="215738" y="108150"/>
                        </a:lnTo>
                        <a:lnTo>
                          <a:pt x="77626" y="177206"/>
                        </a:lnTo>
                        <a:lnTo>
                          <a:pt x="18094" y="170062"/>
                        </a:lnTo>
                        <a:lnTo>
                          <a:pt x="0" y="129802"/>
                        </a:lnTo>
                        <a:lnTo>
                          <a:pt x="95882" y="18456"/>
                        </a:lnTo>
                        <a:lnTo>
                          <a:pt x="123564" y="0"/>
                        </a:lnTo>
                        <a:close/>
                      </a:path>
                    </a:pathLst>
                  </a:custGeom>
                  <a:solidFill>
                    <a:schemeClr val="accent4">
                      <a:lumMod val="20000"/>
                      <a:lumOff val="80000"/>
                    </a:schemeClr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  <a:prstDash val="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9" name="フリーフォーム: 図形 238">
                    <a:extLst>
                      <a:ext uri="{FF2B5EF4-FFF2-40B4-BE49-F238E27FC236}">
                        <a16:creationId xmlns:a16="http://schemas.microsoft.com/office/drawing/2014/main" id="{538E8099-F5C5-4E29-88BE-C9AC7002D4B9}"/>
                      </a:ext>
                    </a:extLst>
                  </p:cNvPr>
                  <p:cNvSpPr/>
                  <p:nvPr/>
                </p:nvSpPr>
                <p:spPr>
                  <a:xfrm>
                    <a:off x="31177706" y="30506194"/>
                    <a:ext cx="218280" cy="226218"/>
                  </a:xfrm>
                  <a:custGeom>
                    <a:avLst/>
                    <a:gdLst>
                      <a:gd name="connsiteX0" fmla="*/ 80962 w 218280"/>
                      <a:gd name="connsiteY0" fmla="*/ 0 h 226218"/>
                      <a:gd name="connsiteX1" fmla="*/ 164306 w 218280"/>
                      <a:gd name="connsiteY1" fmla="*/ 14286 h 226218"/>
                      <a:gd name="connsiteX2" fmla="*/ 184456 w 218280"/>
                      <a:gd name="connsiteY2" fmla="*/ 31918 h 226218"/>
                      <a:gd name="connsiteX3" fmla="*/ 154780 w 218280"/>
                      <a:gd name="connsiteY3" fmla="*/ 56356 h 226218"/>
                      <a:gd name="connsiteX4" fmla="*/ 218280 w 218280"/>
                      <a:gd name="connsiteY4" fmla="*/ 135730 h 226218"/>
                      <a:gd name="connsiteX5" fmla="*/ 203122 w 218280"/>
                      <a:gd name="connsiteY5" fmla="*/ 193334 h 226218"/>
                      <a:gd name="connsiteX6" fmla="*/ 121444 w 218280"/>
                      <a:gd name="connsiteY6" fmla="*/ 226218 h 226218"/>
                      <a:gd name="connsiteX7" fmla="*/ 109538 w 218280"/>
                      <a:gd name="connsiteY7" fmla="*/ 192882 h 226218"/>
                      <a:gd name="connsiteX8" fmla="*/ 0 w 218280"/>
                      <a:gd name="connsiteY8" fmla="*/ 152400 h 226218"/>
                      <a:gd name="connsiteX9" fmla="*/ 40482 w 218280"/>
                      <a:gd name="connsiteY9" fmla="*/ 126206 h 226218"/>
                      <a:gd name="connsiteX10" fmla="*/ 33338 w 218280"/>
                      <a:gd name="connsiteY10" fmla="*/ 54770 h 226218"/>
                      <a:gd name="connsiteX11" fmla="*/ 73818 w 218280"/>
                      <a:gd name="connsiteY11" fmla="*/ 54770 h 226218"/>
                      <a:gd name="connsiteX12" fmla="*/ 80962 w 218280"/>
                      <a:gd name="connsiteY12" fmla="*/ 0 h 2262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218280" h="226218">
                        <a:moveTo>
                          <a:pt x="80962" y="0"/>
                        </a:moveTo>
                        <a:lnTo>
                          <a:pt x="164306" y="14286"/>
                        </a:lnTo>
                        <a:lnTo>
                          <a:pt x="184456" y="31918"/>
                        </a:lnTo>
                        <a:lnTo>
                          <a:pt x="154780" y="56356"/>
                        </a:lnTo>
                        <a:lnTo>
                          <a:pt x="218280" y="135730"/>
                        </a:lnTo>
                        <a:lnTo>
                          <a:pt x="203122" y="193334"/>
                        </a:lnTo>
                        <a:lnTo>
                          <a:pt x="121444" y="226218"/>
                        </a:lnTo>
                        <a:lnTo>
                          <a:pt x="109538" y="192882"/>
                        </a:lnTo>
                        <a:lnTo>
                          <a:pt x="0" y="152400"/>
                        </a:lnTo>
                        <a:lnTo>
                          <a:pt x="40482" y="126206"/>
                        </a:lnTo>
                        <a:lnTo>
                          <a:pt x="33338" y="54770"/>
                        </a:lnTo>
                        <a:lnTo>
                          <a:pt x="73818" y="54770"/>
                        </a:lnTo>
                        <a:lnTo>
                          <a:pt x="80962" y="0"/>
                        </a:lnTo>
                        <a:close/>
                      </a:path>
                    </a:pathLst>
                  </a:custGeom>
                  <a:solidFill>
                    <a:schemeClr val="accent4">
                      <a:lumMod val="20000"/>
                      <a:lumOff val="80000"/>
                    </a:schemeClr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  <a:prstDash val="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0" name="フリーフォーム: 図形 239">
                    <a:extLst>
                      <a:ext uri="{FF2B5EF4-FFF2-40B4-BE49-F238E27FC236}">
                        <a16:creationId xmlns:a16="http://schemas.microsoft.com/office/drawing/2014/main" id="{580B328A-4FFD-487A-A334-2B77A9A5FE89}"/>
                      </a:ext>
                    </a:extLst>
                  </p:cNvPr>
                  <p:cNvSpPr/>
                  <p:nvPr/>
                </p:nvSpPr>
                <p:spPr>
                  <a:xfrm>
                    <a:off x="30700662" y="30594300"/>
                    <a:ext cx="312738" cy="215452"/>
                  </a:xfrm>
                  <a:custGeom>
                    <a:avLst/>
                    <a:gdLst>
                      <a:gd name="connsiteX0" fmla="*/ 55562 w 312738"/>
                      <a:gd name="connsiteY0" fmla="*/ 0 h 215452"/>
                      <a:gd name="connsiteX1" fmla="*/ 105570 w 312738"/>
                      <a:gd name="connsiteY1" fmla="*/ 47624 h 215452"/>
                      <a:gd name="connsiteX2" fmla="*/ 141288 w 312738"/>
                      <a:gd name="connsiteY2" fmla="*/ 14288 h 215452"/>
                      <a:gd name="connsiteX3" fmla="*/ 262732 w 312738"/>
                      <a:gd name="connsiteY3" fmla="*/ 21432 h 215452"/>
                      <a:gd name="connsiteX4" fmla="*/ 269876 w 312738"/>
                      <a:gd name="connsiteY4" fmla="*/ 45244 h 215452"/>
                      <a:gd name="connsiteX5" fmla="*/ 300832 w 312738"/>
                      <a:gd name="connsiteY5" fmla="*/ 64294 h 215452"/>
                      <a:gd name="connsiteX6" fmla="*/ 303214 w 312738"/>
                      <a:gd name="connsiteY6" fmla="*/ 104776 h 215452"/>
                      <a:gd name="connsiteX7" fmla="*/ 312738 w 312738"/>
                      <a:gd name="connsiteY7" fmla="*/ 154780 h 215452"/>
                      <a:gd name="connsiteX8" fmla="*/ 302504 w 312738"/>
                      <a:gd name="connsiteY8" fmla="*/ 188894 h 215452"/>
                      <a:gd name="connsiteX9" fmla="*/ 298450 w 312738"/>
                      <a:gd name="connsiteY9" fmla="*/ 187324 h 215452"/>
                      <a:gd name="connsiteX10" fmla="*/ 243850 w 312738"/>
                      <a:gd name="connsiteY10" fmla="*/ 215452 h 215452"/>
                      <a:gd name="connsiteX11" fmla="*/ 255588 w 312738"/>
                      <a:gd name="connsiteY11" fmla="*/ 184150 h 215452"/>
                      <a:gd name="connsiteX12" fmla="*/ 255588 w 312738"/>
                      <a:gd name="connsiteY12" fmla="*/ 127000 h 215452"/>
                      <a:gd name="connsiteX13" fmla="*/ 211136 w 312738"/>
                      <a:gd name="connsiteY13" fmla="*/ 158750 h 215452"/>
                      <a:gd name="connsiteX14" fmla="*/ 146478 w 312738"/>
                      <a:gd name="connsiteY14" fmla="*/ 199898 h 215452"/>
                      <a:gd name="connsiteX15" fmla="*/ 12700 w 312738"/>
                      <a:gd name="connsiteY15" fmla="*/ 82550 h 215452"/>
                      <a:gd name="connsiteX16" fmla="*/ 0 w 312738"/>
                      <a:gd name="connsiteY16" fmla="*/ 44450 h 215452"/>
                      <a:gd name="connsiteX17" fmla="*/ 0 w 312738"/>
                      <a:gd name="connsiteY17" fmla="*/ 654 h 215452"/>
                      <a:gd name="connsiteX18" fmla="*/ 55562 w 312738"/>
                      <a:gd name="connsiteY18" fmla="*/ 0 h 2154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312738" h="215452">
                        <a:moveTo>
                          <a:pt x="55562" y="0"/>
                        </a:moveTo>
                        <a:lnTo>
                          <a:pt x="105570" y="47624"/>
                        </a:lnTo>
                        <a:lnTo>
                          <a:pt x="141288" y="14288"/>
                        </a:lnTo>
                        <a:lnTo>
                          <a:pt x="262732" y="21432"/>
                        </a:lnTo>
                        <a:lnTo>
                          <a:pt x="269876" y="45244"/>
                        </a:lnTo>
                        <a:lnTo>
                          <a:pt x="300832" y="64294"/>
                        </a:lnTo>
                        <a:lnTo>
                          <a:pt x="303214" y="104776"/>
                        </a:lnTo>
                        <a:lnTo>
                          <a:pt x="312738" y="154780"/>
                        </a:lnTo>
                        <a:lnTo>
                          <a:pt x="302504" y="188894"/>
                        </a:lnTo>
                        <a:lnTo>
                          <a:pt x="298450" y="187324"/>
                        </a:lnTo>
                        <a:lnTo>
                          <a:pt x="243850" y="215452"/>
                        </a:lnTo>
                        <a:lnTo>
                          <a:pt x="255588" y="184150"/>
                        </a:lnTo>
                        <a:lnTo>
                          <a:pt x="255588" y="127000"/>
                        </a:lnTo>
                        <a:lnTo>
                          <a:pt x="211136" y="158750"/>
                        </a:lnTo>
                        <a:lnTo>
                          <a:pt x="146478" y="199898"/>
                        </a:lnTo>
                        <a:lnTo>
                          <a:pt x="12700" y="82550"/>
                        </a:lnTo>
                        <a:lnTo>
                          <a:pt x="0" y="44450"/>
                        </a:lnTo>
                        <a:lnTo>
                          <a:pt x="0" y="654"/>
                        </a:lnTo>
                        <a:lnTo>
                          <a:pt x="55562" y="0"/>
                        </a:lnTo>
                        <a:close/>
                      </a:path>
                    </a:pathLst>
                  </a:custGeom>
                  <a:solidFill>
                    <a:schemeClr val="accent4">
                      <a:lumMod val="20000"/>
                      <a:lumOff val="80000"/>
                    </a:schemeClr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  <a:prstDash val="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1" name="フリーフォーム: 図形 240">
                    <a:extLst>
                      <a:ext uri="{FF2B5EF4-FFF2-40B4-BE49-F238E27FC236}">
                        <a16:creationId xmlns:a16="http://schemas.microsoft.com/office/drawing/2014/main" id="{2297BED9-37EB-4F86-89F9-754A7AE023C0}"/>
                      </a:ext>
                    </a:extLst>
                  </p:cNvPr>
                  <p:cNvSpPr/>
                  <p:nvPr/>
                </p:nvSpPr>
                <p:spPr>
                  <a:xfrm>
                    <a:off x="30894338" y="30160816"/>
                    <a:ext cx="147638" cy="223508"/>
                  </a:xfrm>
                  <a:custGeom>
                    <a:avLst/>
                    <a:gdLst>
                      <a:gd name="connsiteX0" fmla="*/ 118660 w 147638"/>
                      <a:gd name="connsiteY0" fmla="*/ 0 h 223508"/>
                      <a:gd name="connsiteX1" fmla="*/ 147638 w 147638"/>
                      <a:gd name="connsiteY1" fmla="*/ 38196 h 223508"/>
                      <a:gd name="connsiteX2" fmla="*/ 83342 w 147638"/>
                      <a:gd name="connsiteY2" fmla="*/ 66772 h 223508"/>
                      <a:gd name="connsiteX3" fmla="*/ 114300 w 147638"/>
                      <a:gd name="connsiteY3" fmla="*/ 95348 h 223508"/>
                      <a:gd name="connsiteX4" fmla="*/ 104774 w 147638"/>
                      <a:gd name="connsiteY4" fmla="*/ 133448 h 223508"/>
                      <a:gd name="connsiteX5" fmla="*/ 127720 w 147638"/>
                      <a:gd name="connsiteY5" fmla="*/ 192248 h 223508"/>
                      <a:gd name="connsiteX6" fmla="*/ 90448 w 147638"/>
                      <a:gd name="connsiteY6" fmla="*/ 223508 h 223508"/>
                      <a:gd name="connsiteX7" fmla="*/ 35718 w 147638"/>
                      <a:gd name="connsiteY7" fmla="*/ 221552 h 223508"/>
                      <a:gd name="connsiteX8" fmla="*/ 5456 w 147638"/>
                      <a:gd name="connsiteY8" fmla="*/ 161028 h 223508"/>
                      <a:gd name="connsiteX9" fmla="*/ 44448 w 147638"/>
                      <a:gd name="connsiteY9" fmla="*/ 135034 h 223508"/>
                      <a:gd name="connsiteX10" fmla="*/ 6348 w 147638"/>
                      <a:gd name="connsiteY10" fmla="*/ 106460 h 223508"/>
                      <a:gd name="connsiteX11" fmla="*/ 0 w 147638"/>
                      <a:gd name="connsiteY11" fmla="*/ 17560 h 223508"/>
                      <a:gd name="connsiteX12" fmla="*/ 57148 w 147638"/>
                      <a:gd name="connsiteY12" fmla="*/ 46134 h 223508"/>
                      <a:gd name="connsiteX13" fmla="*/ 118660 w 147638"/>
                      <a:gd name="connsiteY13" fmla="*/ 0 h 2235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47638" h="223508">
                        <a:moveTo>
                          <a:pt x="118660" y="0"/>
                        </a:moveTo>
                        <a:lnTo>
                          <a:pt x="147638" y="38196"/>
                        </a:lnTo>
                        <a:lnTo>
                          <a:pt x="83342" y="66772"/>
                        </a:lnTo>
                        <a:lnTo>
                          <a:pt x="114300" y="95348"/>
                        </a:lnTo>
                        <a:lnTo>
                          <a:pt x="104774" y="133448"/>
                        </a:lnTo>
                        <a:lnTo>
                          <a:pt x="127720" y="192248"/>
                        </a:lnTo>
                        <a:lnTo>
                          <a:pt x="90448" y="223508"/>
                        </a:lnTo>
                        <a:lnTo>
                          <a:pt x="35718" y="221552"/>
                        </a:lnTo>
                        <a:lnTo>
                          <a:pt x="5456" y="161028"/>
                        </a:lnTo>
                        <a:lnTo>
                          <a:pt x="44448" y="135034"/>
                        </a:lnTo>
                        <a:lnTo>
                          <a:pt x="6348" y="106460"/>
                        </a:lnTo>
                        <a:lnTo>
                          <a:pt x="0" y="17560"/>
                        </a:lnTo>
                        <a:lnTo>
                          <a:pt x="57148" y="46134"/>
                        </a:lnTo>
                        <a:lnTo>
                          <a:pt x="118660" y="0"/>
                        </a:lnTo>
                        <a:close/>
                      </a:path>
                    </a:pathLst>
                  </a:custGeom>
                  <a:solidFill>
                    <a:schemeClr val="accent4">
                      <a:lumMod val="20000"/>
                      <a:lumOff val="80000"/>
                    </a:schemeClr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  <a:prstDash val="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2" name="フリーフォーム: 図形 241">
                    <a:extLst>
                      <a:ext uri="{FF2B5EF4-FFF2-40B4-BE49-F238E27FC236}">
                        <a16:creationId xmlns:a16="http://schemas.microsoft.com/office/drawing/2014/main" id="{4218C216-7561-48CC-B568-A81C745959A8}"/>
                      </a:ext>
                    </a:extLst>
                  </p:cNvPr>
                  <p:cNvSpPr/>
                  <p:nvPr/>
                </p:nvSpPr>
                <p:spPr>
                  <a:xfrm>
                    <a:off x="30977680" y="30149800"/>
                    <a:ext cx="175730" cy="203264"/>
                  </a:xfrm>
                  <a:custGeom>
                    <a:avLst/>
                    <a:gdLst>
                      <a:gd name="connsiteX0" fmla="*/ 50006 w 175730"/>
                      <a:gd name="connsiteY0" fmla="*/ 0 h 203264"/>
                      <a:gd name="connsiteX1" fmla="*/ 129382 w 175730"/>
                      <a:gd name="connsiteY1" fmla="*/ 15876 h 203264"/>
                      <a:gd name="connsiteX2" fmla="*/ 142082 w 175730"/>
                      <a:gd name="connsiteY2" fmla="*/ 60324 h 203264"/>
                      <a:gd name="connsiteX3" fmla="*/ 159300 w 175730"/>
                      <a:gd name="connsiteY3" fmla="*/ 69342 h 203264"/>
                      <a:gd name="connsiteX4" fmla="*/ 150020 w 175730"/>
                      <a:gd name="connsiteY4" fmla="*/ 80168 h 203264"/>
                      <a:gd name="connsiteX5" fmla="*/ 175730 w 175730"/>
                      <a:gd name="connsiteY5" fmla="*/ 117128 h 203264"/>
                      <a:gd name="connsiteX6" fmla="*/ 140496 w 175730"/>
                      <a:gd name="connsiteY6" fmla="*/ 182564 h 203264"/>
                      <a:gd name="connsiteX7" fmla="*/ 69058 w 175730"/>
                      <a:gd name="connsiteY7" fmla="*/ 182564 h 203264"/>
                      <a:gd name="connsiteX8" fmla="*/ 44378 w 175730"/>
                      <a:gd name="connsiteY8" fmla="*/ 203264 h 203264"/>
                      <a:gd name="connsiteX9" fmla="*/ 21432 w 175730"/>
                      <a:gd name="connsiteY9" fmla="*/ 144464 h 203264"/>
                      <a:gd name="connsiteX10" fmla="*/ 30958 w 175730"/>
                      <a:gd name="connsiteY10" fmla="*/ 106364 h 203264"/>
                      <a:gd name="connsiteX11" fmla="*/ 0 w 175730"/>
                      <a:gd name="connsiteY11" fmla="*/ 77788 h 203264"/>
                      <a:gd name="connsiteX12" fmla="*/ 64296 w 175730"/>
                      <a:gd name="connsiteY12" fmla="*/ 49212 h 203264"/>
                      <a:gd name="connsiteX13" fmla="*/ 35318 w 175730"/>
                      <a:gd name="connsiteY13" fmla="*/ 11016 h 203264"/>
                      <a:gd name="connsiteX14" fmla="*/ 50006 w 175730"/>
                      <a:gd name="connsiteY14" fmla="*/ 0 h 2032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175730" h="203264">
                        <a:moveTo>
                          <a:pt x="50006" y="0"/>
                        </a:moveTo>
                        <a:lnTo>
                          <a:pt x="129382" y="15876"/>
                        </a:lnTo>
                        <a:lnTo>
                          <a:pt x="142082" y="60324"/>
                        </a:lnTo>
                        <a:lnTo>
                          <a:pt x="159300" y="69342"/>
                        </a:lnTo>
                        <a:lnTo>
                          <a:pt x="150020" y="80168"/>
                        </a:lnTo>
                        <a:lnTo>
                          <a:pt x="175730" y="117128"/>
                        </a:lnTo>
                        <a:lnTo>
                          <a:pt x="140496" y="182564"/>
                        </a:lnTo>
                        <a:lnTo>
                          <a:pt x="69058" y="182564"/>
                        </a:lnTo>
                        <a:lnTo>
                          <a:pt x="44378" y="203264"/>
                        </a:lnTo>
                        <a:lnTo>
                          <a:pt x="21432" y="144464"/>
                        </a:lnTo>
                        <a:lnTo>
                          <a:pt x="30958" y="106364"/>
                        </a:lnTo>
                        <a:lnTo>
                          <a:pt x="0" y="77788"/>
                        </a:lnTo>
                        <a:lnTo>
                          <a:pt x="64296" y="49212"/>
                        </a:lnTo>
                        <a:lnTo>
                          <a:pt x="35318" y="11016"/>
                        </a:lnTo>
                        <a:lnTo>
                          <a:pt x="50006" y="0"/>
                        </a:lnTo>
                        <a:close/>
                      </a:path>
                    </a:pathLst>
                  </a:custGeom>
                  <a:solidFill>
                    <a:schemeClr val="accent4">
                      <a:lumMod val="20000"/>
                      <a:lumOff val="80000"/>
                    </a:schemeClr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  <a:prstDash val="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3" name="フリーフォーム: 図形 242">
                    <a:extLst>
                      <a:ext uri="{FF2B5EF4-FFF2-40B4-BE49-F238E27FC236}">
                        <a16:creationId xmlns:a16="http://schemas.microsoft.com/office/drawing/2014/main" id="{8F56C5FA-342D-4683-B3F6-C2B459426202}"/>
                      </a:ext>
                    </a:extLst>
                  </p:cNvPr>
                  <p:cNvSpPr/>
                  <p:nvPr/>
                </p:nvSpPr>
                <p:spPr>
                  <a:xfrm>
                    <a:off x="31277720" y="30301406"/>
                    <a:ext cx="143666" cy="236706"/>
                  </a:xfrm>
                  <a:custGeom>
                    <a:avLst/>
                    <a:gdLst>
                      <a:gd name="connsiteX0" fmla="*/ 14286 w 143666"/>
                      <a:gd name="connsiteY0" fmla="*/ 0 h 236706"/>
                      <a:gd name="connsiteX1" fmla="*/ 123972 w 143666"/>
                      <a:gd name="connsiteY1" fmla="*/ 34040 h 236706"/>
                      <a:gd name="connsiteX2" fmla="*/ 143666 w 143666"/>
                      <a:gd name="connsiteY2" fmla="*/ 61118 h 236706"/>
                      <a:gd name="connsiteX3" fmla="*/ 96042 w 143666"/>
                      <a:gd name="connsiteY3" fmla="*/ 99218 h 236706"/>
                      <a:gd name="connsiteX4" fmla="*/ 108742 w 143666"/>
                      <a:gd name="connsiteY4" fmla="*/ 216694 h 236706"/>
                      <a:gd name="connsiteX5" fmla="*/ 84442 w 143666"/>
                      <a:gd name="connsiteY5" fmla="*/ 236706 h 236706"/>
                      <a:gd name="connsiteX6" fmla="*/ 64292 w 143666"/>
                      <a:gd name="connsiteY6" fmla="*/ 219074 h 236706"/>
                      <a:gd name="connsiteX7" fmla="*/ 9524 w 143666"/>
                      <a:gd name="connsiteY7" fmla="*/ 209686 h 236706"/>
                      <a:gd name="connsiteX8" fmla="*/ 9524 w 143666"/>
                      <a:gd name="connsiteY8" fmla="*/ 166688 h 236706"/>
                      <a:gd name="connsiteX9" fmla="*/ 42860 w 143666"/>
                      <a:gd name="connsiteY9" fmla="*/ 133350 h 236706"/>
                      <a:gd name="connsiteX10" fmla="*/ 0 w 143666"/>
                      <a:gd name="connsiteY10" fmla="*/ 111918 h 236706"/>
                      <a:gd name="connsiteX11" fmla="*/ 0 w 143666"/>
                      <a:gd name="connsiteY11" fmla="*/ 83344 h 236706"/>
                      <a:gd name="connsiteX12" fmla="*/ 26192 w 143666"/>
                      <a:gd name="connsiteY12" fmla="*/ 61914 h 236706"/>
                      <a:gd name="connsiteX13" fmla="*/ 6656 w 143666"/>
                      <a:gd name="connsiteY13" fmla="*/ 3300 h 236706"/>
                      <a:gd name="connsiteX14" fmla="*/ 14286 w 143666"/>
                      <a:gd name="connsiteY14" fmla="*/ 0 h 2367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143666" h="236706">
                        <a:moveTo>
                          <a:pt x="14286" y="0"/>
                        </a:moveTo>
                        <a:lnTo>
                          <a:pt x="123972" y="34040"/>
                        </a:lnTo>
                        <a:lnTo>
                          <a:pt x="143666" y="61118"/>
                        </a:lnTo>
                        <a:lnTo>
                          <a:pt x="96042" y="99218"/>
                        </a:lnTo>
                        <a:lnTo>
                          <a:pt x="108742" y="216694"/>
                        </a:lnTo>
                        <a:lnTo>
                          <a:pt x="84442" y="236706"/>
                        </a:lnTo>
                        <a:lnTo>
                          <a:pt x="64292" y="219074"/>
                        </a:lnTo>
                        <a:lnTo>
                          <a:pt x="9524" y="209686"/>
                        </a:lnTo>
                        <a:lnTo>
                          <a:pt x="9524" y="166688"/>
                        </a:lnTo>
                        <a:lnTo>
                          <a:pt x="42860" y="133350"/>
                        </a:lnTo>
                        <a:lnTo>
                          <a:pt x="0" y="111918"/>
                        </a:lnTo>
                        <a:lnTo>
                          <a:pt x="0" y="83344"/>
                        </a:lnTo>
                        <a:lnTo>
                          <a:pt x="26192" y="61914"/>
                        </a:lnTo>
                        <a:lnTo>
                          <a:pt x="6656" y="3300"/>
                        </a:lnTo>
                        <a:lnTo>
                          <a:pt x="14286" y="0"/>
                        </a:lnTo>
                        <a:close/>
                      </a:path>
                    </a:pathLst>
                  </a:custGeom>
                  <a:solidFill>
                    <a:schemeClr val="accent4">
                      <a:lumMod val="20000"/>
                      <a:lumOff val="80000"/>
                    </a:schemeClr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  <a:prstDash val="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4" name="フリーフォーム: 図形 243">
                    <a:extLst>
                      <a:ext uri="{FF2B5EF4-FFF2-40B4-BE49-F238E27FC236}">
                        <a16:creationId xmlns:a16="http://schemas.microsoft.com/office/drawing/2014/main" id="{5B131D0B-D9D6-498D-A3F9-A1247F9CA8CF}"/>
                      </a:ext>
                    </a:extLst>
                  </p:cNvPr>
                  <p:cNvSpPr/>
                  <p:nvPr/>
                </p:nvSpPr>
                <p:spPr>
                  <a:xfrm>
                    <a:off x="31040112" y="30534768"/>
                    <a:ext cx="178076" cy="140496"/>
                  </a:xfrm>
                  <a:custGeom>
                    <a:avLst/>
                    <a:gdLst>
                      <a:gd name="connsiteX0" fmla="*/ 61394 w 178076"/>
                      <a:gd name="connsiteY0" fmla="*/ 0 h 140496"/>
                      <a:gd name="connsiteX1" fmla="*/ 75682 w 178076"/>
                      <a:gd name="connsiteY1" fmla="*/ 19052 h 140496"/>
                      <a:gd name="connsiteX2" fmla="*/ 128068 w 178076"/>
                      <a:gd name="connsiteY2" fmla="*/ 2382 h 140496"/>
                      <a:gd name="connsiteX3" fmla="*/ 171314 w 178076"/>
                      <a:gd name="connsiteY3" fmla="*/ 30012 h 140496"/>
                      <a:gd name="connsiteX4" fmla="*/ 178076 w 178076"/>
                      <a:gd name="connsiteY4" fmla="*/ 97632 h 140496"/>
                      <a:gd name="connsiteX5" fmla="*/ 162208 w 178076"/>
                      <a:gd name="connsiteY5" fmla="*/ 107900 h 140496"/>
                      <a:gd name="connsiteX6" fmla="*/ 139654 w 178076"/>
                      <a:gd name="connsiteY6" fmla="*/ 122494 h 140496"/>
                      <a:gd name="connsiteX7" fmla="*/ 135212 w 178076"/>
                      <a:gd name="connsiteY7" fmla="*/ 123826 h 140496"/>
                      <a:gd name="connsiteX8" fmla="*/ 132972 w 178076"/>
                      <a:gd name="connsiteY8" fmla="*/ 124946 h 140496"/>
                      <a:gd name="connsiteX9" fmla="*/ 133172 w 178076"/>
                      <a:gd name="connsiteY9" fmla="*/ 123144 h 140496"/>
                      <a:gd name="connsiteX10" fmla="*/ 116164 w 178076"/>
                      <a:gd name="connsiteY10" fmla="*/ 104776 h 140496"/>
                      <a:gd name="connsiteX11" fmla="*/ 61394 w 178076"/>
                      <a:gd name="connsiteY11" fmla="*/ 100012 h 140496"/>
                      <a:gd name="connsiteX12" fmla="*/ 42344 w 178076"/>
                      <a:gd name="connsiteY12" fmla="*/ 140496 h 140496"/>
                      <a:gd name="connsiteX13" fmla="*/ 0 w 178076"/>
                      <a:gd name="connsiteY13" fmla="*/ 98152 h 140496"/>
                      <a:gd name="connsiteX14" fmla="*/ 37582 w 178076"/>
                      <a:gd name="connsiteY14" fmla="*/ 61912 h 140496"/>
                      <a:gd name="connsiteX15" fmla="*/ 22862 w 178076"/>
                      <a:gd name="connsiteY15" fmla="*/ 12844 h 140496"/>
                      <a:gd name="connsiteX16" fmla="*/ 61394 w 178076"/>
                      <a:gd name="connsiteY16" fmla="*/ 0 h 1404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178076" h="140496">
                        <a:moveTo>
                          <a:pt x="61394" y="0"/>
                        </a:moveTo>
                        <a:lnTo>
                          <a:pt x="75682" y="19052"/>
                        </a:lnTo>
                        <a:lnTo>
                          <a:pt x="128068" y="2382"/>
                        </a:lnTo>
                        <a:lnTo>
                          <a:pt x="171314" y="30012"/>
                        </a:lnTo>
                        <a:lnTo>
                          <a:pt x="178076" y="97632"/>
                        </a:lnTo>
                        <a:lnTo>
                          <a:pt x="162208" y="107900"/>
                        </a:lnTo>
                        <a:lnTo>
                          <a:pt x="139654" y="122494"/>
                        </a:lnTo>
                        <a:lnTo>
                          <a:pt x="135212" y="123826"/>
                        </a:lnTo>
                        <a:lnTo>
                          <a:pt x="132972" y="124946"/>
                        </a:lnTo>
                        <a:lnTo>
                          <a:pt x="133172" y="123144"/>
                        </a:lnTo>
                        <a:lnTo>
                          <a:pt x="116164" y="104776"/>
                        </a:lnTo>
                        <a:lnTo>
                          <a:pt x="61394" y="100012"/>
                        </a:lnTo>
                        <a:lnTo>
                          <a:pt x="42344" y="140496"/>
                        </a:lnTo>
                        <a:lnTo>
                          <a:pt x="0" y="98152"/>
                        </a:lnTo>
                        <a:lnTo>
                          <a:pt x="37582" y="61912"/>
                        </a:lnTo>
                        <a:lnTo>
                          <a:pt x="22862" y="12844"/>
                        </a:lnTo>
                        <a:lnTo>
                          <a:pt x="61394" y="0"/>
                        </a:lnTo>
                        <a:close/>
                      </a:path>
                    </a:pathLst>
                  </a:custGeom>
                  <a:solidFill>
                    <a:schemeClr val="accent4">
                      <a:lumMod val="20000"/>
                      <a:lumOff val="80000"/>
                    </a:schemeClr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  <a:prstDash val="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5" name="フリーフォーム: 図形 244">
                    <a:extLst>
                      <a:ext uri="{FF2B5EF4-FFF2-40B4-BE49-F238E27FC236}">
                        <a16:creationId xmlns:a16="http://schemas.microsoft.com/office/drawing/2014/main" id="{2C1F1CF8-CDB2-4E26-BC03-0A659A1F6116}"/>
                      </a:ext>
                    </a:extLst>
                  </p:cNvPr>
                  <p:cNvSpPr/>
                  <p:nvPr/>
                </p:nvSpPr>
                <p:spPr>
                  <a:xfrm>
                    <a:off x="31097538" y="30657262"/>
                    <a:ext cx="283290" cy="238662"/>
                  </a:xfrm>
                  <a:custGeom>
                    <a:avLst/>
                    <a:gdLst>
                      <a:gd name="connsiteX0" fmla="*/ 82228 w 283290"/>
                      <a:gd name="connsiteY0" fmla="*/ 0 h 238662"/>
                      <a:gd name="connsiteX1" fmla="*/ 80168 w 283290"/>
                      <a:gd name="connsiteY1" fmla="*/ 1332 h 238662"/>
                      <a:gd name="connsiteX2" fmla="*/ 189706 w 283290"/>
                      <a:gd name="connsiteY2" fmla="*/ 41814 h 238662"/>
                      <a:gd name="connsiteX3" fmla="*/ 201612 w 283290"/>
                      <a:gd name="connsiteY3" fmla="*/ 75150 h 238662"/>
                      <a:gd name="connsiteX4" fmla="*/ 283290 w 283290"/>
                      <a:gd name="connsiteY4" fmla="*/ 42266 h 238662"/>
                      <a:gd name="connsiteX5" fmla="*/ 266700 w 283290"/>
                      <a:gd name="connsiteY5" fmla="*/ 105314 h 238662"/>
                      <a:gd name="connsiteX6" fmla="*/ 180974 w 283290"/>
                      <a:gd name="connsiteY6" fmla="*/ 111662 h 238662"/>
                      <a:gd name="connsiteX7" fmla="*/ 139700 w 283290"/>
                      <a:gd name="connsiteY7" fmla="*/ 159288 h 238662"/>
                      <a:gd name="connsiteX8" fmla="*/ 139700 w 283290"/>
                      <a:gd name="connsiteY8" fmla="*/ 213262 h 238662"/>
                      <a:gd name="connsiteX9" fmla="*/ 85724 w 283290"/>
                      <a:gd name="connsiteY9" fmla="*/ 238662 h 238662"/>
                      <a:gd name="connsiteX10" fmla="*/ 47624 w 283290"/>
                      <a:gd name="connsiteY10" fmla="*/ 194214 h 238662"/>
                      <a:gd name="connsiteX11" fmla="*/ 0 w 283290"/>
                      <a:gd name="connsiteY11" fmla="*/ 175162 h 238662"/>
                      <a:gd name="connsiteX12" fmla="*/ 0 w 283290"/>
                      <a:gd name="connsiteY12" fmla="*/ 162572 h 238662"/>
                      <a:gd name="connsiteX13" fmla="*/ 46830 w 283290"/>
                      <a:gd name="connsiteY13" fmla="*/ 144206 h 238662"/>
                      <a:gd name="connsiteX14" fmla="*/ 44450 w 283290"/>
                      <a:gd name="connsiteY14" fmla="*/ 77532 h 238662"/>
                      <a:gd name="connsiteX15" fmla="*/ 68262 w 283290"/>
                      <a:gd name="connsiteY15" fmla="*/ 68006 h 238662"/>
                      <a:gd name="connsiteX16" fmla="*/ 75546 w 283290"/>
                      <a:gd name="connsiteY16" fmla="*/ 2452 h 238662"/>
                      <a:gd name="connsiteX17" fmla="*/ 77786 w 283290"/>
                      <a:gd name="connsiteY17" fmla="*/ 1332 h 238662"/>
                      <a:gd name="connsiteX18" fmla="*/ 82228 w 283290"/>
                      <a:gd name="connsiteY18" fmla="*/ 0 h 2386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283290" h="238662">
                        <a:moveTo>
                          <a:pt x="82228" y="0"/>
                        </a:moveTo>
                        <a:lnTo>
                          <a:pt x="80168" y="1332"/>
                        </a:lnTo>
                        <a:lnTo>
                          <a:pt x="189706" y="41814"/>
                        </a:lnTo>
                        <a:lnTo>
                          <a:pt x="201612" y="75150"/>
                        </a:lnTo>
                        <a:lnTo>
                          <a:pt x="283290" y="42266"/>
                        </a:lnTo>
                        <a:lnTo>
                          <a:pt x="266700" y="105314"/>
                        </a:lnTo>
                        <a:lnTo>
                          <a:pt x="180974" y="111662"/>
                        </a:lnTo>
                        <a:lnTo>
                          <a:pt x="139700" y="159288"/>
                        </a:lnTo>
                        <a:lnTo>
                          <a:pt x="139700" y="213262"/>
                        </a:lnTo>
                        <a:lnTo>
                          <a:pt x="85724" y="238662"/>
                        </a:lnTo>
                        <a:lnTo>
                          <a:pt x="47624" y="194214"/>
                        </a:lnTo>
                        <a:lnTo>
                          <a:pt x="0" y="175162"/>
                        </a:lnTo>
                        <a:lnTo>
                          <a:pt x="0" y="162572"/>
                        </a:lnTo>
                        <a:lnTo>
                          <a:pt x="46830" y="144206"/>
                        </a:lnTo>
                        <a:cubicBezTo>
                          <a:pt x="46038" y="121982"/>
                          <a:pt x="45244" y="99758"/>
                          <a:pt x="44450" y="77532"/>
                        </a:cubicBezTo>
                        <a:lnTo>
                          <a:pt x="68262" y="68006"/>
                        </a:lnTo>
                        <a:lnTo>
                          <a:pt x="75546" y="2452"/>
                        </a:lnTo>
                        <a:lnTo>
                          <a:pt x="77786" y="1332"/>
                        </a:lnTo>
                        <a:lnTo>
                          <a:pt x="82228" y="0"/>
                        </a:lnTo>
                        <a:close/>
                      </a:path>
                    </a:pathLst>
                  </a:custGeom>
                  <a:solidFill>
                    <a:schemeClr val="accent4">
                      <a:lumMod val="20000"/>
                      <a:lumOff val="80000"/>
                    </a:schemeClr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  <a:prstDash val="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6" name="フリーフォーム: 図形 245">
                    <a:extLst>
                      <a:ext uri="{FF2B5EF4-FFF2-40B4-BE49-F238E27FC236}">
                        <a16:creationId xmlns:a16="http://schemas.microsoft.com/office/drawing/2014/main" id="{B886D1BE-1B83-448C-A760-B9A1932B4A63}"/>
                      </a:ext>
                    </a:extLst>
                  </p:cNvPr>
                  <p:cNvSpPr/>
                  <p:nvPr/>
                </p:nvSpPr>
                <p:spPr>
                  <a:xfrm>
                    <a:off x="30700662" y="30433464"/>
                    <a:ext cx="307976" cy="208460"/>
                  </a:xfrm>
                  <a:custGeom>
                    <a:avLst/>
                    <a:gdLst>
                      <a:gd name="connsiteX0" fmla="*/ 284368 w 307976"/>
                      <a:gd name="connsiteY0" fmla="*/ 0 h 208460"/>
                      <a:gd name="connsiteX1" fmla="*/ 300832 w 307976"/>
                      <a:gd name="connsiteY1" fmla="*/ 17960 h 208460"/>
                      <a:gd name="connsiteX2" fmla="*/ 307976 w 307976"/>
                      <a:gd name="connsiteY2" fmla="*/ 108448 h 208460"/>
                      <a:gd name="connsiteX3" fmla="*/ 262732 w 307976"/>
                      <a:gd name="connsiteY3" fmla="*/ 110830 h 208460"/>
                      <a:gd name="connsiteX4" fmla="*/ 242806 w 307976"/>
                      <a:gd name="connsiteY4" fmla="*/ 181096 h 208460"/>
                      <a:gd name="connsiteX5" fmla="*/ 141288 w 307976"/>
                      <a:gd name="connsiteY5" fmla="*/ 175124 h 208460"/>
                      <a:gd name="connsiteX6" fmla="*/ 105570 w 307976"/>
                      <a:gd name="connsiteY6" fmla="*/ 208460 h 208460"/>
                      <a:gd name="connsiteX7" fmla="*/ 55562 w 307976"/>
                      <a:gd name="connsiteY7" fmla="*/ 160836 h 208460"/>
                      <a:gd name="connsiteX8" fmla="*/ 0 w 307976"/>
                      <a:gd name="connsiteY8" fmla="*/ 161490 h 208460"/>
                      <a:gd name="connsiteX9" fmla="*/ 0 w 307976"/>
                      <a:gd name="connsiteY9" fmla="*/ 87812 h 208460"/>
                      <a:gd name="connsiteX10" fmla="*/ 25400 w 307976"/>
                      <a:gd name="connsiteY10" fmla="*/ 75112 h 208460"/>
                      <a:gd name="connsiteX11" fmla="*/ 9524 w 307976"/>
                      <a:gd name="connsiteY11" fmla="*/ 17960 h 208460"/>
                      <a:gd name="connsiteX12" fmla="*/ 73024 w 307976"/>
                      <a:gd name="connsiteY12" fmla="*/ 21136 h 208460"/>
                      <a:gd name="connsiteX13" fmla="*/ 75568 w 307976"/>
                      <a:gd name="connsiteY13" fmla="*/ 18182 h 208460"/>
                      <a:gd name="connsiteX14" fmla="*/ 93662 w 307976"/>
                      <a:gd name="connsiteY14" fmla="*/ 58442 h 208460"/>
                      <a:gd name="connsiteX15" fmla="*/ 153194 w 307976"/>
                      <a:gd name="connsiteY15" fmla="*/ 65586 h 208460"/>
                      <a:gd name="connsiteX16" fmla="*/ 284368 w 307976"/>
                      <a:gd name="connsiteY16" fmla="*/ 0 h 2084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307976" h="208460">
                        <a:moveTo>
                          <a:pt x="284368" y="0"/>
                        </a:moveTo>
                        <a:lnTo>
                          <a:pt x="300832" y="17960"/>
                        </a:lnTo>
                        <a:lnTo>
                          <a:pt x="307976" y="108448"/>
                        </a:lnTo>
                        <a:lnTo>
                          <a:pt x="262732" y="110830"/>
                        </a:lnTo>
                        <a:lnTo>
                          <a:pt x="242806" y="181096"/>
                        </a:lnTo>
                        <a:lnTo>
                          <a:pt x="141288" y="175124"/>
                        </a:lnTo>
                        <a:lnTo>
                          <a:pt x="105570" y="208460"/>
                        </a:lnTo>
                        <a:lnTo>
                          <a:pt x="55562" y="160836"/>
                        </a:lnTo>
                        <a:lnTo>
                          <a:pt x="0" y="161490"/>
                        </a:lnTo>
                        <a:lnTo>
                          <a:pt x="0" y="87812"/>
                        </a:lnTo>
                        <a:lnTo>
                          <a:pt x="25400" y="75112"/>
                        </a:lnTo>
                        <a:lnTo>
                          <a:pt x="9524" y="17960"/>
                        </a:lnTo>
                        <a:lnTo>
                          <a:pt x="73024" y="21136"/>
                        </a:lnTo>
                        <a:lnTo>
                          <a:pt x="75568" y="18182"/>
                        </a:lnTo>
                        <a:lnTo>
                          <a:pt x="93662" y="58442"/>
                        </a:lnTo>
                        <a:lnTo>
                          <a:pt x="153194" y="65586"/>
                        </a:lnTo>
                        <a:lnTo>
                          <a:pt x="284368" y="0"/>
                        </a:lnTo>
                        <a:close/>
                      </a:path>
                    </a:pathLst>
                  </a:custGeom>
                  <a:solidFill>
                    <a:schemeClr val="accent4">
                      <a:lumMod val="20000"/>
                      <a:lumOff val="80000"/>
                    </a:schemeClr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  <a:prstDash val="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7" name="フリーフォーム: 図形 246">
                    <a:extLst>
                      <a:ext uri="{FF2B5EF4-FFF2-40B4-BE49-F238E27FC236}">
                        <a16:creationId xmlns:a16="http://schemas.microsoft.com/office/drawing/2014/main" id="{92EB7906-007B-4680-B05F-A4A56A141EDE}"/>
                      </a:ext>
                    </a:extLst>
                  </p:cNvPr>
                  <p:cNvSpPr/>
                  <p:nvPr/>
                </p:nvSpPr>
                <p:spPr>
                  <a:xfrm>
                    <a:off x="31035684" y="30266928"/>
                    <a:ext cx="165766" cy="151160"/>
                  </a:xfrm>
                  <a:custGeom>
                    <a:avLst/>
                    <a:gdLst>
                      <a:gd name="connsiteX0" fmla="*/ 117726 w 165766"/>
                      <a:gd name="connsiteY0" fmla="*/ 0 h 151160"/>
                      <a:gd name="connsiteX1" fmla="*/ 165766 w 165766"/>
                      <a:gd name="connsiteY1" fmla="*/ 69058 h 151160"/>
                      <a:gd name="connsiteX2" fmla="*/ 146784 w 165766"/>
                      <a:gd name="connsiteY2" fmla="*/ 96392 h 151160"/>
                      <a:gd name="connsiteX3" fmla="*/ 108684 w 165766"/>
                      <a:gd name="connsiteY3" fmla="*/ 96392 h 151160"/>
                      <a:gd name="connsiteX4" fmla="*/ 103922 w 165766"/>
                      <a:gd name="connsiteY4" fmla="*/ 134492 h 151160"/>
                      <a:gd name="connsiteX5" fmla="*/ 1528 w 165766"/>
                      <a:gd name="connsiteY5" fmla="*/ 151160 h 151160"/>
                      <a:gd name="connsiteX6" fmla="*/ 0 w 165766"/>
                      <a:gd name="connsiteY6" fmla="*/ 74708 h 151160"/>
                      <a:gd name="connsiteX7" fmla="*/ 11054 w 165766"/>
                      <a:gd name="connsiteY7" fmla="*/ 65436 h 151160"/>
                      <a:gd name="connsiteX8" fmla="*/ 82492 w 165766"/>
                      <a:gd name="connsiteY8" fmla="*/ 65436 h 151160"/>
                      <a:gd name="connsiteX9" fmla="*/ 117726 w 165766"/>
                      <a:gd name="connsiteY9" fmla="*/ 0 h 1511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65766" h="151160">
                        <a:moveTo>
                          <a:pt x="117726" y="0"/>
                        </a:moveTo>
                        <a:lnTo>
                          <a:pt x="165766" y="69058"/>
                        </a:lnTo>
                        <a:lnTo>
                          <a:pt x="146784" y="96392"/>
                        </a:lnTo>
                        <a:lnTo>
                          <a:pt x="108684" y="96392"/>
                        </a:lnTo>
                        <a:lnTo>
                          <a:pt x="103922" y="134492"/>
                        </a:lnTo>
                        <a:lnTo>
                          <a:pt x="1528" y="151160"/>
                        </a:lnTo>
                        <a:lnTo>
                          <a:pt x="0" y="74708"/>
                        </a:lnTo>
                        <a:lnTo>
                          <a:pt x="11054" y="65436"/>
                        </a:lnTo>
                        <a:lnTo>
                          <a:pt x="82492" y="65436"/>
                        </a:lnTo>
                        <a:lnTo>
                          <a:pt x="117726" y="0"/>
                        </a:lnTo>
                        <a:close/>
                      </a:path>
                    </a:pathLst>
                  </a:custGeom>
                  <a:solidFill>
                    <a:schemeClr val="accent4">
                      <a:lumMod val="20000"/>
                      <a:lumOff val="80000"/>
                    </a:schemeClr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  <a:prstDash val="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8" name="フリーフォーム: 図形 247">
                    <a:extLst>
                      <a:ext uri="{FF2B5EF4-FFF2-40B4-BE49-F238E27FC236}">
                        <a16:creationId xmlns:a16="http://schemas.microsoft.com/office/drawing/2014/main" id="{EDC4628C-B299-4B81-A636-CD4BD6BCF38B}"/>
                      </a:ext>
                    </a:extLst>
                  </p:cNvPr>
                  <p:cNvSpPr/>
                  <p:nvPr/>
                </p:nvSpPr>
                <p:spPr>
                  <a:xfrm>
                    <a:off x="31077694" y="30304706"/>
                    <a:ext cx="242886" cy="206386"/>
                  </a:xfrm>
                  <a:custGeom>
                    <a:avLst/>
                    <a:gdLst>
                      <a:gd name="connsiteX0" fmla="*/ 206682 w 242886"/>
                      <a:gd name="connsiteY0" fmla="*/ 0 h 206386"/>
                      <a:gd name="connsiteX1" fmla="*/ 226218 w 242886"/>
                      <a:gd name="connsiteY1" fmla="*/ 58614 h 206386"/>
                      <a:gd name="connsiteX2" fmla="*/ 200026 w 242886"/>
                      <a:gd name="connsiteY2" fmla="*/ 80044 h 206386"/>
                      <a:gd name="connsiteX3" fmla="*/ 200026 w 242886"/>
                      <a:gd name="connsiteY3" fmla="*/ 108618 h 206386"/>
                      <a:gd name="connsiteX4" fmla="*/ 242886 w 242886"/>
                      <a:gd name="connsiteY4" fmla="*/ 130050 h 206386"/>
                      <a:gd name="connsiteX5" fmla="*/ 209550 w 242886"/>
                      <a:gd name="connsiteY5" fmla="*/ 163388 h 206386"/>
                      <a:gd name="connsiteX6" fmla="*/ 209550 w 242886"/>
                      <a:gd name="connsiteY6" fmla="*/ 206386 h 206386"/>
                      <a:gd name="connsiteX7" fmla="*/ 180974 w 242886"/>
                      <a:gd name="connsiteY7" fmla="*/ 201488 h 206386"/>
                      <a:gd name="connsiteX8" fmla="*/ 180964 w 242886"/>
                      <a:gd name="connsiteY8" fmla="*/ 201564 h 206386"/>
                      <a:gd name="connsiteX9" fmla="*/ 154782 w 242886"/>
                      <a:gd name="connsiteY9" fmla="*/ 191962 h 206386"/>
                      <a:gd name="connsiteX10" fmla="*/ 128586 w 242886"/>
                      <a:gd name="connsiteY10" fmla="*/ 146718 h 206386"/>
                      <a:gd name="connsiteX11" fmla="*/ 104774 w 242886"/>
                      <a:gd name="connsiteY11" fmla="*/ 165770 h 206386"/>
                      <a:gd name="connsiteX12" fmla="*/ 69056 w 242886"/>
                      <a:gd name="connsiteY12" fmla="*/ 146718 h 206386"/>
                      <a:gd name="connsiteX13" fmla="*/ 54770 w 242886"/>
                      <a:gd name="connsiteY13" fmla="*/ 170532 h 206386"/>
                      <a:gd name="connsiteX14" fmla="*/ 28574 w 242886"/>
                      <a:gd name="connsiteY14" fmla="*/ 149100 h 206386"/>
                      <a:gd name="connsiteX15" fmla="*/ 0 w 242886"/>
                      <a:gd name="connsiteY15" fmla="*/ 146718 h 206386"/>
                      <a:gd name="connsiteX16" fmla="*/ 50428 w 242886"/>
                      <a:gd name="connsiteY16" fmla="*/ 98584 h 206386"/>
                      <a:gd name="connsiteX17" fmla="*/ 61912 w 242886"/>
                      <a:gd name="connsiteY17" fmla="*/ 96714 h 206386"/>
                      <a:gd name="connsiteX18" fmla="*/ 66674 w 242886"/>
                      <a:gd name="connsiteY18" fmla="*/ 58614 h 206386"/>
                      <a:gd name="connsiteX19" fmla="*/ 104774 w 242886"/>
                      <a:gd name="connsiteY19" fmla="*/ 58614 h 206386"/>
                      <a:gd name="connsiteX20" fmla="*/ 123756 w 242886"/>
                      <a:gd name="connsiteY20" fmla="*/ 31280 h 206386"/>
                      <a:gd name="connsiteX21" fmla="*/ 126206 w 242886"/>
                      <a:gd name="connsiteY21" fmla="*/ 34800 h 206386"/>
                      <a:gd name="connsiteX22" fmla="*/ 206682 w 242886"/>
                      <a:gd name="connsiteY22" fmla="*/ 0 h 2063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242886" h="206386">
                        <a:moveTo>
                          <a:pt x="206682" y="0"/>
                        </a:moveTo>
                        <a:lnTo>
                          <a:pt x="226218" y="58614"/>
                        </a:lnTo>
                        <a:lnTo>
                          <a:pt x="200026" y="80044"/>
                        </a:lnTo>
                        <a:lnTo>
                          <a:pt x="200026" y="108618"/>
                        </a:lnTo>
                        <a:lnTo>
                          <a:pt x="242886" y="130050"/>
                        </a:lnTo>
                        <a:lnTo>
                          <a:pt x="209550" y="163388"/>
                        </a:lnTo>
                        <a:lnTo>
                          <a:pt x="209550" y="206386"/>
                        </a:lnTo>
                        <a:lnTo>
                          <a:pt x="180974" y="201488"/>
                        </a:lnTo>
                        <a:lnTo>
                          <a:pt x="180964" y="201564"/>
                        </a:lnTo>
                        <a:lnTo>
                          <a:pt x="154782" y="191962"/>
                        </a:lnTo>
                        <a:lnTo>
                          <a:pt x="128586" y="146718"/>
                        </a:lnTo>
                        <a:lnTo>
                          <a:pt x="104774" y="165770"/>
                        </a:lnTo>
                        <a:lnTo>
                          <a:pt x="69056" y="146718"/>
                        </a:lnTo>
                        <a:lnTo>
                          <a:pt x="54770" y="170532"/>
                        </a:lnTo>
                        <a:lnTo>
                          <a:pt x="28574" y="149100"/>
                        </a:lnTo>
                        <a:lnTo>
                          <a:pt x="0" y="146718"/>
                        </a:lnTo>
                        <a:lnTo>
                          <a:pt x="50428" y="98584"/>
                        </a:lnTo>
                        <a:lnTo>
                          <a:pt x="61912" y="96714"/>
                        </a:lnTo>
                        <a:lnTo>
                          <a:pt x="66674" y="58614"/>
                        </a:lnTo>
                        <a:lnTo>
                          <a:pt x="104774" y="58614"/>
                        </a:lnTo>
                        <a:lnTo>
                          <a:pt x="123756" y="31280"/>
                        </a:lnTo>
                        <a:lnTo>
                          <a:pt x="126206" y="34800"/>
                        </a:lnTo>
                        <a:lnTo>
                          <a:pt x="206682" y="0"/>
                        </a:lnTo>
                        <a:close/>
                      </a:path>
                    </a:pathLst>
                  </a:custGeom>
                  <a:solidFill>
                    <a:schemeClr val="accent4">
                      <a:lumMod val="20000"/>
                      <a:lumOff val="80000"/>
                    </a:schemeClr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  <a:prstDash val="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9" name="フリーフォーム: 図形 248">
                    <a:extLst>
                      <a:ext uri="{FF2B5EF4-FFF2-40B4-BE49-F238E27FC236}">
                        <a16:creationId xmlns:a16="http://schemas.microsoft.com/office/drawing/2014/main" id="{419CCD02-E4A0-4058-8A9D-9A95864F46F3}"/>
                      </a:ext>
                    </a:extLst>
                  </p:cNvPr>
                  <p:cNvSpPr/>
                  <p:nvPr/>
                </p:nvSpPr>
                <p:spPr>
                  <a:xfrm>
                    <a:off x="30984786" y="30341636"/>
                    <a:ext cx="143336" cy="188370"/>
                  </a:xfrm>
                  <a:custGeom>
                    <a:avLst/>
                    <a:gdLst>
                      <a:gd name="connsiteX0" fmla="*/ 50898 w 143336"/>
                      <a:gd name="connsiteY0" fmla="*/ 0 h 188370"/>
                      <a:gd name="connsiteX1" fmla="*/ 52426 w 143336"/>
                      <a:gd name="connsiteY1" fmla="*/ 76452 h 188370"/>
                      <a:gd name="connsiteX2" fmla="*/ 143336 w 143336"/>
                      <a:gd name="connsiteY2" fmla="*/ 61654 h 188370"/>
                      <a:gd name="connsiteX3" fmla="*/ 92908 w 143336"/>
                      <a:gd name="connsiteY3" fmla="*/ 109788 h 188370"/>
                      <a:gd name="connsiteX4" fmla="*/ 121482 w 143336"/>
                      <a:gd name="connsiteY4" fmla="*/ 112170 h 188370"/>
                      <a:gd name="connsiteX5" fmla="*/ 134064 w 143336"/>
                      <a:gd name="connsiteY5" fmla="*/ 122464 h 188370"/>
                      <a:gd name="connsiteX6" fmla="*/ 33378 w 143336"/>
                      <a:gd name="connsiteY6" fmla="*/ 188370 h 188370"/>
                      <a:gd name="connsiteX7" fmla="*/ 21360 w 143336"/>
                      <a:gd name="connsiteY7" fmla="*/ 168704 h 188370"/>
                      <a:gd name="connsiteX8" fmla="*/ 16708 w 143336"/>
                      <a:gd name="connsiteY8" fmla="*/ 109788 h 188370"/>
                      <a:gd name="connsiteX9" fmla="*/ 244 w 143336"/>
                      <a:gd name="connsiteY9" fmla="*/ 91828 h 188370"/>
                      <a:gd name="connsiteX10" fmla="*/ 7182 w 143336"/>
                      <a:gd name="connsiteY10" fmla="*/ 88358 h 188370"/>
                      <a:gd name="connsiteX11" fmla="*/ 11946 w 143336"/>
                      <a:gd name="connsiteY11" fmla="*/ 43114 h 188370"/>
                      <a:gd name="connsiteX12" fmla="*/ 0 w 143336"/>
                      <a:gd name="connsiteY12" fmla="*/ 42688 h 188370"/>
                      <a:gd name="connsiteX13" fmla="*/ 50898 w 143336"/>
                      <a:gd name="connsiteY13" fmla="*/ 0 h 1883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43336" h="188370">
                        <a:moveTo>
                          <a:pt x="50898" y="0"/>
                        </a:moveTo>
                        <a:lnTo>
                          <a:pt x="52426" y="76452"/>
                        </a:lnTo>
                        <a:lnTo>
                          <a:pt x="143336" y="61654"/>
                        </a:lnTo>
                        <a:lnTo>
                          <a:pt x="92908" y="109788"/>
                        </a:lnTo>
                        <a:lnTo>
                          <a:pt x="121482" y="112170"/>
                        </a:lnTo>
                        <a:lnTo>
                          <a:pt x="134064" y="122464"/>
                        </a:lnTo>
                        <a:lnTo>
                          <a:pt x="33378" y="188370"/>
                        </a:lnTo>
                        <a:lnTo>
                          <a:pt x="21360" y="168704"/>
                        </a:lnTo>
                        <a:lnTo>
                          <a:pt x="16708" y="109788"/>
                        </a:lnTo>
                        <a:lnTo>
                          <a:pt x="244" y="91828"/>
                        </a:lnTo>
                        <a:lnTo>
                          <a:pt x="7182" y="88358"/>
                        </a:lnTo>
                        <a:lnTo>
                          <a:pt x="11946" y="43114"/>
                        </a:lnTo>
                        <a:lnTo>
                          <a:pt x="0" y="42688"/>
                        </a:lnTo>
                        <a:lnTo>
                          <a:pt x="50898" y="0"/>
                        </a:lnTo>
                        <a:close/>
                      </a:path>
                    </a:pathLst>
                  </a:custGeom>
                  <a:solidFill>
                    <a:schemeClr val="accent4">
                      <a:lumMod val="20000"/>
                      <a:lumOff val="80000"/>
                    </a:schemeClr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  <a:prstDash val="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0" name="フリーフォーム: 図形 249">
                    <a:extLst>
                      <a:ext uri="{FF2B5EF4-FFF2-40B4-BE49-F238E27FC236}">
                        <a16:creationId xmlns:a16="http://schemas.microsoft.com/office/drawing/2014/main" id="{BCB9C2FC-DADB-47AB-A6C7-224C5BFA0E5D}"/>
                      </a:ext>
                    </a:extLst>
                  </p:cNvPr>
                  <p:cNvSpPr/>
                  <p:nvPr/>
                </p:nvSpPr>
                <p:spPr>
                  <a:xfrm>
                    <a:off x="30993996" y="30630020"/>
                    <a:ext cx="179288" cy="189814"/>
                  </a:xfrm>
                  <a:custGeom>
                    <a:avLst/>
                    <a:gdLst>
                      <a:gd name="connsiteX0" fmla="*/ 14642 w 179288"/>
                      <a:gd name="connsiteY0" fmla="*/ 0 h 189814"/>
                      <a:gd name="connsiteX1" fmla="*/ 43216 w 179288"/>
                      <a:gd name="connsiteY1" fmla="*/ 0 h 189814"/>
                      <a:gd name="connsiteX2" fmla="*/ 88460 w 179288"/>
                      <a:gd name="connsiteY2" fmla="*/ 45244 h 189814"/>
                      <a:gd name="connsiteX3" fmla="*/ 107510 w 179288"/>
                      <a:gd name="connsiteY3" fmla="*/ 4760 h 189814"/>
                      <a:gd name="connsiteX4" fmla="*/ 162280 w 179288"/>
                      <a:gd name="connsiteY4" fmla="*/ 9524 h 189814"/>
                      <a:gd name="connsiteX5" fmla="*/ 179288 w 179288"/>
                      <a:gd name="connsiteY5" fmla="*/ 27892 h 189814"/>
                      <a:gd name="connsiteX6" fmla="*/ 171804 w 179288"/>
                      <a:gd name="connsiteY6" fmla="*/ 95248 h 189814"/>
                      <a:gd name="connsiteX7" fmla="*/ 147992 w 179288"/>
                      <a:gd name="connsiteY7" fmla="*/ 104774 h 189814"/>
                      <a:gd name="connsiteX8" fmla="*/ 150372 w 179288"/>
                      <a:gd name="connsiteY8" fmla="*/ 171448 h 189814"/>
                      <a:gd name="connsiteX9" fmla="*/ 103542 w 179288"/>
                      <a:gd name="connsiteY9" fmla="*/ 189814 h 189814"/>
                      <a:gd name="connsiteX10" fmla="*/ 103542 w 179288"/>
                      <a:gd name="connsiteY10" fmla="*/ 189704 h 189814"/>
                      <a:gd name="connsiteX11" fmla="*/ 9170 w 179288"/>
                      <a:gd name="connsiteY11" fmla="*/ 153174 h 189814"/>
                      <a:gd name="connsiteX12" fmla="*/ 19404 w 179288"/>
                      <a:gd name="connsiteY12" fmla="*/ 119060 h 189814"/>
                      <a:gd name="connsiteX13" fmla="*/ 9880 w 179288"/>
                      <a:gd name="connsiteY13" fmla="*/ 69056 h 189814"/>
                      <a:gd name="connsiteX14" fmla="*/ 7498 w 179288"/>
                      <a:gd name="connsiteY14" fmla="*/ 28574 h 189814"/>
                      <a:gd name="connsiteX15" fmla="*/ 0 w 179288"/>
                      <a:gd name="connsiteY15" fmla="*/ 23960 h 189814"/>
                      <a:gd name="connsiteX16" fmla="*/ 14642 w 179288"/>
                      <a:gd name="connsiteY16" fmla="*/ 0 h 1898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179288" h="189814">
                        <a:moveTo>
                          <a:pt x="14642" y="0"/>
                        </a:moveTo>
                        <a:lnTo>
                          <a:pt x="43216" y="0"/>
                        </a:lnTo>
                        <a:lnTo>
                          <a:pt x="88460" y="45244"/>
                        </a:lnTo>
                        <a:lnTo>
                          <a:pt x="107510" y="4760"/>
                        </a:lnTo>
                        <a:lnTo>
                          <a:pt x="162280" y="9524"/>
                        </a:lnTo>
                        <a:lnTo>
                          <a:pt x="179288" y="27892"/>
                        </a:lnTo>
                        <a:lnTo>
                          <a:pt x="171804" y="95248"/>
                        </a:lnTo>
                        <a:lnTo>
                          <a:pt x="147992" y="104774"/>
                        </a:lnTo>
                        <a:cubicBezTo>
                          <a:pt x="148786" y="127000"/>
                          <a:pt x="149580" y="149224"/>
                          <a:pt x="150372" y="171448"/>
                        </a:cubicBezTo>
                        <a:lnTo>
                          <a:pt x="103542" y="189814"/>
                        </a:lnTo>
                        <a:lnTo>
                          <a:pt x="103542" y="189704"/>
                        </a:lnTo>
                        <a:lnTo>
                          <a:pt x="9170" y="153174"/>
                        </a:lnTo>
                        <a:lnTo>
                          <a:pt x="19404" y="119060"/>
                        </a:lnTo>
                        <a:lnTo>
                          <a:pt x="9880" y="69056"/>
                        </a:lnTo>
                        <a:lnTo>
                          <a:pt x="7498" y="28574"/>
                        </a:lnTo>
                        <a:lnTo>
                          <a:pt x="0" y="23960"/>
                        </a:lnTo>
                        <a:lnTo>
                          <a:pt x="14642" y="0"/>
                        </a:lnTo>
                        <a:close/>
                      </a:path>
                    </a:pathLst>
                  </a:custGeom>
                  <a:solidFill>
                    <a:schemeClr val="accent4">
                      <a:lumMod val="20000"/>
                      <a:lumOff val="80000"/>
                    </a:schemeClr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  <a:prstDash val="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1" name="フリーフォーム: 図形 250">
                    <a:extLst>
                      <a:ext uri="{FF2B5EF4-FFF2-40B4-BE49-F238E27FC236}">
                        <a16:creationId xmlns:a16="http://schemas.microsoft.com/office/drawing/2014/main" id="{F35700AC-FA96-4555-8B46-350477C910D0}"/>
                      </a:ext>
                    </a:extLst>
                  </p:cNvPr>
                  <p:cNvSpPr/>
                  <p:nvPr/>
                </p:nvSpPr>
                <p:spPr>
                  <a:xfrm>
                    <a:off x="30943468" y="30508380"/>
                    <a:ext cx="134226" cy="145600"/>
                  </a:xfrm>
                  <a:custGeom>
                    <a:avLst/>
                    <a:gdLst>
                      <a:gd name="connsiteX0" fmla="*/ 107736 w 134226"/>
                      <a:gd name="connsiteY0" fmla="*/ 0 h 145600"/>
                      <a:gd name="connsiteX1" fmla="*/ 134226 w 134226"/>
                      <a:gd name="connsiteY1" fmla="*/ 88300 h 145600"/>
                      <a:gd name="connsiteX2" fmla="*/ 96644 w 134226"/>
                      <a:gd name="connsiteY2" fmla="*/ 124540 h 145600"/>
                      <a:gd name="connsiteX3" fmla="*/ 93744 w 134226"/>
                      <a:gd name="connsiteY3" fmla="*/ 121640 h 145600"/>
                      <a:gd name="connsiteX4" fmla="*/ 65170 w 134226"/>
                      <a:gd name="connsiteY4" fmla="*/ 121640 h 145600"/>
                      <a:gd name="connsiteX5" fmla="*/ 50528 w 134226"/>
                      <a:gd name="connsiteY5" fmla="*/ 145600 h 145600"/>
                      <a:gd name="connsiteX6" fmla="*/ 27070 w 134226"/>
                      <a:gd name="connsiteY6" fmla="*/ 131164 h 145600"/>
                      <a:gd name="connsiteX7" fmla="*/ 19926 w 134226"/>
                      <a:gd name="connsiteY7" fmla="*/ 107352 h 145600"/>
                      <a:gd name="connsiteX8" fmla="*/ 0 w 134226"/>
                      <a:gd name="connsiteY8" fmla="*/ 106180 h 145600"/>
                      <a:gd name="connsiteX9" fmla="*/ 19926 w 134226"/>
                      <a:gd name="connsiteY9" fmla="*/ 35914 h 145600"/>
                      <a:gd name="connsiteX10" fmla="*/ 65170 w 134226"/>
                      <a:gd name="connsiteY10" fmla="*/ 33532 h 145600"/>
                      <a:gd name="connsiteX11" fmla="*/ 62678 w 134226"/>
                      <a:gd name="connsiteY11" fmla="*/ 1960 h 145600"/>
                      <a:gd name="connsiteX12" fmla="*/ 74696 w 134226"/>
                      <a:gd name="connsiteY12" fmla="*/ 21626 h 145600"/>
                      <a:gd name="connsiteX13" fmla="*/ 107736 w 134226"/>
                      <a:gd name="connsiteY13" fmla="*/ 0 h 1456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34226" h="145600">
                        <a:moveTo>
                          <a:pt x="107736" y="0"/>
                        </a:moveTo>
                        <a:lnTo>
                          <a:pt x="134226" y="88300"/>
                        </a:lnTo>
                        <a:lnTo>
                          <a:pt x="96644" y="124540"/>
                        </a:lnTo>
                        <a:lnTo>
                          <a:pt x="93744" y="121640"/>
                        </a:lnTo>
                        <a:lnTo>
                          <a:pt x="65170" y="121640"/>
                        </a:lnTo>
                        <a:lnTo>
                          <a:pt x="50528" y="145600"/>
                        </a:lnTo>
                        <a:lnTo>
                          <a:pt x="27070" y="131164"/>
                        </a:lnTo>
                        <a:lnTo>
                          <a:pt x="19926" y="107352"/>
                        </a:lnTo>
                        <a:lnTo>
                          <a:pt x="0" y="106180"/>
                        </a:lnTo>
                        <a:lnTo>
                          <a:pt x="19926" y="35914"/>
                        </a:lnTo>
                        <a:lnTo>
                          <a:pt x="65170" y="33532"/>
                        </a:lnTo>
                        <a:lnTo>
                          <a:pt x="62678" y="1960"/>
                        </a:lnTo>
                        <a:lnTo>
                          <a:pt x="74696" y="21626"/>
                        </a:lnTo>
                        <a:lnTo>
                          <a:pt x="107736" y="0"/>
                        </a:lnTo>
                        <a:close/>
                      </a:path>
                    </a:pathLst>
                  </a:custGeom>
                  <a:solidFill>
                    <a:schemeClr val="accent4">
                      <a:lumMod val="20000"/>
                      <a:lumOff val="80000"/>
                    </a:schemeClr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  <a:prstDash val="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2" name="フリーフォーム: 図形 251">
                    <a:extLst>
                      <a:ext uri="{FF2B5EF4-FFF2-40B4-BE49-F238E27FC236}">
                        <a16:creationId xmlns:a16="http://schemas.microsoft.com/office/drawing/2014/main" id="{6942B418-45B6-44FF-9F1E-F150AF0BB756}"/>
                      </a:ext>
                    </a:extLst>
                  </p:cNvPr>
                  <p:cNvSpPr/>
                  <p:nvPr/>
                </p:nvSpPr>
                <p:spPr>
                  <a:xfrm>
                    <a:off x="31051204" y="30451424"/>
                    <a:ext cx="207454" cy="113356"/>
                  </a:xfrm>
                  <a:custGeom>
                    <a:avLst/>
                    <a:gdLst>
                      <a:gd name="connsiteX0" fmla="*/ 95546 w 207454"/>
                      <a:gd name="connsiteY0" fmla="*/ 0 h 113356"/>
                      <a:gd name="connsiteX1" fmla="*/ 131264 w 207454"/>
                      <a:gd name="connsiteY1" fmla="*/ 19052 h 113356"/>
                      <a:gd name="connsiteX2" fmla="*/ 155076 w 207454"/>
                      <a:gd name="connsiteY2" fmla="*/ 0 h 113356"/>
                      <a:gd name="connsiteX3" fmla="*/ 181272 w 207454"/>
                      <a:gd name="connsiteY3" fmla="*/ 45244 h 113356"/>
                      <a:gd name="connsiteX4" fmla="*/ 207454 w 207454"/>
                      <a:gd name="connsiteY4" fmla="*/ 54846 h 113356"/>
                      <a:gd name="connsiteX5" fmla="*/ 200320 w 207454"/>
                      <a:gd name="connsiteY5" fmla="*/ 109540 h 113356"/>
                      <a:gd name="connsiteX6" fmla="*/ 159840 w 207454"/>
                      <a:gd name="connsiteY6" fmla="*/ 109540 h 113356"/>
                      <a:gd name="connsiteX7" fmla="*/ 160222 w 207454"/>
                      <a:gd name="connsiteY7" fmla="*/ 113356 h 113356"/>
                      <a:gd name="connsiteX8" fmla="*/ 116976 w 207454"/>
                      <a:gd name="connsiteY8" fmla="*/ 85726 h 113356"/>
                      <a:gd name="connsiteX9" fmla="*/ 64590 w 207454"/>
                      <a:gd name="connsiteY9" fmla="*/ 102396 h 113356"/>
                      <a:gd name="connsiteX10" fmla="*/ 50302 w 207454"/>
                      <a:gd name="connsiteY10" fmla="*/ 83344 h 113356"/>
                      <a:gd name="connsiteX11" fmla="*/ 11770 w 207454"/>
                      <a:gd name="connsiteY11" fmla="*/ 96188 h 113356"/>
                      <a:gd name="connsiteX12" fmla="*/ 0 w 207454"/>
                      <a:gd name="connsiteY12" fmla="*/ 56956 h 113356"/>
                      <a:gd name="connsiteX13" fmla="*/ 67646 w 207454"/>
                      <a:gd name="connsiteY13" fmla="*/ 12676 h 113356"/>
                      <a:gd name="connsiteX14" fmla="*/ 81260 w 207454"/>
                      <a:gd name="connsiteY14" fmla="*/ 23814 h 113356"/>
                      <a:gd name="connsiteX15" fmla="*/ 95546 w 207454"/>
                      <a:gd name="connsiteY15" fmla="*/ 0 h 1133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207454" h="113356">
                        <a:moveTo>
                          <a:pt x="95546" y="0"/>
                        </a:moveTo>
                        <a:lnTo>
                          <a:pt x="131264" y="19052"/>
                        </a:lnTo>
                        <a:lnTo>
                          <a:pt x="155076" y="0"/>
                        </a:lnTo>
                        <a:lnTo>
                          <a:pt x="181272" y="45244"/>
                        </a:lnTo>
                        <a:lnTo>
                          <a:pt x="207454" y="54846"/>
                        </a:lnTo>
                        <a:lnTo>
                          <a:pt x="200320" y="109540"/>
                        </a:lnTo>
                        <a:lnTo>
                          <a:pt x="159840" y="109540"/>
                        </a:lnTo>
                        <a:lnTo>
                          <a:pt x="160222" y="113356"/>
                        </a:lnTo>
                        <a:lnTo>
                          <a:pt x="116976" y="85726"/>
                        </a:lnTo>
                        <a:lnTo>
                          <a:pt x="64590" y="102396"/>
                        </a:lnTo>
                        <a:lnTo>
                          <a:pt x="50302" y="83344"/>
                        </a:lnTo>
                        <a:lnTo>
                          <a:pt x="11770" y="96188"/>
                        </a:lnTo>
                        <a:lnTo>
                          <a:pt x="0" y="56956"/>
                        </a:lnTo>
                        <a:lnTo>
                          <a:pt x="67646" y="12676"/>
                        </a:lnTo>
                        <a:lnTo>
                          <a:pt x="81260" y="23814"/>
                        </a:lnTo>
                        <a:lnTo>
                          <a:pt x="95546" y="0"/>
                        </a:lnTo>
                        <a:close/>
                      </a:path>
                    </a:pathLst>
                  </a:custGeom>
                  <a:solidFill>
                    <a:schemeClr val="accent4">
                      <a:lumMod val="20000"/>
                      <a:lumOff val="80000"/>
                    </a:schemeClr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  <a:prstDash val="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82" name="グループ化 181">
                  <a:extLst>
                    <a:ext uri="{FF2B5EF4-FFF2-40B4-BE49-F238E27FC236}">
                      <a16:creationId xmlns:a16="http://schemas.microsoft.com/office/drawing/2014/main" id="{59B4C700-8D85-42B0-A251-74EBCFBDEFFB}"/>
                    </a:ext>
                  </a:extLst>
                </p:cNvPr>
                <p:cNvGrpSpPr/>
                <p:nvPr/>
              </p:nvGrpSpPr>
              <p:grpSpPr>
                <a:xfrm>
                  <a:off x="32097852" y="29470350"/>
                  <a:ext cx="3569944" cy="3143250"/>
                  <a:chOff x="32097852" y="29470350"/>
                  <a:chExt cx="3569944" cy="3143250"/>
                </a:xfrm>
              </p:grpSpPr>
              <p:sp>
                <p:nvSpPr>
                  <p:cNvPr id="184" name="フリーフォーム: 図形 183">
                    <a:extLst>
                      <a:ext uri="{FF2B5EF4-FFF2-40B4-BE49-F238E27FC236}">
                        <a16:creationId xmlns:a16="http://schemas.microsoft.com/office/drawing/2014/main" id="{7AD54101-9B90-4D86-A3CE-12B18FDC43A6}"/>
                      </a:ext>
                    </a:extLst>
                  </p:cNvPr>
                  <p:cNvSpPr/>
                  <p:nvPr/>
                </p:nvSpPr>
                <p:spPr>
                  <a:xfrm>
                    <a:off x="33216850" y="29965650"/>
                    <a:ext cx="1654386" cy="1120774"/>
                  </a:xfrm>
                  <a:custGeom>
                    <a:avLst/>
                    <a:gdLst>
                      <a:gd name="connsiteX0" fmla="*/ 827090 w 1654386"/>
                      <a:gd name="connsiteY0" fmla="*/ 0 h 1120774"/>
                      <a:gd name="connsiteX1" fmla="*/ 969962 w 1654386"/>
                      <a:gd name="connsiteY1" fmla="*/ 123826 h 1120774"/>
                      <a:gd name="connsiteX2" fmla="*/ 1027114 w 1654386"/>
                      <a:gd name="connsiteY2" fmla="*/ 114300 h 1120774"/>
                      <a:gd name="connsiteX3" fmla="*/ 1112838 w 1654386"/>
                      <a:gd name="connsiteY3" fmla="*/ 200026 h 1120774"/>
                      <a:gd name="connsiteX4" fmla="*/ 1208090 w 1654386"/>
                      <a:gd name="connsiteY4" fmla="*/ 209550 h 1120774"/>
                      <a:gd name="connsiteX5" fmla="*/ 1427162 w 1654386"/>
                      <a:gd name="connsiteY5" fmla="*/ 85726 h 1120774"/>
                      <a:gd name="connsiteX6" fmla="*/ 1474786 w 1654386"/>
                      <a:gd name="connsiteY6" fmla="*/ 28574 h 1120774"/>
                      <a:gd name="connsiteX7" fmla="*/ 1598202 w 1654386"/>
                      <a:gd name="connsiteY7" fmla="*/ 42286 h 1120774"/>
                      <a:gd name="connsiteX8" fmla="*/ 1598614 w 1654386"/>
                      <a:gd name="connsiteY8" fmla="*/ 47626 h 1120774"/>
                      <a:gd name="connsiteX9" fmla="*/ 1570038 w 1654386"/>
                      <a:gd name="connsiteY9" fmla="*/ 180974 h 1120774"/>
                      <a:gd name="connsiteX10" fmla="*/ 1654386 w 1654386"/>
                      <a:gd name="connsiteY10" fmla="*/ 340298 h 1120774"/>
                      <a:gd name="connsiteX11" fmla="*/ 1631950 w 1654386"/>
                      <a:gd name="connsiteY11" fmla="*/ 396874 h 1120774"/>
                      <a:gd name="connsiteX12" fmla="*/ 1593850 w 1654386"/>
                      <a:gd name="connsiteY12" fmla="*/ 365126 h 1120774"/>
                      <a:gd name="connsiteX13" fmla="*/ 1533526 w 1654386"/>
                      <a:gd name="connsiteY13" fmla="*/ 358774 h 1120774"/>
                      <a:gd name="connsiteX14" fmla="*/ 1476374 w 1654386"/>
                      <a:gd name="connsiteY14" fmla="*/ 415926 h 1120774"/>
                      <a:gd name="connsiteX15" fmla="*/ 1416050 w 1654386"/>
                      <a:gd name="connsiteY15" fmla="*/ 384174 h 1120774"/>
                      <a:gd name="connsiteX16" fmla="*/ 1406526 w 1654386"/>
                      <a:gd name="connsiteY16" fmla="*/ 355600 h 1120774"/>
                      <a:gd name="connsiteX17" fmla="*/ 1365250 w 1654386"/>
                      <a:gd name="connsiteY17" fmla="*/ 358774 h 1120774"/>
                      <a:gd name="connsiteX18" fmla="*/ 1358902 w 1654386"/>
                      <a:gd name="connsiteY18" fmla="*/ 444500 h 1120774"/>
                      <a:gd name="connsiteX19" fmla="*/ 1311274 w 1654386"/>
                      <a:gd name="connsiteY19" fmla="*/ 485774 h 1120774"/>
                      <a:gd name="connsiteX20" fmla="*/ 1333502 w 1654386"/>
                      <a:gd name="connsiteY20" fmla="*/ 523874 h 1120774"/>
                      <a:gd name="connsiteX21" fmla="*/ 1295398 w 1654386"/>
                      <a:gd name="connsiteY21" fmla="*/ 577850 h 1120774"/>
                      <a:gd name="connsiteX22" fmla="*/ 1238250 w 1654386"/>
                      <a:gd name="connsiteY22" fmla="*/ 571500 h 1120774"/>
                      <a:gd name="connsiteX23" fmla="*/ 1235074 w 1654386"/>
                      <a:gd name="connsiteY23" fmla="*/ 654050 h 1120774"/>
                      <a:gd name="connsiteX24" fmla="*/ 1209674 w 1654386"/>
                      <a:gd name="connsiteY24" fmla="*/ 676274 h 1120774"/>
                      <a:gd name="connsiteX25" fmla="*/ 1269998 w 1654386"/>
                      <a:gd name="connsiteY25" fmla="*/ 784226 h 1120774"/>
                      <a:gd name="connsiteX26" fmla="*/ 1238250 w 1654386"/>
                      <a:gd name="connsiteY26" fmla="*/ 819150 h 1120774"/>
                      <a:gd name="connsiteX27" fmla="*/ 1257302 w 1654386"/>
                      <a:gd name="connsiteY27" fmla="*/ 844550 h 1120774"/>
                      <a:gd name="connsiteX28" fmla="*/ 1187450 w 1654386"/>
                      <a:gd name="connsiteY28" fmla="*/ 882650 h 1120774"/>
                      <a:gd name="connsiteX29" fmla="*/ 1187450 w 1654386"/>
                      <a:gd name="connsiteY29" fmla="*/ 949326 h 1120774"/>
                      <a:gd name="connsiteX30" fmla="*/ 1222374 w 1654386"/>
                      <a:gd name="connsiteY30" fmla="*/ 977900 h 1120774"/>
                      <a:gd name="connsiteX31" fmla="*/ 1187450 w 1654386"/>
                      <a:gd name="connsiteY31" fmla="*/ 1006474 h 1120774"/>
                      <a:gd name="connsiteX32" fmla="*/ 1184274 w 1654386"/>
                      <a:gd name="connsiteY32" fmla="*/ 1060450 h 1120774"/>
                      <a:gd name="connsiteX33" fmla="*/ 1117598 w 1654386"/>
                      <a:gd name="connsiteY33" fmla="*/ 1028700 h 1120774"/>
                      <a:gd name="connsiteX34" fmla="*/ 1063626 w 1654386"/>
                      <a:gd name="connsiteY34" fmla="*/ 1120774 h 1120774"/>
                      <a:gd name="connsiteX35" fmla="*/ 1028702 w 1654386"/>
                      <a:gd name="connsiteY35" fmla="*/ 1092200 h 1120774"/>
                      <a:gd name="connsiteX36" fmla="*/ 1028702 w 1654386"/>
                      <a:gd name="connsiteY36" fmla="*/ 1038226 h 1120774"/>
                      <a:gd name="connsiteX37" fmla="*/ 1009650 w 1654386"/>
                      <a:gd name="connsiteY37" fmla="*/ 1022350 h 1120774"/>
                      <a:gd name="connsiteX38" fmla="*/ 869950 w 1654386"/>
                      <a:gd name="connsiteY38" fmla="*/ 1022350 h 1120774"/>
                      <a:gd name="connsiteX39" fmla="*/ 847726 w 1654386"/>
                      <a:gd name="connsiteY39" fmla="*/ 1000126 h 1120774"/>
                      <a:gd name="connsiteX40" fmla="*/ 679450 w 1654386"/>
                      <a:gd name="connsiteY40" fmla="*/ 993774 h 1120774"/>
                      <a:gd name="connsiteX41" fmla="*/ 625474 w 1654386"/>
                      <a:gd name="connsiteY41" fmla="*/ 936626 h 1120774"/>
                      <a:gd name="connsiteX42" fmla="*/ 542926 w 1654386"/>
                      <a:gd name="connsiteY42" fmla="*/ 927100 h 1120774"/>
                      <a:gd name="connsiteX43" fmla="*/ 501650 w 1654386"/>
                      <a:gd name="connsiteY43" fmla="*/ 968374 h 1120774"/>
                      <a:gd name="connsiteX44" fmla="*/ 454026 w 1654386"/>
                      <a:gd name="connsiteY44" fmla="*/ 936626 h 1120774"/>
                      <a:gd name="connsiteX45" fmla="*/ 409574 w 1654386"/>
                      <a:gd name="connsiteY45" fmla="*/ 971550 h 1120774"/>
                      <a:gd name="connsiteX46" fmla="*/ 304800 w 1654386"/>
                      <a:gd name="connsiteY46" fmla="*/ 1000126 h 1120774"/>
                      <a:gd name="connsiteX47" fmla="*/ 282574 w 1654386"/>
                      <a:gd name="connsiteY47" fmla="*/ 1092200 h 1120774"/>
                      <a:gd name="connsiteX48" fmla="*/ 168274 w 1654386"/>
                      <a:gd name="connsiteY48" fmla="*/ 1044574 h 1120774"/>
                      <a:gd name="connsiteX49" fmla="*/ 127000 w 1654386"/>
                      <a:gd name="connsiteY49" fmla="*/ 1060450 h 1120774"/>
                      <a:gd name="connsiteX50" fmla="*/ 95250 w 1654386"/>
                      <a:gd name="connsiteY50" fmla="*/ 1031874 h 1120774"/>
                      <a:gd name="connsiteX51" fmla="*/ 0 w 1654386"/>
                      <a:gd name="connsiteY51" fmla="*/ 1000126 h 1120774"/>
                      <a:gd name="connsiteX52" fmla="*/ 73026 w 1654386"/>
                      <a:gd name="connsiteY52" fmla="*/ 876300 h 1120774"/>
                      <a:gd name="connsiteX53" fmla="*/ 212726 w 1654386"/>
                      <a:gd name="connsiteY53" fmla="*/ 825500 h 1120774"/>
                      <a:gd name="connsiteX54" fmla="*/ 215900 w 1654386"/>
                      <a:gd name="connsiteY54" fmla="*/ 755650 h 1120774"/>
                      <a:gd name="connsiteX55" fmla="*/ 285750 w 1654386"/>
                      <a:gd name="connsiteY55" fmla="*/ 619126 h 1120774"/>
                      <a:gd name="connsiteX56" fmla="*/ 165100 w 1654386"/>
                      <a:gd name="connsiteY56" fmla="*/ 533400 h 1120774"/>
                      <a:gd name="connsiteX57" fmla="*/ 158750 w 1654386"/>
                      <a:gd name="connsiteY57" fmla="*/ 412750 h 1120774"/>
                      <a:gd name="connsiteX58" fmla="*/ 311150 w 1654386"/>
                      <a:gd name="connsiteY58" fmla="*/ 371474 h 1120774"/>
                      <a:gd name="connsiteX59" fmla="*/ 412750 w 1654386"/>
                      <a:gd name="connsiteY59" fmla="*/ 292100 h 1120774"/>
                      <a:gd name="connsiteX60" fmla="*/ 446774 w 1654386"/>
                      <a:gd name="connsiteY60" fmla="*/ 128364 h 1120774"/>
                      <a:gd name="connsiteX61" fmla="*/ 522290 w 1654386"/>
                      <a:gd name="connsiteY61" fmla="*/ 161926 h 1120774"/>
                      <a:gd name="connsiteX62" fmla="*/ 636586 w 1654386"/>
                      <a:gd name="connsiteY62" fmla="*/ 66674 h 1120774"/>
                      <a:gd name="connsiteX63" fmla="*/ 827090 w 1654386"/>
                      <a:gd name="connsiteY63" fmla="*/ 0 h 11207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</a:cxnLst>
                    <a:rect l="l" t="t" r="r" b="b"/>
                    <a:pathLst>
                      <a:path w="1654386" h="1120774">
                        <a:moveTo>
                          <a:pt x="827090" y="0"/>
                        </a:moveTo>
                        <a:lnTo>
                          <a:pt x="969962" y="123826"/>
                        </a:lnTo>
                        <a:lnTo>
                          <a:pt x="1027114" y="114300"/>
                        </a:lnTo>
                        <a:lnTo>
                          <a:pt x="1112838" y="200026"/>
                        </a:lnTo>
                        <a:lnTo>
                          <a:pt x="1208090" y="209550"/>
                        </a:lnTo>
                        <a:lnTo>
                          <a:pt x="1427162" y="85726"/>
                        </a:lnTo>
                        <a:lnTo>
                          <a:pt x="1474786" y="28574"/>
                        </a:lnTo>
                        <a:lnTo>
                          <a:pt x="1598202" y="42286"/>
                        </a:lnTo>
                        <a:cubicBezTo>
                          <a:pt x="1598338" y="44066"/>
                          <a:pt x="1598478" y="45846"/>
                          <a:pt x="1598614" y="47626"/>
                        </a:cubicBezTo>
                        <a:lnTo>
                          <a:pt x="1570038" y="180974"/>
                        </a:lnTo>
                        <a:lnTo>
                          <a:pt x="1654386" y="340298"/>
                        </a:lnTo>
                        <a:lnTo>
                          <a:pt x="1631950" y="396874"/>
                        </a:lnTo>
                        <a:lnTo>
                          <a:pt x="1593850" y="365126"/>
                        </a:lnTo>
                        <a:lnTo>
                          <a:pt x="1533526" y="358774"/>
                        </a:lnTo>
                        <a:lnTo>
                          <a:pt x="1476374" y="415926"/>
                        </a:lnTo>
                        <a:lnTo>
                          <a:pt x="1416050" y="384174"/>
                        </a:lnTo>
                        <a:lnTo>
                          <a:pt x="1406526" y="355600"/>
                        </a:lnTo>
                        <a:lnTo>
                          <a:pt x="1365250" y="358774"/>
                        </a:lnTo>
                        <a:lnTo>
                          <a:pt x="1358902" y="444500"/>
                        </a:lnTo>
                        <a:lnTo>
                          <a:pt x="1311274" y="485774"/>
                        </a:lnTo>
                        <a:lnTo>
                          <a:pt x="1333502" y="523874"/>
                        </a:lnTo>
                        <a:lnTo>
                          <a:pt x="1295398" y="577850"/>
                        </a:lnTo>
                        <a:lnTo>
                          <a:pt x="1238250" y="571500"/>
                        </a:lnTo>
                        <a:lnTo>
                          <a:pt x="1235074" y="654050"/>
                        </a:lnTo>
                        <a:lnTo>
                          <a:pt x="1209674" y="676274"/>
                        </a:lnTo>
                        <a:lnTo>
                          <a:pt x="1269998" y="784226"/>
                        </a:lnTo>
                        <a:lnTo>
                          <a:pt x="1238250" y="819150"/>
                        </a:lnTo>
                        <a:lnTo>
                          <a:pt x="1257302" y="844550"/>
                        </a:lnTo>
                        <a:lnTo>
                          <a:pt x="1187450" y="882650"/>
                        </a:lnTo>
                        <a:lnTo>
                          <a:pt x="1187450" y="949326"/>
                        </a:lnTo>
                        <a:lnTo>
                          <a:pt x="1222374" y="977900"/>
                        </a:lnTo>
                        <a:lnTo>
                          <a:pt x="1187450" y="1006474"/>
                        </a:lnTo>
                        <a:lnTo>
                          <a:pt x="1184274" y="1060450"/>
                        </a:lnTo>
                        <a:lnTo>
                          <a:pt x="1117598" y="1028700"/>
                        </a:lnTo>
                        <a:lnTo>
                          <a:pt x="1063626" y="1120774"/>
                        </a:lnTo>
                        <a:lnTo>
                          <a:pt x="1028702" y="1092200"/>
                        </a:lnTo>
                        <a:lnTo>
                          <a:pt x="1028702" y="1038226"/>
                        </a:lnTo>
                        <a:lnTo>
                          <a:pt x="1009650" y="1022350"/>
                        </a:lnTo>
                        <a:lnTo>
                          <a:pt x="869950" y="1022350"/>
                        </a:lnTo>
                        <a:lnTo>
                          <a:pt x="847726" y="1000126"/>
                        </a:lnTo>
                        <a:lnTo>
                          <a:pt x="679450" y="993774"/>
                        </a:lnTo>
                        <a:lnTo>
                          <a:pt x="625474" y="936626"/>
                        </a:lnTo>
                        <a:lnTo>
                          <a:pt x="542926" y="927100"/>
                        </a:lnTo>
                        <a:lnTo>
                          <a:pt x="501650" y="968374"/>
                        </a:lnTo>
                        <a:lnTo>
                          <a:pt x="454026" y="936626"/>
                        </a:lnTo>
                        <a:lnTo>
                          <a:pt x="409574" y="971550"/>
                        </a:lnTo>
                        <a:lnTo>
                          <a:pt x="304800" y="1000126"/>
                        </a:lnTo>
                        <a:lnTo>
                          <a:pt x="282574" y="1092200"/>
                        </a:lnTo>
                        <a:lnTo>
                          <a:pt x="168274" y="1044574"/>
                        </a:lnTo>
                        <a:lnTo>
                          <a:pt x="127000" y="1060450"/>
                        </a:lnTo>
                        <a:lnTo>
                          <a:pt x="95250" y="1031874"/>
                        </a:lnTo>
                        <a:lnTo>
                          <a:pt x="0" y="1000126"/>
                        </a:lnTo>
                        <a:lnTo>
                          <a:pt x="73026" y="876300"/>
                        </a:lnTo>
                        <a:lnTo>
                          <a:pt x="212726" y="825500"/>
                        </a:lnTo>
                        <a:lnTo>
                          <a:pt x="215900" y="755650"/>
                        </a:lnTo>
                        <a:lnTo>
                          <a:pt x="285750" y="619126"/>
                        </a:lnTo>
                        <a:lnTo>
                          <a:pt x="165100" y="533400"/>
                        </a:lnTo>
                        <a:lnTo>
                          <a:pt x="158750" y="412750"/>
                        </a:lnTo>
                        <a:lnTo>
                          <a:pt x="311150" y="371474"/>
                        </a:lnTo>
                        <a:lnTo>
                          <a:pt x="412750" y="292100"/>
                        </a:lnTo>
                        <a:lnTo>
                          <a:pt x="446774" y="128364"/>
                        </a:lnTo>
                        <a:lnTo>
                          <a:pt x="522290" y="161926"/>
                        </a:lnTo>
                        <a:lnTo>
                          <a:pt x="636586" y="66674"/>
                        </a:lnTo>
                        <a:lnTo>
                          <a:pt x="827090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5" name="フリーフォーム: 図形 184">
                    <a:extLst>
                      <a:ext uri="{FF2B5EF4-FFF2-40B4-BE49-F238E27FC236}">
                        <a16:creationId xmlns:a16="http://schemas.microsoft.com/office/drawing/2014/main" id="{90FCC90F-C574-4A83-A181-C11C551A0DA4}"/>
                      </a:ext>
                    </a:extLst>
                  </p:cNvPr>
                  <p:cNvSpPr/>
                  <p:nvPr/>
                </p:nvSpPr>
                <p:spPr>
                  <a:xfrm>
                    <a:off x="35098520" y="30165676"/>
                    <a:ext cx="569276" cy="499086"/>
                  </a:xfrm>
                  <a:custGeom>
                    <a:avLst/>
                    <a:gdLst>
                      <a:gd name="connsiteX0" fmla="*/ 202716 w 569276"/>
                      <a:gd name="connsiteY0" fmla="*/ 0 h 499086"/>
                      <a:gd name="connsiteX1" fmla="*/ 240820 w 569276"/>
                      <a:gd name="connsiteY1" fmla="*/ 57148 h 499086"/>
                      <a:gd name="connsiteX2" fmla="*/ 336068 w 569276"/>
                      <a:gd name="connsiteY2" fmla="*/ 66674 h 499086"/>
                      <a:gd name="connsiteX3" fmla="*/ 393220 w 569276"/>
                      <a:gd name="connsiteY3" fmla="*/ 114300 h 499086"/>
                      <a:gd name="connsiteX4" fmla="*/ 564668 w 569276"/>
                      <a:gd name="connsiteY4" fmla="*/ 57148 h 499086"/>
                      <a:gd name="connsiteX5" fmla="*/ 569276 w 569276"/>
                      <a:gd name="connsiteY5" fmla="*/ 57148 h 499086"/>
                      <a:gd name="connsiteX6" fmla="*/ 501168 w 569276"/>
                      <a:gd name="connsiteY6" fmla="*/ 180974 h 499086"/>
                      <a:gd name="connsiteX7" fmla="*/ 526568 w 569276"/>
                      <a:gd name="connsiteY7" fmla="*/ 238124 h 499086"/>
                      <a:gd name="connsiteX8" fmla="*/ 526568 w 569276"/>
                      <a:gd name="connsiteY8" fmla="*/ 301624 h 499086"/>
                      <a:gd name="connsiteX9" fmla="*/ 482116 w 569276"/>
                      <a:gd name="connsiteY9" fmla="*/ 352424 h 499086"/>
                      <a:gd name="connsiteX10" fmla="*/ 450368 w 569276"/>
                      <a:gd name="connsiteY10" fmla="*/ 492124 h 499086"/>
                      <a:gd name="connsiteX11" fmla="*/ 412268 w 569276"/>
                      <a:gd name="connsiteY11" fmla="*/ 498474 h 499086"/>
                      <a:gd name="connsiteX12" fmla="*/ 412044 w 569276"/>
                      <a:gd name="connsiteY12" fmla="*/ 499086 h 499086"/>
                      <a:gd name="connsiteX13" fmla="*/ 277328 w 569276"/>
                      <a:gd name="connsiteY13" fmla="*/ 419100 h 499086"/>
                      <a:gd name="connsiteX14" fmla="*/ 201128 w 569276"/>
                      <a:gd name="connsiteY14" fmla="*/ 387348 h 499086"/>
                      <a:gd name="connsiteX15" fmla="*/ 134456 w 569276"/>
                      <a:gd name="connsiteY15" fmla="*/ 428624 h 499086"/>
                      <a:gd name="connsiteX16" fmla="*/ 90004 w 569276"/>
                      <a:gd name="connsiteY16" fmla="*/ 396874 h 499086"/>
                      <a:gd name="connsiteX17" fmla="*/ 13804 w 569276"/>
                      <a:gd name="connsiteY17" fmla="*/ 387348 h 499086"/>
                      <a:gd name="connsiteX18" fmla="*/ 4280 w 569276"/>
                      <a:gd name="connsiteY18" fmla="*/ 342900 h 499086"/>
                      <a:gd name="connsiteX19" fmla="*/ 64604 w 569276"/>
                      <a:gd name="connsiteY19" fmla="*/ 342900 h 499086"/>
                      <a:gd name="connsiteX20" fmla="*/ 64604 w 569276"/>
                      <a:gd name="connsiteY20" fmla="*/ 288924 h 499086"/>
                      <a:gd name="connsiteX21" fmla="*/ 45556 w 569276"/>
                      <a:gd name="connsiteY21" fmla="*/ 254000 h 499086"/>
                      <a:gd name="connsiteX22" fmla="*/ 48728 w 569276"/>
                      <a:gd name="connsiteY22" fmla="*/ 190500 h 499086"/>
                      <a:gd name="connsiteX23" fmla="*/ 23328 w 569276"/>
                      <a:gd name="connsiteY23" fmla="*/ 168274 h 499086"/>
                      <a:gd name="connsiteX24" fmla="*/ 23328 w 569276"/>
                      <a:gd name="connsiteY24" fmla="*/ 127000 h 499086"/>
                      <a:gd name="connsiteX25" fmla="*/ 0 w 569276"/>
                      <a:gd name="connsiteY25" fmla="*/ 85724 h 499086"/>
                      <a:gd name="connsiteX26" fmla="*/ 2692 w 569276"/>
                      <a:gd name="connsiteY26" fmla="*/ 85724 h 499086"/>
                      <a:gd name="connsiteX27" fmla="*/ 40792 w 569276"/>
                      <a:gd name="connsiteY27" fmla="*/ 19048 h 499086"/>
                      <a:gd name="connsiteX28" fmla="*/ 202716 w 569276"/>
                      <a:gd name="connsiteY28" fmla="*/ 0 h 4990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569276" h="499086">
                        <a:moveTo>
                          <a:pt x="202716" y="0"/>
                        </a:moveTo>
                        <a:lnTo>
                          <a:pt x="240820" y="57148"/>
                        </a:lnTo>
                        <a:lnTo>
                          <a:pt x="336068" y="66674"/>
                        </a:lnTo>
                        <a:lnTo>
                          <a:pt x="393220" y="114300"/>
                        </a:lnTo>
                        <a:lnTo>
                          <a:pt x="564668" y="57148"/>
                        </a:lnTo>
                        <a:lnTo>
                          <a:pt x="569276" y="57148"/>
                        </a:lnTo>
                        <a:lnTo>
                          <a:pt x="501168" y="180974"/>
                        </a:lnTo>
                        <a:lnTo>
                          <a:pt x="526568" y="238124"/>
                        </a:lnTo>
                        <a:lnTo>
                          <a:pt x="526568" y="301624"/>
                        </a:lnTo>
                        <a:lnTo>
                          <a:pt x="482116" y="352424"/>
                        </a:lnTo>
                        <a:lnTo>
                          <a:pt x="450368" y="492124"/>
                        </a:lnTo>
                        <a:lnTo>
                          <a:pt x="412268" y="498474"/>
                        </a:lnTo>
                        <a:lnTo>
                          <a:pt x="412044" y="499086"/>
                        </a:lnTo>
                        <a:lnTo>
                          <a:pt x="277328" y="419100"/>
                        </a:lnTo>
                        <a:lnTo>
                          <a:pt x="201128" y="387348"/>
                        </a:lnTo>
                        <a:lnTo>
                          <a:pt x="134456" y="428624"/>
                        </a:lnTo>
                        <a:lnTo>
                          <a:pt x="90004" y="396874"/>
                        </a:lnTo>
                        <a:lnTo>
                          <a:pt x="13804" y="387348"/>
                        </a:lnTo>
                        <a:lnTo>
                          <a:pt x="4280" y="342900"/>
                        </a:lnTo>
                        <a:lnTo>
                          <a:pt x="64604" y="342900"/>
                        </a:lnTo>
                        <a:lnTo>
                          <a:pt x="64604" y="288924"/>
                        </a:lnTo>
                        <a:lnTo>
                          <a:pt x="45556" y="254000"/>
                        </a:lnTo>
                        <a:lnTo>
                          <a:pt x="48728" y="190500"/>
                        </a:lnTo>
                        <a:lnTo>
                          <a:pt x="23328" y="168274"/>
                        </a:lnTo>
                        <a:lnTo>
                          <a:pt x="23328" y="127000"/>
                        </a:lnTo>
                        <a:lnTo>
                          <a:pt x="0" y="85724"/>
                        </a:lnTo>
                        <a:lnTo>
                          <a:pt x="2692" y="85724"/>
                        </a:lnTo>
                        <a:lnTo>
                          <a:pt x="40792" y="19048"/>
                        </a:lnTo>
                        <a:lnTo>
                          <a:pt x="202716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6" name="フリーフォーム: 図形 185">
                    <a:extLst>
                      <a:ext uri="{FF2B5EF4-FFF2-40B4-BE49-F238E27FC236}">
                        <a16:creationId xmlns:a16="http://schemas.microsoft.com/office/drawing/2014/main" id="{EDCC2191-F3C7-49C6-BA64-1C0502191CC4}"/>
                      </a:ext>
                    </a:extLst>
                  </p:cNvPr>
                  <p:cNvSpPr/>
                  <p:nvPr/>
                </p:nvSpPr>
                <p:spPr>
                  <a:xfrm>
                    <a:off x="32676834" y="31924624"/>
                    <a:ext cx="357454" cy="257176"/>
                  </a:xfrm>
                  <a:custGeom>
                    <a:avLst/>
                    <a:gdLst>
                      <a:gd name="connsiteX0" fmla="*/ 54242 w 357454"/>
                      <a:gd name="connsiteY0" fmla="*/ 0 h 257176"/>
                      <a:gd name="connsiteX1" fmla="*/ 111390 w 357454"/>
                      <a:gd name="connsiteY1" fmla="*/ 12700 h 257176"/>
                      <a:gd name="connsiteX2" fmla="*/ 124090 w 357454"/>
                      <a:gd name="connsiteY2" fmla="*/ 73026 h 257176"/>
                      <a:gd name="connsiteX3" fmla="*/ 187590 w 357454"/>
                      <a:gd name="connsiteY3" fmla="*/ 127000 h 257176"/>
                      <a:gd name="connsiteX4" fmla="*/ 243152 w 357454"/>
                      <a:gd name="connsiteY4" fmla="*/ 68264 h 257176"/>
                      <a:gd name="connsiteX5" fmla="*/ 351102 w 357454"/>
                      <a:gd name="connsiteY5" fmla="*/ 149226 h 257176"/>
                      <a:gd name="connsiteX6" fmla="*/ 357454 w 357454"/>
                      <a:gd name="connsiteY6" fmla="*/ 257176 h 257176"/>
                      <a:gd name="connsiteX7" fmla="*/ 179654 w 357454"/>
                      <a:gd name="connsiteY7" fmla="*/ 193676 h 257176"/>
                      <a:gd name="connsiteX8" fmla="*/ 103454 w 357454"/>
                      <a:gd name="connsiteY8" fmla="*/ 168276 h 257176"/>
                      <a:gd name="connsiteX9" fmla="*/ 0 w 357454"/>
                      <a:gd name="connsiteY9" fmla="*/ 73100 h 257176"/>
                      <a:gd name="connsiteX10" fmla="*/ 25666 w 357454"/>
                      <a:gd name="connsiteY10" fmla="*/ 38100 h 257176"/>
                      <a:gd name="connsiteX11" fmla="*/ 54242 w 357454"/>
                      <a:gd name="connsiteY11" fmla="*/ 0 h 2571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57454" h="257176">
                        <a:moveTo>
                          <a:pt x="54242" y="0"/>
                        </a:moveTo>
                        <a:lnTo>
                          <a:pt x="111390" y="12700"/>
                        </a:lnTo>
                        <a:lnTo>
                          <a:pt x="124090" y="73026"/>
                        </a:lnTo>
                        <a:lnTo>
                          <a:pt x="187590" y="127000"/>
                        </a:lnTo>
                        <a:lnTo>
                          <a:pt x="243152" y="68264"/>
                        </a:lnTo>
                        <a:lnTo>
                          <a:pt x="351102" y="149226"/>
                        </a:lnTo>
                        <a:lnTo>
                          <a:pt x="357454" y="257176"/>
                        </a:lnTo>
                        <a:lnTo>
                          <a:pt x="179654" y="193676"/>
                        </a:lnTo>
                        <a:lnTo>
                          <a:pt x="103454" y="168276"/>
                        </a:lnTo>
                        <a:lnTo>
                          <a:pt x="0" y="73100"/>
                        </a:lnTo>
                        <a:lnTo>
                          <a:pt x="25666" y="38100"/>
                        </a:lnTo>
                        <a:lnTo>
                          <a:pt x="54242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7" name="フリーフォーム: 図形 186">
                    <a:extLst>
                      <a:ext uri="{FF2B5EF4-FFF2-40B4-BE49-F238E27FC236}">
                        <a16:creationId xmlns:a16="http://schemas.microsoft.com/office/drawing/2014/main" id="{40E28C17-CE5D-4AC0-8287-6CC1A647E0D7}"/>
                      </a:ext>
                    </a:extLst>
                  </p:cNvPr>
                  <p:cNvSpPr/>
                  <p:nvPr/>
                </p:nvSpPr>
                <p:spPr>
                  <a:xfrm>
                    <a:off x="33129536" y="32054800"/>
                    <a:ext cx="1049012" cy="558800"/>
                  </a:xfrm>
                  <a:custGeom>
                    <a:avLst/>
                    <a:gdLst>
                      <a:gd name="connsiteX0" fmla="*/ 781052 w 1049012"/>
                      <a:gd name="connsiteY0" fmla="*/ 0 h 558800"/>
                      <a:gd name="connsiteX1" fmla="*/ 895348 w 1049012"/>
                      <a:gd name="connsiteY1" fmla="*/ 31750 h 558800"/>
                      <a:gd name="connsiteX2" fmla="*/ 921792 w 1049012"/>
                      <a:gd name="connsiteY2" fmla="*/ 111074 h 558800"/>
                      <a:gd name="connsiteX3" fmla="*/ 928688 w 1049012"/>
                      <a:gd name="connsiteY3" fmla="*/ 231776 h 558800"/>
                      <a:gd name="connsiteX4" fmla="*/ 982664 w 1049012"/>
                      <a:gd name="connsiteY4" fmla="*/ 244476 h 558800"/>
                      <a:gd name="connsiteX5" fmla="*/ 982664 w 1049012"/>
                      <a:gd name="connsiteY5" fmla="*/ 273050 h 558800"/>
                      <a:gd name="connsiteX6" fmla="*/ 1049012 w 1049012"/>
                      <a:gd name="connsiteY6" fmla="*/ 301718 h 558800"/>
                      <a:gd name="connsiteX7" fmla="*/ 882652 w 1049012"/>
                      <a:gd name="connsiteY7" fmla="*/ 349250 h 558800"/>
                      <a:gd name="connsiteX8" fmla="*/ 444500 w 1049012"/>
                      <a:gd name="connsiteY8" fmla="*/ 533400 h 558800"/>
                      <a:gd name="connsiteX9" fmla="*/ 260352 w 1049012"/>
                      <a:gd name="connsiteY9" fmla="*/ 527050 h 558800"/>
                      <a:gd name="connsiteX10" fmla="*/ 203200 w 1049012"/>
                      <a:gd name="connsiteY10" fmla="*/ 508000 h 558800"/>
                      <a:gd name="connsiteX11" fmla="*/ 44452 w 1049012"/>
                      <a:gd name="connsiteY11" fmla="*/ 558800 h 558800"/>
                      <a:gd name="connsiteX12" fmla="*/ 0 w 1049012"/>
                      <a:gd name="connsiteY12" fmla="*/ 539750 h 558800"/>
                      <a:gd name="connsiteX13" fmla="*/ 209552 w 1049012"/>
                      <a:gd name="connsiteY13" fmla="*/ 247650 h 558800"/>
                      <a:gd name="connsiteX14" fmla="*/ 304800 w 1049012"/>
                      <a:gd name="connsiteY14" fmla="*/ 292100 h 558800"/>
                      <a:gd name="connsiteX15" fmla="*/ 488948 w 1049012"/>
                      <a:gd name="connsiteY15" fmla="*/ 260350 h 558800"/>
                      <a:gd name="connsiteX16" fmla="*/ 596900 w 1049012"/>
                      <a:gd name="connsiteY16" fmla="*/ 196850 h 558800"/>
                      <a:gd name="connsiteX17" fmla="*/ 654052 w 1049012"/>
                      <a:gd name="connsiteY17" fmla="*/ 196850 h 558800"/>
                      <a:gd name="connsiteX18" fmla="*/ 781052 w 1049012"/>
                      <a:gd name="connsiteY18" fmla="*/ 0 h 5588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1049012" h="558800">
                        <a:moveTo>
                          <a:pt x="781052" y="0"/>
                        </a:moveTo>
                        <a:lnTo>
                          <a:pt x="895348" y="31750"/>
                        </a:lnTo>
                        <a:lnTo>
                          <a:pt x="921792" y="111074"/>
                        </a:lnTo>
                        <a:lnTo>
                          <a:pt x="928688" y="231776"/>
                        </a:lnTo>
                        <a:lnTo>
                          <a:pt x="982664" y="244476"/>
                        </a:lnTo>
                        <a:lnTo>
                          <a:pt x="982664" y="273050"/>
                        </a:lnTo>
                        <a:lnTo>
                          <a:pt x="1049012" y="301718"/>
                        </a:lnTo>
                        <a:lnTo>
                          <a:pt x="882652" y="349250"/>
                        </a:lnTo>
                        <a:lnTo>
                          <a:pt x="444500" y="533400"/>
                        </a:lnTo>
                        <a:lnTo>
                          <a:pt x="260352" y="527050"/>
                        </a:lnTo>
                        <a:lnTo>
                          <a:pt x="203200" y="508000"/>
                        </a:lnTo>
                        <a:lnTo>
                          <a:pt x="44452" y="558800"/>
                        </a:lnTo>
                        <a:lnTo>
                          <a:pt x="0" y="539750"/>
                        </a:lnTo>
                        <a:lnTo>
                          <a:pt x="209552" y="247650"/>
                        </a:lnTo>
                        <a:lnTo>
                          <a:pt x="304800" y="292100"/>
                        </a:lnTo>
                        <a:lnTo>
                          <a:pt x="488948" y="260350"/>
                        </a:lnTo>
                        <a:lnTo>
                          <a:pt x="596900" y="196850"/>
                        </a:lnTo>
                        <a:lnTo>
                          <a:pt x="654052" y="196850"/>
                        </a:lnTo>
                        <a:lnTo>
                          <a:pt x="781052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8" name="フリーフォーム: 図形 187">
                    <a:extLst>
                      <a:ext uri="{FF2B5EF4-FFF2-40B4-BE49-F238E27FC236}">
                        <a16:creationId xmlns:a16="http://schemas.microsoft.com/office/drawing/2014/main" id="{5D515DA9-FD8F-45B0-BEFA-438FAC7AC599}"/>
                      </a:ext>
                    </a:extLst>
                  </p:cNvPr>
                  <p:cNvSpPr/>
                  <p:nvPr/>
                </p:nvSpPr>
                <p:spPr>
                  <a:xfrm>
                    <a:off x="34951988" y="30508576"/>
                    <a:ext cx="558576" cy="443802"/>
                  </a:xfrm>
                  <a:custGeom>
                    <a:avLst/>
                    <a:gdLst>
                      <a:gd name="connsiteX0" fmla="*/ 21432 w 558576"/>
                      <a:gd name="connsiteY0" fmla="*/ 0 h 443802"/>
                      <a:gd name="connsiteX1" fmla="*/ 154208 w 558576"/>
                      <a:gd name="connsiteY1" fmla="*/ 15852 h 443802"/>
                      <a:gd name="connsiteX2" fmla="*/ 160336 w 558576"/>
                      <a:gd name="connsiteY2" fmla="*/ 44448 h 443802"/>
                      <a:gd name="connsiteX3" fmla="*/ 236536 w 558576"/>
                      <a:gd name="connsiteY3" fmla="*/ 53974 h 443802"/>
                      <a:gd name="connsiteX4" fmla="*/ 280988 w 558576"/>
                      <a:gd name="connsiteY4" fmla="*/ 85724 h 443802"/>
                      <a:gd name="connsiteX5" fmla="*/ 347660 w 558576"/>
                      <a:gd name="connsiteY5" fmla="*/ 44448 h 443802"/>
                      <a:gd name="connsiteX6" fmla="*/ 423860 w 558576"/>
                      <a:gd name="connsiteY6" fmla="*/ 76200 h 443802"/>
                      <a:gd name="connsiteX7" fmla="*/ 558576 w 558576"/>
                      <a:gd name="connsiteY7" fmla="*/ 156186 h 443802"/>
                      <a:gd name="connsiteX8" fmla="*/ 533400 w 558576"/>
                      <a:gd name="connsiteY8" fmla="*/ 225424 h 443802"/>
                      <a:gd name="connsiteX9" fmla="*/ 374648 w 558576"/>
                      <a:gd name="connsiteY9" fmla="*/ 352424 h 443802"/>
                      <a:gd name="connsiteX10" fmla="*/ 315524 w 558576"/>
                      <a:gd name="connsiteY10" fmla="*/ 443802 h 443802"/>
                      <a:gd name="connsiteX11" fmla="*/ 271460 w 558576"/>
                      <a:gd name="connsiteY11" fmla="*/ 388144 h 443802"/>
                      <a:gd name="connsiteX12" fmla="*/ 216692 w 558576"/>
                      <a:gd name="connsiteY12" fmla="*/ 397668 h 443802"/>
                      <a:gd name="connsiteX13" fmla="*/ 83344 w 558576"/>
                      <a:gd name="connsiteY13" fmla="*/ 311944 h 443802"/>
                      <a:gd name="connsiteX14" fmla="*/ 100012 w 558576"/>
                      <a:gd name="connsiteY14" fmla="*/ 228600 h 443802"/>
                      <a:gd name="connsiteX15" fmla="*/ 66676 w 558576"/>
                      <a:gd name="connsiteY15" fmla="*/ 166688 h 443802"/>
                      <a:gd name="connsiteX16" fmla="*/ 50004 w 558576"/>
                      <a:gd name="connsiteY16" fmla="*/ 154780 h 443802"/>
                      <a:gd name="connsiteX17" fmla="*/ 0 w 558576"/>
                      <a:gd name="connsiteY17" fmla="*/ 130968 h 443802"/>
                      <a:gd name="connsiteX18" fmla="*/ 21432 w 558576"/>
                      <a:gd name="connsiteY18" fmla="*/ 0 h 44380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558576" h="443802">
                        <a:moveTo>
                          <a:pt x="21432" y="0"/>
                        </a:moveTo>
                        <a:lnTo>
                          <a:pt x="154208" y="15852"/>
                        </a:lnTo>
                        <a:lnTo>
                          <a:pt x="160336" y="44448"/>
                        </a:lnTo>
                        <a:lnTo>
                          <a:pt x="236536" y="53974"/>
                        </a:lnTo>
                        <a:lnTo>
                          <a:pt x="280988" y="85724"/>
                        </a:lnTo>
                        <a:lnTo>
                          <a:pt x="347660" y="44448"/>
                        </a:lnTo>
                        <a:lnTo>
                          <a:pt x="423860" y="76200"/>
                        </a:lnTo>
                        <a:lnTo>
                          <a:pt x="558576" y="156186"/>
                        </a:lnTo>
                        <a:lnTo>
                          <a:pt x="533400" y="225424"/>
                        </a:lnTo>
                        <a:lnTo>
                          <a:pt x="374648" y="352424"/>
                        </a:lnTo>
                        <a:lnTo>
                          <a:pt x="315524" y="443802"/>
                        </a:lnTo>
                        <a:lnTo>
                          <a:pt x="271460" y="388144"/>
                        </a:lnTo>
                        <a:lnTo>
                          <a:pt x="216692" y="397668"/>
                        </a:lnTo>
                        <a:lnTo>
                          <a:pt x="83344" y="311944"/>
                        </a:lnTo>
                        <a:lnTo>
                          <a:pt x="100012" y="228600"/>
                        </a:lnTo>
                        <a:lnTo>
                          <a:pt x="66676" y="166688"/>
                        </a:lnTo>
                        <a:lnTo>
                          <a:pt x="50004" y="154780"/>
                        </a:lnTo>
                        <a:lnTo>
                          <a:pt x="0" y="130968"/>
                        </a:lnTo>
                        <a:lnTo>
                          <a:pt x="21432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9" name="フリーフォーム: 図形 188">
                    <a:extLst>
                      <a:ext uri="{FF2B5EF4-FFF2-40B4-BE49-F238E27FC236}">
                        <a16:creationId xmlns:a16="http://schemas.microsoft.com/office/drawing/2014/main" id="{1C5497B7-E3B2-4585-8C43-36C905F41760}"/>
                      </a:ext>
                    </a:extLst>
                  </p:cNvPr>
                  <p:cNvSpPr/>
                  <p:nvPr/>
                </p:nvSpPr>
                <p:spPr>
                  <a:xfrm>
                    <a:off x="33406556" y="30892750"/>
                    <a:ext cx="990600" cy="675482"/>
                  </a:xfrm>
                  <a:custGeom>
                    <a:avLst/>
                    <a:gdLst>
                      <a:gd name="connsiteX0" fmla="*/ 353220 w 990600"/>
                      <a:gd name="connsiteY0" fmla="*/ 0 h 675482"/>
                      <a:gd name="connsiteX1" fmla="*/ 435768 w 990600"/>
                      <a:gd name="connsiteY1" fmla="*/ 9526 h 675482"/>
                      <a:gd name="connsiteX2" fmla="*/ 489744 w 990600"/>
                      <a:gd name="connsiteY2" fmla="*/ 66674 h 675482"/>
                      <a:gd name="connsiteX3" fmla="*/ 658020 w 990600"/>
                      <a:gd name="connsiteY3" fmla="*/ 73026 h 675482"/>
                      <a:gd name="connsiteX4" fmla="*/ 680244 w 990600"/>
                      <a:gd name="connsiteY4" fmla="*/ 95250 h 675482"/>
                      <a:gd name="connsiteX5" fmla="*/ 819944 w 990600"/>
                      <a:gd name="connsiteY5" fmla="*/ 95250 h 675482"/>
                      <a:gd name="connsiteX6" fmla="*/ 838996 w 990600"/>
                      <a:gd name="connsiteY6" fmla="*/ 111126 h 675482"/>
                      <a:gd name="connsiteX7" fmla="*/ 838996 w 990600"/>
                      <a:gd name="connsiteY7" fmla="*/ 165100 h 675482"/>
                      <a:gd name="connsiteX8" fmla="*/ 873920 w 990600"/>
                      <a:gd name="connsiteY8" fmla="*/ 193674 h 675482"/>
                      <a:gd name="connsiteX9" fmla="*/ 874488 w 990600"/>
                      <a:gd name="connsiteY9" fmla="*/ 192708 h 675482"/>
                      <a:gd name="connsiteX10" fmla="*/ 923924 w 990600"/>
                      <a:gd name="connsiteY10" fmla="*/ 246856 h 675482"/>
                      <a:gd name="connsiteX11" fmla="*/ 907256 w 990600"/>
                      <a:gd name="connsiteY11" fmla="*/ 275430 h 675482"/>
                      <a:gd name="connsiteX12" fmla="*/ 952500 w 990600"/>
                      <a:gd name="connsiteY12" fmla="*/ 289718 h 675482"/>
                      <a:gd name="connsiteX13" fmla="*/ 950120 w 990600"/>
                      <a:gd name="connsiteY13" fmla="*/ 363538 h 675482"/>
                      <a:gd name="connsiteX14" fmla="*/ 966788 w 990600"/>
                      <a:gd name="connsiteY14" fmla="*/ 377826 h 675482"/>
                      <a:gd name="connsiteX15" fmla="*/ 964408 w 990600"/>
                      <a:gd name="connsiteY15" fmla="*/ 420688 h 675482"/>
                      <a:gd name="connsiteX16" fmla="*/ 990600 w 990600"/>
                      <a:gd name="connsiteY16" fmla="*/ 475456 h 675482"/>
                      <a:gd name="connsiteX17" fmla="*/ 923924 w 990600"/>
                      <a:gd name="connsiteY17" fmla="*/ 496888 h 675482"/>
                      <a:gd name="connsiteX18" fmla="*/ 921544 w 990600"/>
                      <a:gd name="connsiteY18" fmla="*/ 582614 h 675482"/>
                      <a:gd name="connsiteX19" fmla="*/ 862012 w 990600"/>
                      <a:gd name="connsiteY19" fmla="*/ 580230 h 675482"/>
                      <a:gd name="connsiteX20" fmla="*/ 838200 w 990600"/>
                      <a:gd name="connsiteY20" fmla="*/ 546894 h 675482"/>
                      <a:gd name="connsiteX21" fmla="*/ 795340 w 990600"/>
                      <a:gd name="connsiteY21" fmla="*/ 584994 h 675482"/>
                      <a:gd name="connsiteX22" fmla="*/ 752476 w 990600"/>
                      <a:gd name="connsiteY22" fmla="*/ 525462 h 675482"/>
                      <a:gd name="connsiteX23" fmla="*/ 723900 w 990600"/>
                      <a:gd name="connsiteY23" fmla="*/ 568326 h 675482"/>
                      <a:gd name="connsiteX24" fmla="*/ 669132 w 990600"/>
                      <a:gd name="connsiteY24" fmla="*/ 568326 h 675482"/>
                      <a:gd name="connsiteX25" fmla="*/ 647700 w 990600"/>
                      <a:gd name="connsiteY25" fmla="*/ 596900 h 675482"/>
                      <a:gd name="connsiteX26" fmla="*/ 611980 w 990600"/>
                      <a:gd name="connsiteY26" fmla="*/ 594518 h 675482"/>
                      <a:gd name="connsiteX27" fmla="*/ 592932 w 990600"/>
                      <a:gd name="connsiteY27" fmla="*/ 568326 h 675482"/>
                      <a:gd name="connsiteX28" fmla="*/ 561976 w 990600"/>
                      <a:gd name="connsiteY28" fmla="*/ 608806 h 675482"/>
                      <a:gd name="connsiteX29" fmla="*/ 514348 w 990600"/>
                      <a:gd name="connsiteY29" fmla="*/ 565944 h 675482"/>
                      <a:gd name="connsiteX30" fmla="*/ 485776 w 990600"/>
                      <a:gd name="connsiteY30" fmla="*/ 625474 h 675482"/>
                      <a:gd name="connsiteX31" fmla="*/ 485776 w 990600"/>
                      <a:gd name="connsiteY31" fmla="*/ 675482 h 675482"/>
                      <a:gd name="connsiteX32" fmla="*/ 426244 w 990600"/>
                      <a:gd name="connsiteY32" fmla="*/ 670718 h 675482"/>
                      <a:gd name="connsiteX33" fmla="*/ 407196 w 990600"/>
                      <a:gd name="connsiteY33" fmla="*/ 646906 h 675482"/>
                      <a:gd name="connsiteX34" fmla="*/ 354808 w 990600"/>
                      <a:gd name="connsiteY34" fmla="*/ 642144 h 675482"/>
                      <a:gd name="connsiteX35" fmla="*/ 302420 w 990600"/>
                      <a:gd name="connsiteY35" fmla="*/ 577850 h 675482"/>
                      <a:gd name="connsiteX36" fmla="*/ 330996 w 990600"/>
                      <a:gd name="connsiteY36" fmla="*/ 542130 h 675482"/>
                      <a:gd name="connsiteX37" fmla="*/ 230980 w 990600"/>
                      <a:gd name="connsiteY37" fmla="*/ 487362 h 675482"/>
                      <a:gd name="connsiteX38" fmla="*/ 178596 w 990600"/>
                      <a:gd name="connsiteY38" fmla="*/ 577850 h 675482"/>
                      <a:gd name="connsiteX39" fmla="*/ 107156 w 990600"/>
                      <a:gd name="connsiteY39" fmla="*/ 551656 h 675482"/>
                      <a:gd name="connsiteX40" fmla="*/ 66676 w 990600"/>
                      <a:gd name="connsiteY40" fmla="*/ 587374 h 675482"/>
                      <a:gd name="connsiteX41" fmla="*/ 28576 w 990600"/>
                      <a:gd name="connsiteY41" fmla="*/ 568326 h 675482"/>
                      <a:gd name="connsiteX42" fmla="*/ 0 w 990600"/>
                      <a:gd name="connsiteY42" fmla="*/ 582614 h 675482"/>
                      <a:gd name="connsiteX43" fmla="*/ 7144 w 990600"/>
                      <a:gd name="connsiteY43" fmla="*/ 525462 h 675482"/>
                      <a:gd name="connsiteX44" fmla="*/ 35720 w 990600"/>
                      <a:gd name="connsiteY44" fmla="*/ 504030 h 675482"/>
                      <a:gd name="connsiteX45" fmla="*/ 16668 w 990600"/>
                      <a:gd name="connsiteY45" fmla="*/ 475456 h 675482"/>
                      <a:gd name="connsiteX46" fmla="*/ 64294 w 990600"/>
                      <a:gd name="connsiteY46" fmla="*/ 406400 h 675482"/>
                      <a:gd name="connsiteX47" fmla="*/ 26194 w 990600"/>
                      <a:gd name="connsiteY47" fmla="*/ 361156 h 675482"/>
                      <a:gd name="connsiteX48" fmla="*/ 59532 w 990600"/>
                      <a:gd name="connsiteY48" fmla="*/ 294482 h 675482"/>
                      <a:gd name="connsiteX49" fmla="*/ 35720 w 990600"/>
                      <a:gd name="connsiteY49" fmla="*/ 263526 h 675482"/>
                      <a:gd name="connsiteX50" fmla="*/ 66676 w 990600"/>
                      <a:gd name="connsiteY50" fmla="*/ 251618 h 675482"/>
                      <a:gd name="connsiteX51" fmla="*/ 47624 w 990600"/>
                      <a:gd name="connsiteY51" fmla="*/ 199230 h 675482"/>
                      <a:gd name="connsiteX52" fmla="*/ 43358 w 990600"/>
                      <a:gd name="connsiteY52" fmla="*/ 144470 h 675482"/>
                      <a:gd name="connsiteX53" fmla="*/ 92868 w 990600"/>
                      <a:gd name="connsiteY53" fmla="*/ 165100 h 675482"/>
                      <a:gd name="connsiteX54" fmla="*/ 115094 w 990600"/>
                      <a:gd name="connsiteY54" fmla="*/ 73026 h 675482"/>
                      <a:gd name="connsiteX55" fmla="*/ 219868 w 990600"/>
                      <a:gd name="connsiteY55" fmla="*/ 44450 h 675482"/>
                      <a:gd name="connsiteX56" fmla="*/ 264320 w 990600"/>
                      <a:gd name="connsiteY56" fmla="*/ 9526 h 675482"/>
                      <a:gd name="connsiteX57" fmla="*/ 311944 w 990600"/>
                      <a:gd name="connsiteY57" fmla="*/ 41274 h 675482"/>
                      <a:gd name="connsiteX58" fmla="*/ 353220 w 990600"/>
                      <a:gd name="connsiteY58" fmla="*/ 0 h 6754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</a:cxnLst>
                    <a:rect l="l" t="t" r="r" b="b"/>
                    <a:pathLst>
                      <a:path w="990600" h="675482">
                        <a:moveTo>
                          <a:pt x="353220" y="0"/>
                        </a:moveTo>
                        <a:lnTo>
                          <a:pt x="435768" y="9526"/>
                        </a:lnTo>
                        <a:lnTo>
                          <a:pt x="489744" y="66674"/>
                        </a:lnTo>
                        <a:lnTo>
                          <a:pt x="658020" y="73026"/>
                        </a:lnTo>
                        <a:lnTo>
                          <a:pt x="680244" y="95250"/>
                        </a:lnTo>
                        <a:lnTo>
                          <a:pt x="819944" y="95250"/>
                        </a:lnTo>
                        <a:lnTo>
                          <a:pt x="838996" y="111126"/>
                        </a:lnTo>
                        <a:lnTo>
                          <a:pt x="838996" y="165100"/>
                        </a:lnTo>
                        <a:lnTo>
                          <a:pt x="873920" y="193674"/>
                        </a:lnTo>
                        <a:lnTo>
                          <a:pt x="874488" y="192708"/>
                        </a:lnTo>
                        <a:lnTo>
                          <a:pt x="923924" y="246856"/>
                        </a:lnTo>
                        <a:lnTo>
                          <a:pt x="907256" y="275430"/>
                        </a:lnTo>
                        <a:lnTo>
                          <a:pt x="952500" y="289718"/>
                        </a:lnTo>
                        <a:cubicBezTo>
                          <a:pt x="951708" y="314326"/>
                          <a:pt x="950912" y="338932"/>
                          <a:pt x="950120" y="363538"/>
                        </a:cubicBezTo>
                        <a:lnTo>
                          <a:pt x="966788" y="377826"/>
                        </a:lnTo>
                        <a:lnTo>
                          <a:pt x="964408" y="420688"/>
                        </a:lnTo>
                        <a:lnTo>
                          <a:pt x="990600" y="475456"/>
                        </a:lnTo>
                        <a:lnTo>
                          <a:pt x="923924" y="496888"/>
                        </a:lnTo>
                        <a:cubicBezTo>
                          <a:pt x="923132" y="525462"/>
                          <a:pt x="922340" y="554038"/>
                          <a:pt x="921544" y="582614"/>
                        </a:cubicBezTo>
                        <a:lnTo>
                          <a:pt x="862012" y="580230"/>
                        </a:lnTo>
                        <a:lnTo>
                          <a:pt x="838200" y="546894"/>
                        </a:lnTo>
                        <a:lnTo>
                          <a:pt x="795340" y="584994"/>
                        </a:lnTo>
                        <a:lnTo>
                          <a:pt x="752476" y="525462"/>
                        </a:lnTo>
                        <a:lnTo>
                          <a:pt x="723900" y="568326"/>
                        </a:lnTo>
                        <a:lnTo>
                          <a:pt x="669132" y="568326"/>
                        </a:lnTo>
                        <a:lnTo>
                          <a:pt x="647700" y="596900"/>
                        </a:lnTo>
                        <a:lnTo>
                          <a:pt x="611980" y="594518"/>
                        </a:lnTo>
                        <a:lnTo>
                          <a:pt x="592932" y="568326"/>
                        </a:lnTo>
                        <a:lnTo>
                          <a:pt x="561976" y="608806"/>
                        </a:lnTo>
                        <a:lnTo>
                          <a:pt x="514348" y="565944"/>
                        </a:lnTo>
                        <a:lnTo>
                          <a:pt x="485776" y="625474"/>
                        </a:lnTo>
                        <a:lnTo>
                          <a:pt x="485776" y="675482"/>
                        </a:lnTo>
                        <a:lnTo>
                          <a:pt x="426244" y="670718"/>
                        </a:lnTo>
                        <a:lnTo>
                          <a:pt x="407196" y="646906"/>
                        </a:lnTo>
                        <a:lnTo>
                          <a:pt x="354808" y="642144"/>
                        </a:lnTo>
                        <a:lnTo>
                          <a:pt x="302420" y="577850"/>
                        </a:lnTo>
                        <a:lnTo>
                          <a:pt x="330996" y="542130"/>
                        </a:lnTo>
                        <a:lnTo>
                          <a:pt x="230980" y="487362"/>
                        </a:lnTo>
                        <a:lnTo>
                          <a:pt x="178596" y="577850"/>
                        </a:lnTo>
                        <a:lnTo>
                          <a:pt x="107156" y="551656"/>
                        </a:lnTo>
                        <a:lnTo>
                          <a:pt x="66676" y="587374"/>
                        </a:lnTo>
                        <a:lnTo>
                          <a:pt x="28576" y="568326"/>
                        </a:lnTo>
                        <a:lnTo>
                          <a:pt x="0" y="582614"/>
                        </a:lnTo>
                        <a:lnTo>
                          <a:pt x="7144" y="525462"/>
                        </a:lnTo>
                        <a:lnTo>
                          <a:pt x="35720" y="504030"/>
                        </a:lnTo>
                        <a:lnTo>
                          <a:pt x="16668" y="475456"/>
                        </a:lnTo>
                        <a:lnTo>
                          <a:pt x="64294" y="406400"/>
                        </a:lnTo>
                        <a:lnTo>
                          <a:pt x="26194" y="361156"/>
                        </a:lnTo>
                        <a:lnTo>
                          <a:pt x="59532" y="294482"/>
                        </a:lnTo>
                        <a:lnTo>
                          <a:pt x="35720" y="263526"/>
                        </a:lnTo>
                        <a:lnTo>
                          <a:pt x="66676" y="251618"/>
                        </a:lnTo>
                        <a:lnTo>
                          <a:pt x="47624" y="199230"/>
                        </a:lnTo>
                        <a:lnTo>
                          <a:pt x="43358" y="144470"/>
                        </a:lnTo>
                        <a:lnTo>
                          <a:pt x="92868" y="165100"/>
                        </a:lnTo>
                        <a:lnTo>
                          <a:pt x="115094" y="73026"/>
                        </a:lnTo>
                        <a:lnTo>
                          <a:pt x="219868" y="44450"/>
                        </a:lnTo>
                        <a:lnTo>
                          <a:pt x="264320" y="9526"/>
                        </a:lnTo>
                        <a:lnTo>
                          <a:pt x="311944" y="41274"/>
                        </a:lnTo>
                        <a:lnTo>
                          <a:pt x="353220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0" name="フリーフォーム: 図形 189">
                    <a:extLst>
                      <a:ext uri="{FF2B5EF4-FFF2-40B4-BE49-F238E27FC236}">
                        <a16:creationId xmlns:a16="http://schemas.microsoft.com/office/drawing/2014/main" id="{5E001D8D-0DA9-4B27-9018-1FB120A5F70D}"/>
                      </a:ext>
                    </a:extLst>
                  </p:cNvPr>
                  <p:cNvSpPr/>
                  <p:nvPr/>
                </p:nvSpPr>
                <p:spPr>
                  <a:xfrm>
                    <a:off x="34051328" y="31575376"/>
                    <a:ext cx="583160" cy="781142"/>
                  </a:xfrm>
                  <a:custGeom>
                    <a:avLst/>
                    <a:gdLst>
                      <a:gd name="connsiteX0" fmla="*/ 529184 w 583160"/>
                      <a:gd name="connsiteY0" fmla="*/ 0 h 781142"/>
                      <a:gd name="connsiteX1" fmla="*/ 529184 w 583160"/>
                      <a:gd name="connsiteY1" fmla="*/ 35718 h 781142"/>
                      <a:gd name="connsiteX2" fmla="*/ 541092 w 583160"/>
                      <a:gd name="connsiteY2" fmla="*/ 45244 h 781142"/>
                      <a:gd name="connsiteX3" fmla="*/ 550616 w 583160"/>
                      <a:gd name="connsiteY3" fmla="*/ 109536 h 781142"/>
                      <a:gd name="connsiteX4" fmla="*/ 576984 w 583160"/>
                      <a:gd name="connsiteY4" fmla="*/ 126914 h 781142"/>
                      <a:gd name="connsiteX5" fmla="*/ 583160 w 583160"/>
                      <a:gd name="connsiteY5" fmla="*/ 238124 h 781142"/>
                      <a:gd name="connsiteX6" fmla="*/ 519660 w 583160"/>
                      <a:gd name="connsiteY6" fmla="*/ 288924 h 781142"/>
                      <a:gd name="connsiteX7" fmla="*/ 513308 w 583160"/>
                      <a:gd name="connsiteY7" fmla="*/ 390524 h 781142"/>
                      <a:gd name="connsiteX8" fmla="*/ 557760 w 583160"/>
                      <a:gd name="connsiteY8" fmla="*/ 485774 h 781142"/>
                      <a:gd name="connsiteX9" fmla="*/ 545928 w 583160"/>
                      <a:gd name="connsiteY9" fmla="*/ 663278 h 781142"/>
                      <a:gd name="connsiteX10" fmla="*/ 545060 w 583160"/>
                      <a:gd name="connsiteY10" fmla="*/ 663574 h 781142"/>
                      <a:gd name="connsiteX11" fmla="*/ 405356 w 583160"/>
                      <a:gd name="connsiteY11" fmla="*/ 701674 h 781142"/>
                      <a:gd name="connsiteX12" fmla="*/ 127220 w 583160"/>
                      <a:gd name="connsiteY12" fmla="*/ 781142 h 781142"/>
                      <a:gd name="connsiteX13" fmla="*/ 60872 w 583160"/>
                      <a:gd name="connsiteY13" fmla="*/ 752474 h 781142"/>
                      <a:gd name="connsiteX14" fmla="*/ 60872 w 583160"/>
                      <a:gd name="connsiteY14" fmla="*/ 723900 h 781142"/>
                      <a:gd name="connsiteX15" fmla="*/ 6896 w 583160"/>
                      <a:gd name="connsiteY15" fmla="*/ 711200 h 781142"/>
                      <a:gd name="connsiteX16" fmla="*/ 0 w 583160"/>
                      <a:gd name="connsiteY16" fmla="*/ 590498 h 781142"/>
                      <a:gd name="connsiteX17" fmla="*/ 5308 w 583160"/>
                      <a:gd name="connsiteY17" fmla="*/ 606424 h 781142"/>
                      <a:gd name="connsiteX18" fmla="*/ 94208 w 583160"/>
                      <a:gd name="connsiteY18" fmla="*/ 485774 h 781142"/>
                      <a:gd name="connsiteX19" fmla="*/ 24356 w 583160"/>
                      <a:gd name="connsiteY19" fmla="*/ 428624 h 781142"/>
                      <a:gd name="connsiteX20" fmla="*/ 37060 w 583160"/>
                      <a:gd name="connsiteY20" fmla="*/ 333374 h 781142"/>
                      <a:gd name="connsiteX21" fmla="*/ 5308 w 583160"/>
                      <a:gd name="connsiteY21" fmla="*/ 288924 h 781142"/>
                      <a:gd name="connsiteX22" fmla="*/ 6808 w 583160"/>
                      <a:gd name="connsiteY22" fmla="*/ 273944 h 781142"/>
                      <a:gd name="connsiteX23" fmla="*/ 67224 w 583160"/>
                      <a:gd name="connsiteY23" fmla="*/ 250030 h 781142"/>
                      <a:gd name="connsiteX24" fmla="*/ 183904 w 583160"/>
                      <a:gd name="connsiteY24" fmla="*/ 261936 h 781142"/>
                      <a:gd name="connsiteX25" fmla="*/ 210096 w 583160"/>
                      <a:gd name="connsiteY25" fmla="*/ 219074 h 781142"/>
                      <a:gd name="connsiteX26" fmla="*/ 279152 w 583160"/>
                      <a:gd name="connsiteY26" fmla="*/ 235744 h 781142"/>
                      <a:gd name="connsiteX27" fmla="*/ 324396 w 583160"/>
                      <a:gd name="connsiteY27" fmla="*/ 180974 h 781142"/>
                      <a:gd name="connsiteX28" fmla="*/ 383928 w 583160"/>
                      <a:gd name="connsiteY28" fmla="*/ 190500 h 781142"/>
                      <a:gd name="connsiteX29" fmla="*/ 398216 w 583160"/>
                      <a:gd name="connsiteY29" fmla="*/ 150018 h 781142"/>
                      <a:gd name="connsiteX30" fmla="*/ 369640 w 583160"/>
                      <a:gd name="connsiteY30" fmla="*/ 116680 h 781142"/>
                      <a:gd name="connsiteX31" fmla="*/ 367260 w 583160"/>
                      <a:gd name="connsiteY31" fmla="*/ 61912 h 781142"/>
                      <a:gd name="connsiteX32" fmla="*/ 450604 w 583160"/>
                      <a:gd name="connsiteY32" fmla="*/ 47624 h 781142"/>
                      <a:gd name="connsiteX33" fmla="*/ 467272 w 583160"/>
                      <a:gd name="connsiteY33" fmla="*/ 4762 h 781142"/>
                      <a:gd name="connsiteX34" fmla="*/ 529184 w 583160"/>
                      <a:gd name="connsiteY34" fmla="*/ 0 h 7811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</a:cxnLst>
                    <a:rect l="l" t="t" r="r" b="b"/>
                    <a:pathLst>
                      <a:path w="583160" h="781142">
                        <a:moveTo>
                          <a:pt x="529184" y="0"/>
                        </a:moveTo>
                        <a:lnTo>
                          <a:pt x="529184" y="35718"/>
                        </a:lnTo>
                        <a:lnTo>
                          <a:pt x="541092" y="45244"/>
                        </a:lnTo>
                        <a:lnTo>
                          <a:pt x="550616" y="109536"/>
                        </a:lnTo>
                        <a:lnTo>
                          <a:pt x="576984" y="126914"/>
                        </a:lnTo>
                        <a:lnTo>
                          <a:pt x="583160" y="238124"/>
                        </a:lnTo>
                        <a:lnTo>
                          <a:pt x="519660" y="288924"/>
                        </a:lnTo>
                        <a:lnTo>
                          <a:pt x="513308" y="390524"/>
                        </a:lnTo>
                        <a:lnTo>
                          <a:pt x="557760" y="485774"/>
                        </a:lnTo>
                        <a:lnTo>
                          <a:pt x="545928" y="663278"/>
                        </a:lnTo>
                        <a:lnTo>
                          <a:pt x="545060" y="663574"/>
                        </a:lnTo>
                        <a:lnTo>
                          <a:pt x="405356" y="701674"/>
                        </a:lnTo>
                        <a:lnTo>
                          <a:pt x="127220" y="781142"/>
                        </a:lnTo>
                        <a:lnTo>
                          <a:pt x="60872" y="752474"/>
                        </a:lnTo>
                        <a:lnTo>
                          <a:pt x="60872" y="723900"/>
                        </a:lnTo>
                        <a:lnTo>
                          <a:pt x="6896" y="711200"/>
                        </a:lnTo>
                        <a:lnTo>
                          <a:pt x="0" y="590498"/>
                        </a:lnTo>
                        <a:lnTo>
                          <a:pt x="5308" y="606424"/>
                        </a:lnTo>
                        <a:lnTo>
                          <a:pt x="94208" y="485774"/>
                        </a:lnTo>
                        <a:lnTo>
                          <a:pt x="24356" y="428624"/>
                        </a:lnTo>
                        <a:lnTo>
                          <a:pt x="37060" y="333374"/>
                        </a:lnTo>
                        <a:lnTo>
                          <a:pt x="5308" y="288924"/>
                        </a:lnTo>
                        <a:lnTo>
                          <a:pt x="6808" y="273944"/>
                        </a:lnTo>
                        <a:lnTo>
                          <a:pt x="67224" y="250030"/>
                        </a:lnTo>
                        <a:lnTo>
                          <a:pt x="183904" y="261936"/>
                        </a:lnTo>
                        <a:lnTo>
                          <a:pt x="210096" y="219074"/>
                        </a:lnTo>
                        <a:lnTo>
                          <a:pt x="279152" y="235744"/>
                        </a:lnTo>
                        <a:lnTo>
                          <a:pt x="324396" y="180974"/>
                        </a:lnTo>
                        <a:lnTo>
                          <a:pt x="383928" y="190500"/>
                        </a:lnTo>
                        <a:lnTo>
                          <a:pt x="398216" y="150018"/>
                        </a:lnTo>
                        <a:lnTo>
                          <a:pt x="369640" y="116680"/>
                        </a:lnTo>
                        <a:lnTo>
                          <a:pt x="367260" y="61912"/>
                        </a:lnTo>
                        <a:lnTo>
                          <a:pt x="450604" y="47624"/>
                        </a:lnTo>
                        <a:lnTo>
                          <a:pt x="467272" y="4762"/>
                        </a:lnTo>
                        <a:lnTo>
                          <a:pt x="529184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1" name="フリーフォーム: 図形 190">
                    <a:extLst>
                      <a:ext uri="{FF2B5EF4-FFF2-40B4-BE49-F238E27FC236}">
                        <a16:creationId xmlns:a16="http://schemas.microsoft.com/office/drawing/2014/main" id="{A1700669-AC57-489C-8109-AA735ABACF5D}"/>
                      </a:ext>
                    </a:extLst>
                  </p:cNvPr>
                  <p:cNvSpPr/>
                  <p:nvPr/>
                </p:nvSpPr>
                <p:spPr>
                  <a:xfrm>
                    <a:off x="34426524" y="30251400"/>
                    <a:ext cx="736600" cy="733424"/>
                  </a:xfrm>
                  <a:custGeom>
                    <a:avLst/>
                    <a:gdLst>
                      <a:gd name="connsiteX0" fmla="*/ 588964 w 736600"/>
                      <a:gd name="connsiteY0" fmla="*/ 0 h 733424"/>
                      <a:gd name="connsiteX1" fmla="*/ 671996 w 736600"/>
                      <a:gd name="connsiteY1" fmla="*/ 0 h 733424"/>
                      <a:gd name="connsiteX2" fmla="*/ 695324 w 736600"/>
                      <a:gd name="connsiteY2" fmla="*/ 41276 h 733424"/>
                      <a:gd name="connsiteX3" fmla="*/ 695324 w 736600"/>
                      <a:gd name="connsiteY3" fmla="*/ 82550 h 733424"/>
                      <a:gd name="connsiteX4" fmla="*/ 720724 w 736600"/>
                      <a:gd name="connsiteY4" fmla="*/ 104776 h 733424"/>
                      <a:gd name="connsiteX5" fmla="*/ 717552 w 736600"/>
                      <a:gd name="connsiteY5" fmla="*/ 168276 h 733424"/>
                      <a:gd name="connsiteX6" fmla="*/ 736600 w 736600"/>
                      <a:gd name="connsiteY6" fmla="*/ 203200 h 733424"/>
                      <a:gd name="connsiteX7" fmla="*/ 736600 w 736600"/>
                      <a:gd name="connsiteY7" fmla="*/ 257176 h 733424"/>
                      <a:gd name="connsiteX8" fmla="*/ 676276 w 736600"/>
                      <a:gd name="connsiteY8" fmla="*/ 257176 h 733424"/>
                      <a:gd name="connsiteX9" fmla="*/ 679672 w 736600"/>
                      <a:gd name="connsiteY9" fmla="*/ 273028 h 733424"/>
                      <a:gd name="connsiteX10" fmla="*/ 546896 w 736600"/>
                      <a:gd name="connsiteY10" fmla="*/ 257176 h 733424"/>
                      <a:gd name="connsiteX11" fmla="*/ 525464 w 736600"/>
                      <a:gd name="connsiteY11" fmla="*/ 388144 h 733424"/>
                      <a:gd name="connsiteX12" fmla="*/ 575468 w 736600"/>
                      <a:gd name="connsiteY12" fmla="*/ 411956 h 733424"/>
                      <a:gd name="connsiteX13" fmla="*/ 592140 w 736600"/>
                      <a:gd name="connsiteY13" fmla="*/ 423864 h 733424"/>
                      <a:gd name="connsiteX14" fmla="*/ 625476 w 736600"/>
                      <a:gd name="connsiteY14" fmla="*/ 485776 h 733424"/>
                      <a:gd name="connsiteX15" fmla="*/ 608808 w 736600"/>
                      <a:gd name="connsiteY15" fmla="*/ 569120 h 733424"/>
                      <a:gd name="connsiteX16" fmla="*/ 611960 w 736600"/>
                      <a:gd name="connsiteY16" fmla="*/ 571146 h 733424"/>
                      <a:gd name="connsiteX17" fmla="*/ 611188 w 736600"/>
                      <a:gd name="connsiteY17" fmla="*/ 571500 h 733424"/>
                      <a:gd name="connsiteX18" fmla="*/ 577852 w 736600"/>
                      <a:gd name="connsiteY18" fmla="*/ 728664 h 733424"/>
                      <a:gd name="connsiteX19" fmla="*/ 525464 w 736600"/>
                      <a:gd name="connsiteY19" fmla="*/ 733424 h 733424"/>
                      <a:gd name="connsiteX20" fmla="*/ 477840 w 736600"/>
                      <a:gd name="connsiteY20" fmla="*/ 671512 h 733424"/>
                      <a:gd name="connsiteX21" fmla="*/ 477840 w 736600"/>
                      <a:gd name="connsiteY21" fmla="*/ 581024 h 733424"/>
                      <a:gd name="connsiteX22" fmla="*/ 363540 w 736600"/>
                      <a:gd name="connsiteY22" fmla="*/ 581024 h 733424"/>
                      <a:gd name="connsiteX23" fmla="*/ 296864 w 736600"/>
                      <a:gd name="connsiteY23" fmla="*/ 623888 h 733424"/>
                      <a:gd name="connsiteX24" fmla="*/ 177800 w 736600"/>
                      <a:gd name="connsiteY24" fmla="*/ 523876 h 733424"/>
                      <a:gd name="connsiteX25" fmla="*/ 111124 w 736600"/>
                      <a:gd name="connsiteY25" fmla="*/ 590550 h 733424"/>
                      <a:gd name="connsiteX26" fmla="*/ 58740 w 736600"/>
                      <a:gd name="connsiteY26" fmla="*/ 576264 h 733424"/>
                      <a:gd name="connsiteX27" fmla="*/ 44312 w 736600"/>
                      <a:gd name="connsiteY27" fmla="*/ 560608 h 733424"/>
                      <a:gd name="connsiteX28" fmla="*/ 47628 w 736600"/>
                      <a:gd name="connsiteY28" fmla="*/ 558800 h 733424"/>
                      <a:gd name="connsiteX29" fmla="*/ 28576 w 736600"/>
                      <a:gd name="connsiteY29" fmla="*/ 533400 h 733424"/>
                      <a:gd name="connsiteX30" fmla="*/ 60324 w 736600"/>
                      <a:gd name="connsiteY30" fmla="*/ 498476 h 733424"/>
                      <a:gd name="connsiteX31" fmla="*/ 0 w 736600"/>
                      <a:gd name="connsiteY31" fmla="*/ 390524 h 733424"/>
                      <a:gd name="connsiteX32" fmla="*/ 25400 w 736600"/>
                      <a:gd name="connsiteY32" fmla="*/ 368300 h 733424"/>
                      <a:gd name="connsiteX33" fmla="*/ 28576 w 736600"/>
                      <a:gd name="connsiteY33" fmla="*/ 285750 h 733424"/>
                      <a:gd name="connsiteX34" fmla="*/ 85724 w 736600"/>
                      <a:gd name="connsiteY34" fmla="*/ 292100 h 733424"/>
                      <a:gd name="connsiteX35" fmla="*/ 123828 w 736600"/>
                      <a:gd name="connsiteY35" fmla="*/ 238124 h 733424"/>
                      <a:gd name="connsiteX36" fmla="*/ 101600 w 736600"/>
                      <a:gd name="connsiteY36" fmla="*/ 200024 h 733424"/>
                      <a:gd name="connsiteX37" fmla="*/ 149228 w 736600"/>
                      <a:gd name="connsiteY37" fmla="*/ 158750 h 733424"/>
                      <a:gd name="connsiteX38" fmla="*/ 155576 w 736600"/>
                      <a:gd name="connsiteY38" fmla="*/ 73024 h 733424"/>
                      <a:gd name="connsiteX39" fmla="*/ 196852 w 736600"/>
                      <a:gd name="connsiteY39" fmla="*/ 69850 h 733424"/>
                      <a:gd name="connsiteX40" fmla="*/ 206376 w 736600"/>
                      <a:gd name="connsiteY40" fmla="*/ 98424 h 733424"/>
                      <a:gd name="connsiteX41" fmla="*/ 266700 w 736600"/>
                      <a:gd name="connsiteY41" fmla="*/ 130176 h 733424"/>
                      <a:gd name="connsiteX42" fmla="*/ 323852 w 736600"/>
                      <a:gd name="connsiteY42" fmla="*/ 73024 h 733424"/>
                      <a:gd name="connsiteX43" fmla="*/ 384176 w 736600"/>
                      <a:gd name="connsiteY43" fmla="*/ 79376 h 733424"/>
                      <a:gd name="connsiteX44" fmla="*/ 422276 w 736600"/>
                      <a:gd name="connsiteY44" fmla="*/ 111124 h 733424"/>
                      <a:gd name="connsiteX45" fmla="*/ 444712 w 736600"/>
                      <a:gd name="connsiteY45" fmla="*/ 54548 h 733424"/>
                      <a:gd name="connsiteX46" fmla="*/ 446088 w 736600"/>
                      <a:gd name="connsiteY46" fmla="*/ 57150 h 733424"/>
                      <a:gd name="connsiteX47" fmla="*/ 588964 w 736600"/>
                      <a:gd name="connsiteY47" fmla="*/ 0 h 7334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</a:cxnLst>
                    <a:rect l="l" t="t" r="r" b="b"/>
                    <a:pathLst>
                      <a:path w="736600" h="733424">
                        <a:moveTo>
                          <a:pt x="588964" y="0"/>
                        </a:moveTo>
                        <a:lnTo>
                          <a:pt x="671996" y="0"/>
                        </a:lnTo>
                        <a:lnTo>
                          <a:pt x="695324" y="41276"/>
                        </a:lnTo>
                        <a:lnTo>
                          <a:pt x="695324" y="82550"/>
                        </a:lnTo>
                        <a:lnTo>
                          <a:pt x="720724" y="104776"/>
                        </a:lnTo>
                        <a:lnTo>
                          <a:pt x="717552" y="168276"/>
                        </a:lnTo>
                        <a:lnTo>
                          <a:pt x="736600" y="203200"/>
                        </a:lnTo>
                        <a:lnTo>
                          <a:pt x="736600" y="257176"/>
                        </a:lnTo>
                        <a:lnTo>
                          <a:pt x="676276" y="257176"/>
                        </a:lnTo>
                        <a:lnTo>
                          <a:pt x="679672" y="273028"/>
                        </a:lnTo>
                        <a:lnTo>
                          <a:pt x="546896" y="257176"/>
                        </a:lnTo>
                        <a:lnTo>
                          <a:pt x="525464" y="388144"/>
                        </a:lnTo>
                        <a:lnTo>
                          <a:pt x="575468" y="411956"/>
                        </a:lnTo>
                        <a:lnTo>
                          <a:pt x="592140" y="423864"/>
                        </a:lnTo>
                        <a:lnTo>
                          <a:pt x="625476" y="485776"/>
                        </a:lnTo>
                        <a:lnTo>
                          <a:pt x="608808" y="569120"/>
                        </a:lnTo>
                        <a:lnTo>
                          <a:pt x="611960" y="571146"/>
                        </a:lnTo>
                        <a:lnTo>
                          <a:pt x="611188" y="571500"/>
                        </a:lnTo>
                        <a:lnTo>
                          <a:pt x="577852" y="728664"/>
                        </a:lnTo>
                        <a:lnTo>
                          <a:pt x="525464" y="733424"/>
                        </a:lnTo>
                        <a:lnTo>
                          <a:pt x="477840" y="671512"/>
                        </a:lnTo>
                        <a:lnTo>
                          <a:pt x="477840" y="581024"/>
                        </a:lnTo>
                        <a:lnTo>
                          <a:pt x="363540" y="581024"/>
                        </a:lnTo>
                        <a:lnTo>
                          <a:pt x="296864" y="623888"/>
                        </a:lnTo>
                        <a:lnTo>
                          <a:pt x="177800" y="523876"/>
                        </a:lnTo>
                        <a:lnTo>
                          <a:pt x="111124" y="590550"/>
                        </a:lnTo>
                        <a:lnTo>
                          <a:pt x="58740" y="576264"/>
                        </a:lnTo>
                        <a:lnTo>
                          <a:pt x="44312" y="560608"/>
                        </a:lnTo>
                        <a:lnTo>
                          <a:pt x="47628" y="558800"/>
                        </a:lnTo>
                        <a:lnTo>
                          <a:pt x="28576" y="533400"/>
                        </a:lnTo>
                        <a:lnTo>
                          <a:pt x="60324" y="498476"/>
                        </a:lnTo>
                        <a:lnTo>
                          <a:pt x="0" y="390524"/>
                        </a:lnTo>
                        <a:lnTo>
                          <a:pt x="25400" y="368300"/>
                        </a:lnTo>
                        <a:lnTo>
                          <a:pt x="28576" y="285750"/>
                        </a:lnTo>
                        <a:lnTo>
                          <a:pt x="85724" y="292100"/>
                        </a:lnTo>
                        <a:lnTo>
                          <a:pt x="123828" y="238124"/>
                        </a:lnTo>
                        <a:lnTo>
                          <a:pt x="101600" y="200024"/>
                        </a:lnTo>
                        <a:lnTo>
                          <a:pt x="149228" y="158750"/>
                        </a:lnTo>
                        <a:lnTo>
                          <a:pt x="155576" y="73024"/>
                        </a:lnTo>
                        <a:lnTo>
                          <a:pt x="196852" y="69850"/>
                        </a:lnTo>
                        <a:lnTo>
                          <a:pt x="206376" y="98424"/>
                        </a:lnTo>
                        <a:lnTo>
                          <a:pt x="266700" y="130176"/>
                        </a:lnTo>
                        <a:lnTo>
                          <a:pt x="323852" y="73024"/>
                        </a:lnTo>
                        <a:lnTo>
                          <a:pt x="384176" y="79376"/>
                        </a:lnTo>
                        <a:lnTo>
                          <a:pt x="422276" y="111124"/>
                        </a:lnTo>
                        <a:lnTo>
                          <a:pt x="444712" y="54548"/>
                        </a:lnTo>
                        <a:lnTo>
                          <a:pt x="446088" y="57150"/>
                        </a:lnTo>
                        <a:lnTo>
                          <a:pt x="588964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2" name="フリーフォーム: 図形 191">
                    <a:extLst>
                      <a:ext uri="{FF2B5EF4-FFF2-40B4-BE49-F238E27FC236}">
                        <a16:creationId xmlns:a16="http://schemas.microsoft.com/office/drawing/2014/main" id="{48CF278B-C714-4FA8-B3FD-C8AC0B5F3E39}"/>
                      </a:ext>
                    </a:extLst>
                  </p:cNvPr>
                  <p:cNvSpPr/>
                  <p:nvPr/>
                </p:nvSpPr>
                <p:spPr>
                  <a:xfrm>
                    <a:off x="33886524" y="31373342"/>
                    <a:ext cx="617788" cy="475978"/>
                  </a:xfrm>
                  <a:custGeom>
                    <a:avLst/>
                    <a:gdLst>
                      <a:gd name="connsiteX0" fmla="*/ 494652 w 617788"/>
                      <a:gd name="connsiteY0" fmla="*/ 0 h 475978"/>
                      <a:gd name="connsiteX1" fmla="*/ 503488 w 617788"/>
                      <a:gd name="connsiteY1" fmla="*/ 2008 h 475978"/>
                      <a:gd name="connsiteX2" fmla="*/ 527300 w 617788"/>
                      <a:gd name="connsiteY2" fmla="*/ 44870 h 475978"/>
                      <a:gd name="connsiteX3" fmla="*/ 617788 w 617788"/>
                      <a:gd name="connsiteY3" fmla="*/ 125834 h 475978"/>
                      <a:gd name="connsiteX4" fmla="*/ 603500 w 617788"/>
                      <a:gd name="connsiteY4" fmla="*/ 202034 h 475978"/>
                      <a:gd name="connsiteX5" fmla="*/ 617728 w 617788"/>
                      <a:gd name="connsiteY5" fmla="*/ 243696 h 475978"/>
                      <a:gd name="connsiteX6" fmla="*/ 615408 w 617788"/>
                      <a:gd name="connsiteY6" fmla="*/ 249658 h 475978"/>
                      <a:gd name="connsiteX7" fmla="*/ 532064 w 617788"/>
                      <a:gd name="connsiteY7" fmla="*/ 263946 h 475978"/>
                      <a:gd name="connsiteX8" fmla="*/ 534444 w 617788"/>
                      <a:gd name="connsiteY8" fmla="*/ 318714 h 475978"/>
                      <a:gd name="connsiteX9" fmla="*/ 563020 w 617788"/>
                      <a:gd name="connsiteY9" fmla="*/ 352052 h 475978"/>
                      <a:gd name="connsiteX10" fmla="*/ 548732 w 617788"/>
                      <a:gd name="connsiteY10" fmla="*/ 392534 h 475978"/>
                      <a:gd name="connsiteX11" fmla="*/ 489200 w 617788"/>
                      <a:gd name="connsiteY11" fmla="*/ 383008 h 475978"/>
                      <a:gd name="connsiteX12" fmla="*/ 443956 w 617788"/>
                      <a:gd name="connsiteY12" fmla="*/ 437778 h 475978"/>
                      <a:gd name="connsiteX13" fmla="*/ 374900 w 617788"/>
                      <a:gd name="connsiteY13" fmla="*/ 421108 h 475978"/>
                      <a:gd name="connsiteX14" fmla="*/ 348708 w 617788"/>
                      <a:gd name="connsiteY14" fmla="*/ 463970 h 475978"/>
                      <a:gd name="connsiteX15" fmla="*/ 232028 w 617788"/>
                      <a:gd name="connsiteY15" fmla="*/ 452064 h 475978"/>
                      <a:gd name="connsiteX16" fmla="*/ 171612 w 617788"/>
                      <a:gd name="connsiteY16" fmla="*/ 475978 h 475978"/>
                      <a:gd name="connsiteX17" fmla="*/ 176464 w 617788"/>
                      <a:gd name="connsiteY17" fmla="*/ 427458 h 475978"/>
                      <a:gd name="connsiteX18" fmla="*/ 106612 w 617788"/>
                      <a:gd name="connsiteY18" fmla="*/ 389358 h 475978"/>
                      <a:gd name="connsiteX19" fmla="*/ 100828 w 617788"/>
                      <a:gd name="connsiteY19" fmla="*/ 391286 h 475978"/>
                      <a:gd name="connsiteX20" fmla="*/ 117724 w 617788"/>
                      <a:gd name="connsiteY20" fmla="*/ 306808 h 475978"/>
                      <a:gd name="connsiteX21" fmla="*/ 65340 w 617788"/>
                      <a:gd name="connsiteY21" fmla="*/ 278234 h 475978"/>
                      <a:gd name="connsiteX22" fmla="*/ 8188 w 617788"/>
                      <a:gd name="connsiteY22" fmla="*/ 235370 h 475978"/>
                      <a:gd name="connsiteX23" fmla="*/ 0 w 617788"/>
                      <a:gd name="connsiteY23" fmla="*/ 194426 h 475978"/>
                      <a:gd name="connsiteX24" fmla="*/ 5808 w 617788"/>
                      <a:gd name="connsiteY24" fmla="*/ 194890 h 475978"/>
                      <a:gd name="connsiteX25" fmla="*/ 5808 w 617788"/>
                      <a:gd name="connsiteY25" fmla="*/ 144882 h 475978"/>
                      <a:gd name="connsiteX26" fmla="*/ 34380 w 617788"/>
                      <a:gd name="connsiteY26" fmla="*/ 85352 h 475978"/>
                      <a:gd name="connsiteX27" fmla="*/ 82008 w 617788"/>
                      <a:gd name="connsiteY27" fmla="*/ 128214 h 475978"/>
                      <a:gd name="connsiteX28" fmla="*/ 112964 w 617788"/>
                      <a:gd name="connsiteY28" fmla="*/ 87734 h 475978"/>
                      <a:gd name="connsiteX29" fmla="*/ 132012 w 617788"/>
                      <a:gd name="connsiteY29" fmla="*/ 113926 h 475978"/>
                      <a:gd name="connsiteX30" fmla="*/ 167732 w 617788"/>
                      <a:gd name="connsiteY30" fmla="*/ 116308 h 475978"/>
                      <a:gd name="connsiteX31" fmla="*/ 189164 w 617788"/>
                      <a:gd name="connsiteY31" fmla="*/ 87734 h 475978"/>
                      <a:gd name="connsiteX32" fmla="*/ 243932 w 617788"/>
                      <a:gd name="connsiteY32" fmla="*/ 87734 h 475978"/>
                      <a:gd name="connsiteX33" fmla="*/ 272508 w 617788"/>
                      <a:gd name="connsiteY33" fmla="*/ 44870 h 475978"/>
                      <a:gd name="connsiteX34" fmla="*/ 315372 w 617788"/>
                      <a:gd name="connsiteY34" fmla="*/ 104402 h 475978"/>
                      <a:gd name="connsiteX35" fmla="*/ 358232 w 617788"/>
                      <a:gd name="connsiteY35" fmla="*/ 66302 h 475978"/>
                      <a:gd name="connsiteX36" fmla="*/ 382044 w 617788"/>
                      <a:gd name="connsiteY36" fmla="*/ 99638 h 475978"/>
                      <a:gd name="connsiteX37" fmla="*/ 441576 w 617788"/>
                      <a:gd name="connsiteY37" fmla="*/ 102022 h 475978"/>
                      <a:gd name="connsiteX38" fmla="*/ 443956 w 617788"/>
                      <a:gd name="connsiteY38" fmla="*/ 16296 h 475978"/>
                      <a:gd name="connsiteX39" fmla="*/ 494652 w 617788"/>
                      <a:gd name="connsiteY39" fmla="*/ 0 h 4759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617788" h="475978">
                        <a:moveTo>
                          <a:pt x="494652" y="0"/>
                        </a:moveTo>
                        <a:lnTo>
                          <a:pt x="503488" y="2008"/>
                        </a:lnTo>
                        <a:lnTo>
                          <a:pt x="527300" y="44870"/>
                        </a:lnTo>
                        <a:lnTo>
                          <a:pt x="617788" y="125834"/>
                        </a:lnTo>
                        <a:lnTo>
                          <a:pt x="603500" y="202034"/>
                        </a:lnTo>
                        <a:lnTo>
                          <a:pt x="617728" y="243696"/>
                        </a:lnTo>
                        <a:lnTo>
                          <a:pt x="615408" y="249658"/>
                        </a:lnTo>
                        <a:lnTo>
                          <a:pt x="532064" y="263946"/>
                        </a:lnTo>
                        <a:lnTo>
                          <a:pt x="534444" y="318714"/>
                        </a:lnTo>
                        <a:lnTo>
                          <a:pt x="563020" y="352052"/>
                        </a:lnTo>
                        <a:lnTo>
                          <a:pt x="548732" y="392534"/>
                        </a:lnTo>
                        <a:lnTo>
                          <a:pt x="489200" y="383008"/>
                        </a:lnTo>
                        <a:lnTo>
                          <a:pt x="443956" y="437778"/>
                        </a:lnTo>
                        <a:lnTo>
                          <a:pt x="374900" y="421108"/>
                        </a:lnTo>
                        <a:lnTo>
                          <a:pt x="348708" y="463970"/>
                        </a:lnTo>
                        <a:lnTo>
                          <a:pt x="232028" y="452064"/>
                        </a:lnTo>
                        <a:lnTo>
                          <a:pt x="171612" y="475978"/>
                        </a:lnTo>
                        <a:lnTo>
                          <a:pt x="176464" y="427458"/>
                        </a:lnTo>
                        <a:lnTo>
                          <a:pt x="106612" y="389358"/>
                        </a:lnTo>
                        <a:lnTo>
                          <a:pt x="100828" y="391286"/>
                        </a:lnTo>
                        <a:lnTo>
                          <a:pt x="117724" y="306808"/>
                        </a:lnTo>
                        <a:lnTo>
                          <a:pt x="65340" y="278234"/>
                        </a:lnTo>
                        <a:lnTo>
                          <a:pt x="8188" y="235370"/>
                        </a:lnTo>
                        <a:lnTo>
                          <a:pt x="0" y="194426"/>
                        </a:lnTo>
                        <a:lnTo>
                          <a:pt x="5808" y="194890"/>
                        </a:lnTo>
                        <a:lnTo>
                          <a:pt x="5808" y="144882"/>
                        </a:lnTo>
                        <a:lnTo>
                          <a:pt x="34380" y="85352"/>
                        </a:lnTo>
                        <a:lnTo>
                          <a:pt x="82008" y="128214"/>
                        </a:lnTo>
                        <a:lnTo>
                          <a:pt x="112964" y="87734"/>
                        </a:lnTo>
                        <a:lnTo>
                          <a:pt x="132012" y="113926"/>
                        </a:lnTo>
                        <a:lnTo>
                          <a:pt x="167732" y="116308"/>
                        </a:lnTo>
                        <a:lnTo>
                          <a:pt x="189164" y="87734"/>
                        </a:lnTo>
                        <a:lnTo>
                          <a:pt x="243932" y="87734"/>
                        </a:lnTo>
                        <a:lnTo>
                          <a:pt x="272508" y="44870"/>
                        </a:lnTo>
                        <a:lnTo>
                          <a:pt x="315372" y="104402"/>
                        </a:lnTo>
                        <a:lnTo>
                          <a:pt x="358232" y="66302"/>
                        </a:lnTo>
                        <a:lnTo>
                          <a:pt x="382044" y="99638"/>
                        </a:lnTo>
                        <a:lnTo>
                          <a:pt x="441576" y="102022"/>
                        </a:lnTo>
                        <a:cubicBezTo>
                          <a:pt x="442372" y="73446"/>
                          <a:pt x="443164" y="44870"/>
                          <a:pt x="443956" y="16296"/>
                        </a:cubicBezTo>
                        <a:lnTo>
                          <a:pt x="494652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3" name="フリーフォーム: 図形 192">
                    <a:extLst>
                      <a:ext uri="{FF2B5EF4-FFF2-40B4-BE49-F238E27FC236}">
                        <a16:creationId xmlns:a16="http://schemas.microsoft.com/office/drawing/2014/main" id="{7D2E74BE-54EF-4D18-9339-BB95E5401618}"/>
                      </a:ext>
                    </a:extLst>
                  </p:cNvPr>
                  <p:cNvSpPr/>
                  <p:nvPr/>
                </p:nvSpPr>
                <p:spPr>
                  <a:xfrm>
                    <a:off x="33258124" y="29908500"/>
                    <a:ext cx="405500" cy="467304"/>
                  </a:xfrm>
                  <a:custGeom>
                    <a:avLst/>
                    <a:gdLst>
                      <a:gd name="connsiteX0" fmla="*/ 195264 w 405500"/>
                      <a:gd name="connsiteY0" fmla="*/ 0 h 467304"/>
                      <a:gd name="connsiteX1" fmla="*/ 376240 w 405500"/>
                      <a:gd name="connsiteY1" fmla="*/ 85724 h 467304"/>
                      <a:gd name="connsiteX2" fmla="*/ 395288 w 405500"/>
                      <a:gd name="connsiteY2" fmla="*/ 180976 h 467304"/>
                      <a:gd name="connsiteX3" fmla="*/ 405500 w 405500"/>
                      <a:gd name="connsiteY3" fmla="*/ 185514 h 467304"/>
                      <a:gd name="connsiteX4" fmla="*/ 371476 w 405500"/>
                      <a:gd name="connsiteY4" fmla="*/ 349250 h 467304"/>
                      <a:gd name="connsiteX5" fmla="*/ 269876 w 405500"/>
                      <a:gd name="connsiteY5" fmla="*/ 428624 h 467304"/>
                      <a:gd name="connsiteX6" fmla="*/ 127060 w 405500"/>
                      <a:gd name="connsiteY6" fmla="*/ 467304 h 467304"/>
                      <a:gd name="connsiteX7" fmla="*/ 53976 w 405500"/>
                      <a:gd name="connsiteY7" fmla="*/ 406400 h 467304"/>
                      <a:gd name="connsiteX8" fmla="*/ 22226 w 405500"/>
                      <a:gd name="connsiteY8" fmla="*/ 425450 h 467304"/>
                      <a:gd name="connsiteX9" fmla="*/ 0 w 405500"/>
                      <a:gd name="connsiteY9" fmla="*/ 390524 h 467304"/>
                      <a:gd name="connsiteX10" fmla="*/ 41276 w 405500"/>
                      <a:gd name="connsiteY10" fmla="*/ 333376 h 467304"/>
                      <a:gd name="connsiteX11" fmla="*/ 12700 w 405500"/>
                      <a:gd name="connsiteY11" fmla="*/ 282576 h 467304"/>
                      <a:gd name="connsiteX12" fmla="*/ 47626 w 405500"/>
                      <a:gd name="connsiteY12" fmla="*/ 241300 h 467304"/>
                      <a:gd name="connsiteX13" fmla="*/ 6352 w 405500"/>
                      <a:gd name="connsiteY13" fmla="*/ 165100 h 467304"/>
                      <a:gd name="connsiteX14" fmla="*/ 19052 w 405500"/>
                      <a:gd name="connsiteY14" fmla="*/ 133350 h 467304"/>
                      <a:gd name="connsiteX15" fmla="*/ 95252 w 405500"/>
                      <a:gd name="connsiteY15" fmla="*/ 117476 h 467304"/>
                      <a:gd name="connsiteX16" fmla="*/ 95252 w 405500"/>
                      <a:gd name="connsiteY16" fmla="*/ 18098 h 467304"/>
                      <a:gd name="connsiteX17" fmla="*/ 128588 w 405500"/>
                      <a:gd name="connsiteY17" fmla="*/ 38100 h 467304"/>
                      <a:gd name="connsiteX18" fmla="*/ 195264 w 405500"/>
                      <a:gd name="connsiteY18" fmla="*/ 0 h 4673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405500" h="467304">
                        <a:moveTo>
                          <a:pt x="195264" y="0"/>
                        </a:moveTo>
                        <a:lnTo>
                          <a:pt x="376240" y="85724"/>
                        </a:lnTo>
                        <a:lnTo>
                          <a:pt x="395288" y="180976"/>
                        </a:lnTo>
                        <a:lnTo>
                          <a:pt x="405500" y="185514"/>
                        </a:lnTo>
                        <a:lnTo>
                          <a:pt x="371476" y="349250"/>
                        </a:lnTo>
                        <a:lnTo>
                          <a:pt x="269876" y="428624"/>
                        </a:lnTo>
                        <a:lnTo>
                          <a:pt x="127060" y="467304"/>
                        </a:lnTo>
                        <a:lnTo>
                          <a:pt x="53976" y="406400"/>
                        </a:lnTo>
                        <a:lnTo>
                          <a:pt x="22226" y="425450"/>
                        </a:lnTo>
                        <a:lnTo>
                          <a:pt x="0" y="390524"/>
                        </a:lnTo>
                        <a:lnTo>
                          <a:pt x="41276" y="333376"/>
                        </a:lnTo>
                        <a:lnTo>
                          <a:pt x="12700" y="282576"/>
                        </a:lnTo>
                        <a:lnTo>
                          <a:pt x="47626" y="241300"/>
                        </a:lnTo>
                        <a:lnTo>
                          <a:pt x="6352" y="165100"/>
                        </a:lnTo>
                        <a:lnTo>
                          <a:pt x="19052" y="133350"/>
                        </a:lnTo>
                        <a:lnTo>
                          <a:pt x="95252" y="117476"/>
                        </a:lnTo>
                        <a:lnTo>
                          <a:pt x="95252" y="18098"/>
                        </a:lnTo>
                        <a:lnTo>
                          <a:pt x="128588" y="38100"/>
                        </a:lnTo>
                        <a:lnTo>
                          <a:pt x="195264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4" name="フリーフォーム: 図形 193">
                    <a:extLst>
                      <a:ext uri="{FF2B5EF4-FFF2-40B4-BE49-F238E27FC236}">
                        <a16:creationId xmlns:a16="http://schemas.microsoft.com/office/drawing/2014/main" id="{960D84BF-C1FF-45BE-989E-311EB6259C61}"/>
                      </a:ext>
                    </a:extLst>
                  </p:cNvPr>
                  <p:cNvSpPr/>
                  <p:nvPr/>
                </p:nvSpPr>
                <p:spPr>
                  <a:xfrm>
                    <a:off x="32231240" y="29696194"/>
                    <a:ext cx="490310" cy="393282"/>
                  </a:xfrm>
                  <a:custGeom>
                    <a:avLst/>
                    <a:gdLst>
                      <a:gd name="connsiteX0" fmla="*/ 365402 w 490310"/>
                      <a:gd name="connsiteY0" fmla="*/ 0 h 393282"/>
                      <a:gd name="connsiteX1" fmla="*/ 379184 w 490310"/>
                      <a:gd name="connsiteY1" fmla="*/ 104356 h 393282"/>
                      <a:gd name="connsiteX2" fmla="*/ 490310 w 490310"/>
                      <a:gd name="connsiteY2" fmla="*/ 215482 h 393282"/>
                      <a:gd name="connsiteX3" fmla="*/ 401410 w 490310"/>
                      <a:gd name="connsiteY3" fmla="*/ 294856 h 393282"/>
                      <a:gd name="connsiteX4" fmla="*/ 410936 w 490310"/>
                      <a:gd name="connsiteY4" fmla="*/ 364706 h 393282"/>
                      <a:gd name="connsiteX5" fmla="*/ 369660 w 490310"/>
                      <a:gd name="connsiteY5" fmla="*/ 393282 h 393282"/>
                      <a:gd name="connsiteX6" fmla="*/ 353784 w 490310"/>
                      <a:gd name="connsiteY6" fmla="*/ 342482 h 393282"/>
                      <a:gd name="connsiteX7" fmla="*/ 280760 w 490310"/>
                      <a:gd name="connsiteY7" fmla="*/ 310730 h 393282"/>
                      <a:gd name="connsiteX8" fmla="*/ 226784 w 490310"/>
                      <a:gd name="connsiteY8" fmla="*/ 355182 h 393282"/>
                      <a:gd name="connsiteX9" fmla="*/ 144236 w 490310"/>
                      <a:gd name="connsiteY9" fmla="*/ 358356 h 393282"/>
                      <a:gd name="connsiteX10" fmla="*/ 112484 w 490310"/>
                      <a:gd name="connsiteY10" fmla="*/ 332956 h 393282"/>
                      <a:gd name="connsiteX11" fmla="*/ 87084 w 490310"/>
                      <a:gd name="connsiteY11" fmla="*/ 364706 h 393282"/>
                      <a:gd name="connsiteX12" fmla="*/ 45810 w 490310"/>
                      <a:gd name="connsiteY12" fmla="*/ 310730 h 393282"/>
                      <a:gd name="connsiteX13" fmla="*/ 0 w 490310"/>
                      <a:gd name="connsiteY13" fmla="*/ 298350 h 393282"/>
                      <a:gd name="connsiteX14" fmla="*/ 183924 w 490310"/>
                      <a:gd name="connsiteY14" fmla="*/ 2756 h 393282"/>
                      <a:gd name="connsiteX15" fmla="*/ 326800 w 490310"/>
                      <a:gd name="connsiteY15" fmla="*/ 12282 h 393282"/>
                      <a:gd name="connsiteX16" fmla="*/ 365402 w 490310"/>
                      <a:gd name="connsiteY16" fmla="*/ 0 h 3932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490310" h="393282">
                        <a:moveTo>
                          <a:pt x="365402" y="0"/>
                        </a:moveTo>
                        <a:lnTo>
                          <a:pt x="379184" y="104356"/>
                        </a:lnTo>
                        <a:lnTo>
                          <a:pt x="490310" y="215482"/>
                        </a:lnTo>
                        <a:lnTo>
                          <a:pt x="401410" y="294856"/>
                        </a:lnTo>
                        <a:lnTo>
                          <a:pt x="410936" y="364706"/>
                        </a:lnTo>
                        <a:lnTo>
                          <a:pt x="369660" y="393282"/>
                        </a:lnTo>
                        <a:lnTo>
                          <a:pt x="353784" y="342482"/>
                        </a:lnTo>
                        <a:lnTo>
                          <a:pt x="280760" y="310730"/>
                        </a:lnTo>
                        <a:lnTo>
                          <a:pt x="226784" y="355182"/>
                        </a:lnTo>
                        <a:lnTo>
                          <a:pt x="144236" y="358356"/>
                        </a:lnTo>
                        <a:lnTo>
                          <a:pt x="112484" y="332956"/>
                        </a:lnTo>
                        <a:lnTo>
                          <a:pt x="87084" y="364706"/>
                        </a:lnTo>
                        <a:lnTo>
                          <a:pt x="45810" y="310730"/>
                        </a:lnTo>
                        <a:lnTo>
                          <a:pt x="0" y="298350"/>
                        </a:lnTo>
                        <a:lnTo>
                          <a:pt x="183924" y="2756"/>
                        </a:lnTo>
                        <a:lnTo>
                          <a:pt x="326800" y="12282"/>
                        </a:lnTo>
                        <a:lnTo>
                          <a:pt x="365402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5" name="フリーフォーム: 図形 194">
                    <a:extLst>
                      <a:ext uri="{FF2B5EF4-FFF2-40B4-BE49-F238E27FC236}">
                        <a16:creationId xmlns:a16="http://schemas.microsoft.com/office/drawing/2014/main" id="{F008ECE3-5787-4618-AA25-FC2945482C22}"/>
                      </a:ext>
                    </a:extLst>
                  </p:cNvPr>
                  <p:cNvSpPr/>
                  <p:nvPr/>
                </p:nvSpPr>
                <p:spPr>
                  <a:xfrm>
                    <a:off x="33629600" y="31535170"/>
                    <a:ext cx="374648" cy="323970"/>
                  </a:xfrm>
                  <a:custGeom>
                    <a:avLst/>
                    <a:gdLst>
                      <a:gd name="connsiteX0" fmla="*/ 134808 w 374648"/>
                      <a:gd name="connsiteY0" fmla="*/ 0 h 323970"/>
                      <a:gd name="connsiteX1" fmla="*/ 184152 w 374648"/>
                      <a:gd name="connsiteY1" fmla="*/ 4486 h 323970"/>
                      <a:gd name="connsiteX2" fmla="*/ 203200 w 374648"/>
                      <a:gd name="connsiteY2" fmla="*/ 28298 h 323970"/>
                      <a:gd name="connsiteX3" fmla="*/ 256924 w 374648"/>
                      <a:gd name="connsiteY3" fmla="*/ 32598 h 323970"/>
                      <a:gd name="connsiteX4" fmla="*/ 265112 w 374648"/>
                      <a:gd name="connsiteY4" fmla="*/ 73542 h 323970"/>
                      <a:gd name="connsiteX5" fmla="*/ 322264 w 374648"/>
                      <a:gd name="connsiteY5" fmla="*/ 116406 h 323970"/>
                      <a:gd name="connsiteX6" fmla="*/ 374648 w 374648"/>
                      <a:gd name="connsiteY6" fmla="*/ 144980 h 323970"/>
                      <a:gd name="connsiteX7" fmla="*/ 357752 w 374648"/>
                      <a:gd name="connsiteY7" fmla="*/ 229458 h 323970"/>
                      <a:gd name="connsiteX8" fmla="*/ 287336 w 374648"/>
                      <a:gd name="connsiteY8" fmla="*/ 252930 h 323970"/>
                      <a:gd name="connsiteX9" fmla="*/ 166684 w 374648"/>
                      <a:gd name="connsiteY9" fmla="*/ 202130 h 323970"/>
                      <a:gd name="connsiteX10" fmla="*/ 153988 w 374648"/>
                      <a:gd name="connsiteY10" fmla="*/ 240230 h 323970"/>
                      <a:gd name="connsiteX11" fmla="*/ 77788 w 374648"/>
                      <a:gd name="connsiteY11" fmla="*/ 240230 h 323970"/>
                      <a:gd name="connsiteX12" fmla="*/ 52388 w 374648"/>
                      <a:gd name="connsiteY12" fmla="*/ 284680 h 323970"/>
                      <a:gd name="connsiteX13" fmla="*/ 0 w 374648"/>
                      <a:gd name="connsiteY13" fmla="*/ 323970 h 323970"/>
                      <a:gd name="connsiteX14" fmla="*/ 0 w 374648"/>
                      <a:gd name="connsiteY14" fmla="*/ 189430 h 323970"/>
                      <a:gd name="connsiteX15" fmla="*/ 19048 w 374648"/>
                      <a:gd name="connsiteY15" fmla="*/ 173554 h 323970"/>
                      <a:gd name="connsiteX16" fmla="*/ 66676 w 374648"/>
                      <a:gd name="connsiteY16" fmla="*/ 154506 h 323970"/>
                      <a:gd name="connsiteX17" fmla="*/ 66676 w 374648"/>
                      <a:gd name="connsiteY17" fmla="*/ 129106 h 323970"/>
                      <a:gd name="connsiteX18" fmla="*/ 101600 w 374648"/>
                      <a:gd name="connsiteY18" fmla="*/ 84654 h 323970"/>
                      <a:gd name="connsiteX19" fmla="*/ 76200 w 374648"/>
                      <a:gd name="connsiteY19" fmla="*/ 49730 h 323970"/>
                      <a:gd name="connsiteX20" fmla="*/ 134808 w 374648"/>
                      <a:gd name="connsiteY20" fmla="*/ 0 h 3239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</a:cxnLst>
                    <a:rect l="l" t="t" r="r" b="b"/>
                    <a:pathLst>
                      <a:path w="374648" h="323970">
                        <a:moveTo>
                          <a:pt x="134808" y="0"/>
                        </a:moveTo>
                        <a:lnTo>
                          <a:pt x="184152" y="4486"/>
                        </a:lnTo>
                        <a:lnTo>
                          <a:pt x="203200" y="28298"/>
                        </a:lnTo>
                        <a:lnTo>
                          <a:pt x="256924" y="32598"/>
                        </a:lnTo>
                        <a:lnTo>
                          <a:pt x="265112" y="73542"/>
                        </a:lnTo>
                        <a:lnTo>
                          <a:pt x="322264" y="116406"/>
                        </a:lnTo>
                        <a:lnTo>
                          <a:pt x="374648" y="144980"/>
                        </a:lnTo>
                        <a:lnTo>
                          <a:pt x="357752" y="229458"/>
                        </a:lnTo>
                        <a:lnTo>
                          <a:pt x="287336" y="252930"/>
                        </a:lnTo>
                        <a:lnTo>
                          <a:pt x="166684" y="202130"/>
                        </a:lnTo>
                        <a:lnTo>
                          <a:pt x="153988" y="240230"/>
                        </a:lnTo>
                        <a:lnTo>
                          <a:pt x="77788" y="240230"/>
                        </a:lnTo>
                        <a:lnTo>
                          <a:pt x="52388" y="284680"/>
                        </a:lnTo>
                        <a:lnTo>
                          <a:pt x="0" y="323970"/>
                        </a:lnTo>
                        <a:lnTo>
                          <a:pt x="0" y="189430"/>
                        </a:lnTo>
                        <a:lnTo>
                          <a:pt x="19048" y="173554"/>
                        </a:lnTo>
                        <a:lnTo>
                          <a:pt x="66676" y="154506"/>
                        </a:lnTo>
                        <a:lnTo>
                          <a:pt x="66676" y="129106"/>
                        </a:lnTo>
                        <a:lnTo>
                          <a:pt x="101600" y="84654"/>
                        </a:lnTo>
                        <a:lnTo>
                          <a:pt x="76200" y="49730"/>
                        </a:lnTo>
                        <a:lnTo>
                          <a:pt x="134808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6" name="フリーフォーム: 図形 195">
                    <a:extLst>
                      <a:ext uri="{FF2B5EF4-FFF2-40B4-BE49-F238E27FC236}">
                        <a16:creationId xmlns:a16="http://schemas.microsoft.com/office/drawing/2014/main" id="{194E194E-DD2E-4873-95A3-728DCEBBF47F}"/>
                      </a:ext>
                    </a:extLst>
                  </p:cNvPr>
                  <p:cNvSpPr/>
                  <p:nvPr/>
                </p:nvSpPr>
                <p:spPr>
                  <a:xfrm>
                    <a:off x="32884478" y="29470350"/>
                    <a:ext cx="359362" cy="400050"/>
                  </a:xfrm>
                  <a:custGeom>
                    <a:avLst/>
                    <a:gdLst>
                      <a:gd name="connsiteX0" fmla="*/ 159334 w 359362"/>
                      <a:gd name="connsiteY0" fmla="*/ 0 h 400050"/>
                      <a:gd name="connsiteX1" fmla="*/ 168862 w 359362"/>
                      <a:gd name="connsiteY1" fmla="*/ 66674 h 400050"/>
                      <a:gd name="connsiteX2" fmla="*/ 359362 w 359362"/>
                      <a:gd name="connsiteY2" fmla="*/ 209550 h 400050"/>
                      <a:gd name="connsiteX3" fmla="*/ 340310 w 359362"/>
                      <a:gd name="connsiteY3" fmla="*/ 304800 h 400050"/>
                      <a:gd name="connsiteX4" fmla="*/ 359280 w 359362"/>
                      <a:gd name="connsiteY4" fmla="*/ 308594 h 400050"/>
                      <a:gd name="connsiteX5" fmla="*/ 229186 w 359362"/>
                      <a:gd name="connsiteY5" fmla="*/ 333374 h 400050"/>
                      <a:gd name="connsiteX6" fmla="*/ 72022 w 359362"/>
                      <a:gd name="connsiteY6" fmla="*/ 400050 h 400050"/>
                      <a:gd name="connsiteX7" fmla="*/ 62498 w 359362"/>
                      <a:gd name="connsiteY7" fmla="*/ 361950 h 400050"/>
                      <a:gd name="connsiteX8" fmla="*/ 14872 w 359362"/>
                      <a:gd name="connsiteY8" fmla="*/ 333374 h 400050"/>
                      <a:gd name="connsiteX9" fmla="*/ 43446 w 359362"/>
                      <a:gd name="connsiteY9" fmla="*/ 195262 h 400050"/>
                      <a:gd name="connsiteX10" fmla="*/ 0 w 359362"/>
                      <a:gd name="connsiteY10" fmla="*/ 144324 h 400050"/>
                      <a:gd name="connsiteX11" fmla="*/ 102186 w 359362"/>
                      <a:gd name="connsiteY11" fmla="*/ 76200 h 400050"/>
                      <a:gd name="connsiteX12" fmla="*/ 111710 w 359362"/>
                      <a:gd name="connsiteY12" fmla="*/ 19050 h 400050"/>
                      <a:gd name="connsiteX13" fmla="*/ 159334 w 359362"/>
                      <a:gd name="connsiteY13" fmla="*/ 0 h 4000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359362" h="400050">
                        <a:moveTo>
                          <a:pt x="159334" y="0"/>
                        </a:moveTo>
                        <a:lnTo>
                          <a:pt x="168862" y="66674"/>
                        </a:lnTo>
                        <a:lnTo>
                          <a:pt x="359362" y="209550"/>
                        </a:lnTo>
                        <a:lnTo>
                          <a:pt x="340310" y="304800"/>
                        </a:lnTo>
                        <a:lnTo>
                          <a:pt x="359280" y="308594"/>
                        </a:lnTo>
                        <a:lnTo>
                          <a:pt x="229186" y="333374"/>
                        </a:lnTo>
                        <a:lnTo>
                          <a:pt x="72022" y="400050"/>
                        </a:lnTo>
                        <a:lnTo>
                          <a:pt x="62498" y="361950"/>
                        </a:lnTo>
                        <a:lnTo>
                          <a:pt x="14872" y="333374"/>
                        </a:lnTo>
                        <a:lnTo>
                          <a:pt x="43446" y="195262"/>
                        </a:lnTo>
                        <a:lnTo>
                          <a:pt x="0" y="144324"/>
                        </a:lnTo>
                        <a:lnTo>
                          <a:pt x="102186" y="76200"/>
                        </a:lnTo>
                        <a:lnTo>
                          <a:pt x="111710" y="19050"/>
                        </a:lnTo>
                        <a:lnTo>
                          <a:pt x="159334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7" name="フリーフォーム: 図形 196">
                    <a:extLst>
                      <a:ext uri="{FF2B5EF4-FFF2-40B4-BE49-F238E27FC236}">
                        <a16:creationId xmlns:a16="http://schemas.microsoft.com/office/drawing/2014/main" id="{C39DC9D0-31CF-403A-94F5-CCCDF659242D}"/>
                      </a:ext>
                    </a:extLst>
                  </p:cNvPr>
                  <p:cNvSpPr/>
                  <p:nvPr/>
                </p:nvSpPr>
                <p:spPr>
                  <a:xfrm>
                    <a:off x="32596642" y="29639326"/>
                    <a:ext cx="202696" cy="272706"/>
                  </a:xfrm>
                  <a:custGeom>
                    <a:avLst/>
                    <a:gdLst>
                      <a:gd name="connsiteX0" fmla="*/ 184556 w 202696"/>
                      <a:gd name="connsiteY0" fmla="*/ 0 h 272706"/>
                      <a:gd name="connsiteX1" fmla="*/ 202696 w 202696"/>
                      <a:gd name="connsiteY1" fmla="*/ 83438 h 272706"/>
                      <a:gd name="connsiteX2" fmla="*/ 183646 w 202696"/>
                      <a:gd name="connsiteY2" fmla="*/ 131062 h 272706"/>
                      <a:gd name="connsiteX3" fmla="*/ 197934 w 202696"/>
                      <a:gd name="connsiteY3" fmla="*/ 159638 h 272706"/>
                      <a:gd name="connsiteX4" fmla="*/ 159834 w 202696"/>
                      <a:gd name="connsiteY4" fmla="*/ 269174 h 272706"/>
                      <a:gd name="connsiteX5" fmla="*/ 124508 w 202696"/>
                      <a:gd name="connsiteY5" fmla="*/ 272706 h 272706"/>
                      <a:gd name="connsiteX6" fmla="*/ 124908 w 202696"/>
                      <a:gd name="connsiteY6" fmla="*/ 272350 h 272706"/>
                      <a:gd name="connsiteX7" fmla="*/ 13782 w 202696"/>
                      <a:gd name="connsiteY7" fmla="*/ 161224 h 272706"/>
                      <a:gd name="connsiteX8" fmla="*/ 0 w 202696"/>
                      <a:gd name="connsiteY8" fmla="*/ 56868 h 272706"/>
                      <a:gd name="connsiteX9" fmla="*/ 170946 w 202696"/>
                      <a:gd name="connsiteY9" fmla="*/ 2474 h 272706"/>
                      <a:gd name="connsiteX10" fmla="*/ 184556 w 202696"/>
                      <a:gd name="connsiteY10" fmla="*/ 0 h 2727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02696" h="272706">
                        <a:moveTo>
                          <a:pt x="184556" y="0"/>
                        </a:moveTo>
                        <a:lnTo>
                          <a:pt x="202696" y="83438"/>
                        </a:lnTo>
                        <a:lnTo>
                          <a:pt x="183646" y="131062"/>
                        </a:lnTo>
                        <a:lnTo>
                          <a:pt x="197934" y="159638"/>
                        </a:lnTo>
                        <a:lnTo>
                          <a:pt x="159834" y="269174"/>
                        </a:lnTo>
                        <a:lnTo>
                          <a:pt x="124508" y="272706"/>
                        </a:lnTo>
                        <a:lnTo>
                          <a:pt x="124908" y="272350"/>
                        </a:lnTo>
                        <a:lnTo>
                          <a:pt x="13782" y="161224"/>
                        </a:lnTo>
                        <a:lnTo>
                          <a:pt x="0" y="56868"/>
                        </a:lnTo>
                        <a:lnTo>
                          <a:pt x="170946" y="2474"/>
                        </a:lnTo>
                        <a:lnTo>
                          <a:pt x="184556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8" name="フリーフォーム: 図形 197">
                    <a:extLst>
                      <a:ext uri="{FF2B5EF4-FFF2-40B4-BE49-F238E27FC236}">
                        <a16:creationId xmlns:a16="http://schemas.microsoft.com/office/drawing/2014/main" id="{3FED6B10-B443-4D29-84F1-6480DFFA8851}"/>
                      </a:ext>
                    </a:extLst>
                  </p:cNvPr>
                  <p:cNvSpPr/>
                  <p:nvPr/>
                </p:nvSpPr>
                <p:spPr>
                  <a:xfrm>
                    <a:off x="32781198" y="29614674"/>
                    <a:ext cx="146726" cy="151686"/>
                  </a:xfrm>
                  <a:custGeom>
                    <a:avLst/>
                    <a:gdLst>
                      <a:gd name="connsiteX0" fmla="*/ 103280 w 146726"/>
                      <a:gd name="connsiteY0" fmla="*/ 0 h 151686"/>
                      <a:gd name="connsiteX1" fmla="*/ 146726 w 146726"/>
                      <a:gd name="connsiteY1" fmla="*/ 50938 h 151686"/>
                      <a:gd name="connsiteX2" fmla="*/ 136800 w 146726"/>
                      <a:gd name="connsiteY2" fmla="*/ 98912 h 151686"/>
                      <a:gd name="connsiteX3" fmla="*/ 702 w 146726"/>
                      <a:gd name="connsiteY3" fmla="*/ 151686 h 151686"/>
                      <a:gd name="connsiteX4" fmla="*/ 18140 w 146726"/>
                      <a:gd name="connsiteY4" fmla="*/ 108090 h 151686"/>
                      <a:gd name="connsiteX5" fmla="*/ 0 w 146726"/>
                      <a:gd name="connsiteY5" fmla="*/ 24652 h 151686"/>
                      <a:gd name="connsiteX6" fmla="*/ 91166 w 146726"/>
                      <a:gd name="connsiteY6" fmla="*/ 8076 h 151686"/>
                      <a:gd name="connsiteX7" fmla="*/ 103280 w 146726"/>
                      <a:gd name="connsiteY7" fmla="*/ 0 h 1516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46726" h="151686">
                        <a:moveTo>
                          <a:pt x="103280" y="0"/>
                        </a:moveTo>
                        <a:lnTo>
                          <a:pt x="146726" y="50938"/>
                        </a:lnTo>
                        <a:lnTo>
                          <a:pt x="136800" y="98912"/>
                        </a:lnTo>
                        <a:lnTo>
                          <a:pt x="702" y="151686"/>
                        </a:lnTo>
                        <a:lnTo>
                          <a:pt x="18140" y="108090"/>
                        </a:lnTo>
                        <a:lnTo>
                          <a:pt x="0" y="24652"/>
                        </a:lnTo>
                        <a:lnTo>
                          <a:pt x="91166" y="8076"/>
                        </a:lnTo>
                        <a:lnTo>
                          <a:pt x="103280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9" name="フリーフォーム: 図形 198">
                    <a:extLst>
                      <a:ext uri="{FF2B5EF4-FFF2-40B4-BE49-F238E27FC236}">
                        <a16:creationId xmlns:a16="http://schemas.microsoft.com/office/drawing/2014/main" id="{C2B7CC26-2F60-467C-9518-EDCB07DAAC13}"/>
                      </a:ext>
                    </a:extLst>
                  </p:cNvPr>
                  <p:cNvSpPr/>
                  <p:nvPr/>
                </p:nvSpPr>
                <p:spPr>
                  <a:xfrm>
                    <a:off x="32764942" y="29713586"/>
                    <a:ext cx="153056" cy="170572"/>
                  </a:xfrm>
                  <a:custGeom>
                    <a:avLst/>
                    <a:gdLst>
                      <a:gd name="connsiteX0" fmla="*/ 153056 w 153056"/>
                      <a:gd name="connsiteY0" fmla="*/ 0 h 170572"/>
                      <a:gd name="connsiteX1" fmla="*/ 134408 w 153056"/>
                      <a:gd name="connsiteY1" fmla="*/ 90138 h 170572"/>
                      <a:gd name="connsiteX2" fmla="*/ 146214 w 153056"/>
                      <a:gd name="connsiteY2" fmla="*/ 97222 h 170572"/>
                      <a:gd name="connsiteX3" fmla="*/ 82022 w 153056"/>
                      <a:gd name="connsiteY3" fmla="*/ 137764 h 170572"/>
                      <a:gd name="connsiteX4" fmla="*/ 0 w 153056"/>
                      <a:gd name="connsiteY4" fmla="*/ 170572 h 170572"/>
                      <a:gd name="connsiteX5" fmla="*/ 29634 w 153056"/>
                      <a:gd name="connsiteY5" fmla="*/ 85378 h 170572"/>
                      <a:gd name="connsiteX6" fmla="*/ 15346 w 153056"/>
                      <a:gd name="connsiteY6" fmla="*/ 56802 h 170572"/>
                      <a:gd name="connsiteX7" fmla="*/ 16958 w 153056"/>
                      <a:gd name="connsiteY7" fmla="*/ 52774 h 170572"/>
                      <a:gd name="connsiteX8" fmla="*/ 153056 w 153056"/>
                      <a:gd name="connsiteY8" fmla="*/ 0 h 1705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53056" h="170572">
                        <a:moveTo>
                          <a:pt x="153056" y="0"/>
                        </a:moveTo>
                        <a:lnTo>
                          <a:pt x="134408" y="90138"/>
                        </a:lnTo>
                        <a:lnTo>
                          <a:pt x="146214" y="97222"/>
                        </a:lnTo>
                        <a:lnTo>
                          <a:pt x="82022" y="137764"/>
                        </a:lnTo>
                        <a:lnTo>
                          <a:pt x="0" y="170572"/>
                        </a:lnTo>
                        <a:lnTo>
                          <a:pt x="29634" y="85378"/>
                        </a:lnTo>
                        <a:lnTo>
                          <a:pt x="15346" y="56802"/>
                        </a:lnTo>
                        <a:lnTo>
                          <a:pt x="16958" y="52774"/>
                        </a:lnTo>
                        <a:lnTo>
                          <a:pt x="153056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0" name="フリーフォーム: 図形 199">
                    <a:extLst>
                      <a:ext uri="{FF2B5EF4-FFF2-40B4-BE49-F238E27FC236}">
                        <a16:creationId xmlns:a16="http://schemas.microsoft.com/office/drawing/2014/main" id="{BB5FC57B-6EF2-4862-B212-D83BA966410B}"/>
                      </a:ext>
                    </a:extLst>
                  </p:cNvPr>
                  <p:cNvSpPr/>
                  <p:nvPr/>
                </p:nvSpPr>
                <p:spPr>
                  <a:xfrm>
                    <a:off x="32719034" y="29791024"/>
                    <a:ext cx="461304" cy="288926"/>
                  </a:xfrm>
                  <a:custGeom>
                    <a:avLst/>
                    <a:gdLst>
                      <a:gd name="connsiteX0" fmla="*/ 461304 w 461304"/>
                      <a:gd name="connsiteY0" fmla="*/ 0 h 288926"/>
                      <a:gd name="connsiteX1" fmla="*/ 437490 w 461304"/>
                      <a:gd name="connsiteY1" fmla="*/ 79376 h 288926"/>
                      <a:gd name="connsiteX2" fmla="*/ 427966 w 461304"/>
                      <a:gd name="connsiteY2" fmla="*/ 184152 h 288926"/>
                      <a:gd name="connsiteX3" fmla="*/ 361290 w 461304"/>
                      <a:gd name="connsiteY3" fmla="*/ 193676 h 288926"/>
                      <a:gd name="connsiteX4" fmla="*/ 280330 w 461304"/>
                      <a:gd name="connsiteY4" fmla="*/ 184152 h 288926"/>
                      <a:gd name="connsiteX5" fmla="*/ 218416 w 461304"/>
                      <a:gd name="connsiteY5" fmla="*/ 203200 h 288926"/>
                      <a:gd name="connsiteX6" fmla="*/ 170790 w 461304"/>
                      <a:gd name="connsiteY6" fmla="*/ 260352 h 288926"/>
                      <a:gd name="connsiteX7" fmla="*/ 108878 w 461304"/>
                      <a:gd name="connsiteY7" fmla="*/ 255588 h 288926"/>
                      <a:gd name="connsiteX8" fmla="*/ 75542 w 461304"/>
                      <a:gd name="connsiteY8" fmla="*/ 288926 h 288926"/>
                      <a:gd name="connsiteX9" fmla="*/ 32678 w 461304"/>
                      <a:gd name="connsiteY9" fmla="*/ 255588 h 288926"/>
                      <a:gd name="connsiteX10" fmla="*/ 37442 w 461304"/>
                      <a:gd name="connsiteY10" fmla="*/ 160340 h 288926"/>
                      <a:gd name="connsiteX11" fmla="*/ 0 w 461304"/>
                      <a:gd name="connsiteY11" fmla="*/ 122898 h 288926"/>
                      <a:gd name="connsiteX12" fmla="*/ 2116 w 461304"/>
                      <a:gd name="connsiteY12" fmla="*/ 121008 h 288926"/>
                      <a:gd name="connsiteX13" fmla="*/ 37442 w 461304"/>
                      <a:gd name="connsiteY13" fmla="*/ 117476 h 288926"/>
                      <a:gd name="connsiteX14" fmla="*/ 45908 w 461304"/>
                      <a:gd name="connsiteY14" fmla="*/ 93134 h 288926"/>
                      <a:gd name="connsiteX15" fmla="*/ 127930 w 461304"/>
                      <a:gd name="connsiteY15" fmla="*/ 60326 h 288926"/>
                      <a:gd name="connsiteX16" fmla="*/ 192122 w 461304"/>
                      <a:gd name="connsiteY16" fmla="*/ 19784 h 288926"/>
                      <a:gd name="connsiteX17" fmla="*/ 227942 w 461304"/>
                      <a:gd name="connsiteY17" fmla="*/ 41276 h 288926"/>
                      <a:gd name="connsiteX18" fmla="*/ 237466 w 461304"/>
                      <a:gd name="connsiteY18" fmla="*/ 79376 h 288926"/>
                      <a:gd name="connsiteX19" fmla="*/ 394630 w 461304"/>
                      <a:gd name="connsiteY19" fmla="*/ 12700 h 288926"/>
                      <a:gd name="connsiteX20" fmla="*/ 461304 w 461304"/>
                      <a:gd name="connsiteY20" fmla="*/ 0 h 28892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</a:cxnLst>
                    <a:rect l="l" t="t" r="r" b="b"/>
                    <a:pathLst>
                      <a:path w="461304" h="288926">
                        <a:moveTo>
                          <a:pt x="461304" y="0"/>
                        </a:moveTo>
                        <a:lnTo>
                          <a:pt x="437490" y="79376"/>
                        </a:lnTo>
                        <a:lnTo>
                          <a:pt x="427966" y="184152"/>
                        </a:lnTo>
                        <a:lnTo>
                          <a:pt x="361290" y="193676"/>
                        </a:lnTo>
                        <a:lnTo>
                          <a:pt x="280330" y="184152"/>
                        </a:lnTo>
                        <a:lnTo>
                          <a:pt x="218416" y="203200"/>
                        </a:lnTo>
                        <a:lnTo>
                          <a:pt x="170790" y="260352"/>
                        </a:lnTo>
                        <a:lnTo>
                          <a:pt x="108878" y="255588"/>
                        </a:lnTo>
                        <a:lnTo>
                          <a:pt x="75542" y="288926"/>
                        </a:lnTo>
                        <a:lnTo>
                          <a:pt x="32678" y="255588"/>
                        </a:lnTo>
                        <a:lnTo>
                          <a:pt x="37442" y="160340"/>
                        </a:lnTo>
                        <a:lnTo>
                          <a:pt x="0" y="122898"/>
                        </a:lnTo>
                        <a:lnTo>
                          <a:pt x="2116" y="121008"/>
                        </a:lnTo>
                        <a:lnTo>
                          <a:pt x="37442" y="117476"/>
                        </a:lnTo>
                        <a:lnTo>
                          <a:pt x="45908" y="93134"/>
                        </a:lnTo>
                        <a:lnTo>
                          <a:pt x="127930" y="60326"/>
                        </a:lnTo>
                        <a:lnTo>
                          <a:pt x="192122" y="19784"/>
                        </a:lnTo>
                        <a:lnTo>
                          <a:pt x="227942" y="41276"/>
                        </a:lnTo>
                        <a:lnTo>
                          <a:pt x="237466" y="79376"/>
                        </a:lnTo>
                        <a:lnTo>
                          <a:pt x="394630" y="12700"/>
                        </a:lnTo>
                        <a:lnTo>
                          <a:pt x="461304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1" name="フリーフォーム: 図形 200">
                    <a:extLst>
                      <a:ext uri="{FF2B5EF4-FFF2-40B4-BE49-F238E27FC236}">
                        <a16:creationId xmlns:a16="http://schemas.microsoft.com/office/drawing/2014/main" id="{F5327656-0676-4450-89C0-3FC1F03E47DA}"/>
                      </a:ext>
                    </a:extLst>
                  </p:cNvPr>
                  <p:cNvSpPr/>
                  <p:nvPr/>
                </p:nvSpPr>
                <p:spPr>
                  <a:xfrm>
                    <a:off x="32394524" y="30647086"/>
                    <a:ext cx="238554" cy="208428"/>
                  </a:xfrm>
                  <a:custGeom>
                    <a:avLst/>
                    <a:gdLst>
                      <a:gd name="connsiteX0" fmla="*/ 94854 w 238554"/>
                      <a:gd name="connsiteY0" fmla="*/ 0 h 208428"/>
                      <a:gd name="connsiteX1" fmla="*/ 104776 w 238554"/>
                      <a:gd name="connsiteY1" fmla="*/ 29764 h 208428"/>
                      <a:gd name="connsiteX2" fmla="*/ 238554 w 238554"/>
                      <a:gd name="connsiteY2" fmla="*/ 147112 h 208428"/>
                      <a:gd name="connsiteX3" fmla="*/ 233364 w 238554"/>
                      <a:gd name="connsiteY3" fmla="*/ 150414 h 208428"/>
                      <a:gd name="connsiteX4" fmla="*/ 182564 w 238554"/>
                      <a:gd name="connsiteY4" fmla="*/ 169464 h 208428"/>
                      <a:gd name="connsiteX5" fmla="*/ 154730 w 238554"/>
                      <a:gd name="connsiteY5" fmla="*/ 208428 h 208428"/>
                      <a:gd name="connsiteX6" fmla="*/ 0 w 238554"/>
                      <a:gd name="connsiteY6" fmla="*/ 75802 h 208428"/>
                      <a:gd name="connsiteX7" fmla="*/ 14288 w 238554"/>
                      <a:gd name="connsiteY7" fmla="*/ 32938 h 208428"/>
                      <a:gd name="connsiteX8" fmla="*/ 52388 w 238554"/>
                      <a:gd name="connsiteY8" fmla="*/ 42464 h 208428"/>
                      <a:gd name="connsiteX9" fmla="*/ 94854 w 238554"/>
                      <a:gd name="connsiteY9" fmla="*/ 0 h 2084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38554" h="208428">
                        <a:moveTo>
                          <a:pt x="94854" y="0"/>
                        </a:moveTo>
                        <a:lnTo>
                          <a:pt x="104776" y="29764"/>
                        </a:lnTo>
                        <a:lnTo>
                          <a:pt x="238554" y="147112"/>
                        </a:lnTo>
                        <a:lnTo>
                          <a:pt x="233364" y="150414"/>
                        </a:lnTo>
                        <a:lnTo>
                          <a:pt x="182564" y="169464"/>
                        </a:lnTo>
                        <a:lnTo>
                          <a:pt x="154730" y="208428"/>
                        </a:lnTo>
                        <a:lnTo>
                          <a:pt x="0" y="75802"/>
                        </a:lnTo>
                        <a:lnTo>
                          <a:pt x="14288" y="32938"/>
                        </a:lnTo>
                        <a:lnTo>
                          <a:pt x="52388" y="42464"/>
                        </a:lnTo>
                        <a:lnTo>
                          <a:pt x="94854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" name="フリーフォーム: 図形 201">
                    <a:extLst>
                      <a:ext uri="{FF2B5EF4-FFF2-40B4-BE49-F238E27FC236}">
                        <a16:creationId xmlns:a16="http://schemas.microsoft.com/office/drawing/2014/main" id="{F8BBF831-0444-403D-B9DB-21DC16EB17F7}"/>
                      </a:ext>
                    </a:extLst>
                  </p:cNvPr>
                  <p:cNvSpPr/>
                  <p:nvPr/>
                </p:nvSpPr>
                <p:spPr>
                  <a:xfrm>
                    <a:off x="32164844" y="30565724"/>
                    <a:ext cx="384410" cy="428626"/>
                  </a:xfrm>
                  <a:custGeom>
                    <a:avLst/>
                    <a:gdLst>
                      <a:gd name="connsiteX0" fmla="*/ 82044 w 384410"/>
                      <a:gd name="connsiteY0" fmla="*/ 0 h 428626"/>
                      <a:gd name="connsiteX1" fmla="*/ 196344 w 384410"/>
                      <a:gd name="connsiteY1" fmla="*/ 14288 h 428626"/>
                      <a:gd name="connsiteX2" fmla="*/ 234444 w 384410"/>
                      <a:gd name="connsiteY2" fmla="*/ 57152 h 428626"/>
                      <a:gd name="connsiteX3" fmla="*/ 321756 w 384410"/>
                      <a:gd name="connsiteY3" fmla="*/ 60868 h 428626"/>
                      <a:gd name="connsiteX4" fmla="*/ 321756 w 384410"/>
                      <a:gd name="connsiteY4" fmla="*/ 73026 h 428626"/>
                      <a:gd name="connsiteX5" fmla="*/ 324534 w 384410"/>
                      <a:gd name="connsiteY5" fmla="*/ 81362 h 428626"/>
                      <a:gd name="connsiteX6" fmla="*/ 282068 w 384410"/>
                      <a:gd name="connsiteY6" fmla="*/ 123826 h 428626"/>
                      <a:gd name="connsiteX7" fmla="*/ 243968 w 384410"/>
                      <a:gd name="connsiteY7" fmla="*/ 114300 h 428626"/>
                      <a:gd name="connsiteX8" fmla="*/ 229680 w 384410"/>
                      <a:gd name="connsiteY8" fmla="*/ 157164 h 428626"/>
                      <a:gd name="connsiteX9" fmla="*/ 384410 w 384410"/>
                      <a:gd name="connsiteY9" fmla="*/ 289790 h 428626"/>
                      <a:gd name="connsiteX10" fmla="*/ 380492 w 384410"/>
                      <a:gd name="connsiteY10" fmla="*/ 295276 h 428626"/>
                      <a:gd name="connsiteX11" fmla="*/ 316992 w 384410"/>
                      <a:gd name="connsiteY11" fmla="*/ 314326 h 428626"/>
                      <a:gd name="connsiteX12" fmla="*/ 323344 w 384410"/>
                      <a:gd name="connsiteY12" fmla="*/ 371476 h 428626"/>
                      <a:gd name="connsiteX13" fmla="*/ 266192 w 384410"/>
                      <a:gd name="connsiteY13" fmla="*/ 428626 h 428626"/>
                      <a:gd name="connsiteX14" fmla="*/ 209044 w 384410"/>
                      <a:gd name="connsiteY14" fmla="*/ 403226 h 428626"/>
                      <a:gd name="connsiteX15" fmla="*/ 196344 w 384410"/>
                      <a:gd name="connsiteY15" fmla="*/ 339726 h 428626"/>
                      <a:gd name="connsiteX16" fmla="*/ 177292 w 384410"/>
                      <a:gd name="connsiteY16" fmla="*/ 187326 h 428626"/>
                      <a:gd name="connsiteX17" fmla="*/ 37592 w 384410"/>
                      <a:gd name="connsiteY17" fmla="*/ 47626 h 428626"/>
                      <a:gd name="connsiteX18" fmla="*/ 0 w 384410"/>
                      <a:gd name="connsiteY18" fmla="*/ 19432 h 428626"/>
                      <a:gd name="connsiteX19" fmla="*/ 82044 w 384410"/>
                      <a:gd name="connsiteY19" fmla="*/ 0 h 42862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</a:cxnLst>
                    <a:rect l="l" t="t" r="r" b="b"/>
                    <a:pathLst>
                      <a:path w="384410" h="428626">
                        <a:moveTo>
                          <a:pt x="82044" y="0"/>
                        </a:moveTo>
                        <a:lnTo>
                          <a:pt x="196344" y="14288"/>
                        </a:lnTo>
                        <a:lnTo>
                          <a:pt x="234444" y="57152"/>
                        </a:lnTo>
                        <a:lnTo>
                          <a:pt x="321756" y="60868"/>
                        </a:lnTo>
                        <a:lnTo>
                          <a:pt x="321756" y="73026"/>
                        </a:lnTo>
                        <a:lnTo>
                          <a:pt x="324534" y="81362"/>
                        </a:lnTo>
                        <a:lnTo>
                          <a:pt x="282068" y="123826"/>
                        </a:lnTo>
                        <a:lnTo>
                          <a:pt x="243968" y="114300"/>
                        </a:lnTo>
                        <a:lnTo>
                          <a:pt x="229680" y="157164"/>
                        </a:lnTo>
                        <a:lnTo>
                          <a:pt x="384410" y="289790"/>
                        </a:lnTo>
                        <a:lnTo>
                          <a:pt x="380492" y="295276"/>
                        </a:lnTo>
                        <a:lnTo>
                          <a:pt x="316992" y="314326"/>
                        </a:lnTo>
                        <a:lnTo>
                          <a:pt x="323344" y="371476"/>
                        </a:lnTo>
                        <a:lnTo>
                          <a:pt x="266192" y="428626"/>
                        </a:lnTo>
                        <a:lnTo>
                          <a:pt x="209044" y="403226"/>
                        </a:lnTo>
                        <a:lnTo>
                          <a:pt x="196344" y="339726"/>
                        </a:lnTo>
                        <a:lnTo>
                          <a:pt x="177292" y="187326"/>
                        </a:lnTo>
                        <a:lnTo>
                          <a:pt x="37592" y="47626"/>
                        </a:lnTo>
                        <a:lnTo>
                          <a:pt x="0" y="19432"/>
                        </a:lnTo>
                        <a:lnTo>
                          <a:pt x="82044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" name="フリーフォーム: 図形 202">
                    <a:extLst>
                      <a:ext uri="{FF2B5EF4-FFF2-40B4-BE49-F238E27FC236}">
                        <a16:creationId xmlns:a16="http://schemas.microsoft.com/office/drawing/2014/main" id="{39173EC6-19C8-42A4-82F3-DD2E7EFC929E}"/>
                      </a:ext>
                    </a:extLst>
                  </p:cNvPr>
                  <p:cNvSpPr/>
                  <p:nvPr/>
                </p:nvSpPr>
                <p:spPr>
                  <a:xfrm>
                    <a:off x="32884070" y="29778944"/>
                    <a:ext cx="469306" cy="466106"/>
                  </a:xfrm>
                  <a:custGeom>
                    <a:avLst/>
                    <a:gdLst>
                      <a:gd name="connsiteX0" fmla="*/ 359688 w 469306"/>
                      <a:gd name="connsiteY0" fmla="*/ 0 h 466106"/>
                      <a:gd name="connsiteX1" fmla="*/ 435970 w 469306"/>
                      <a:gd name="connsiteY1" fmla="*/ 15256 h 466106"/>
                      <a:gd name="connsiteX2" fmla="*/ 416918 w 469306"/>
                      <a:gd name="connsiteY2" fmla="*/ 129556 h 466106"/>
                      <a:gd name="connsiteX3" fmla="*/ 455018 w 469306"/>
                      <a:gd name="connsiteY3" fmla="*/ 139080 h 466106"/>
                      <a:gd name="connsiteX4" fmla="*/ 469306 w 469306"/>
                      <a:gd name="connsiteY4" fmla="*/ 147654 h 466106"/>
                      <a:gd name="connsiteX5" fmla="*/ 469306 w 469306"/>
                      <a:gd name="connsiteY5" fmla="*/ 247032 h 466106"/>
                      <a:gd name="connsiteX6" fmla="*/ 393106 w 469306"/>
                      <a:gd name="connsiteY6" fmla="*/ 262906 h 466106"/>
                      <a:gd name="connsiteX7" fmla="*/ 380406 w 469306"/>
                      <a:gd name="connsiteY7" fmla="*/ 294656 h 466106"/>
                      <a:gd name="connsiteX8" fmla="*/ 381800 w 469306"/>
                      <a:gd name="connsiteY8" fmla="*/ 297230 h 466106"/>
                      <a:gd name="connsiteX9" fmla="*/ 253406 w 469306"/>
                      <a:gd name="connsiteY9" fmla="*/ 320056 h 466106"/>
                      <a:gd name="connsiteX10" fmla="*/ 199430 w 469306"/>
                      <a:gd name="connsiteY10" fmla="*/ 374032 h 466106"/>
                      <a:gd name="connsiteX11" fmla="*/ 154980 w 469306"/>
                      <a:gd name="connsiteY11" fmla="*/ 440706 h 466106"/>
                      <a:gd name="connsiteX12" fmla="*/ 88306 w 469306"/>
                      <a:gd name="connsiteY12" fmla="*/ 466106 h 466106"/>
                      <a:gd name="connsiteX13" fmla="*/ 21630 w 469306"/>
                      <a:gd name="connsiteY13" fmla="*/ 431180 h 466106"/>
                      <a:gd name="connsiteX14" fmla="*/ 8930 w 469306"/>
                      <a:gd name="connsiteY14" fmla="*/ 386732 h 466106"/>
                      <a:gd name="connsiteX15" fmla="*/ 0 w 469306"/>
                      <a:gd name="connsiteY15" fmla="*/ 384946 h 466106"/>
                      <a:gd name="connsiteX16" fmla="*/ 15280 w 469306"/>
                      <a:gd name="connsiteY16" fmla="*/ 339106 h 466106"/>
                      <a:gd name="connsiteX17" fmla="*/ 7364 w 469306"/>
                      <a:gd name="connsiteY17" fmla="*/ 270500 h 466106"/>
                      <a:gd name="connsiteX18" fmla="*/ 53380 w 469306"/>
                      <a:gd name="connsiteY18" fmla="*/ 215280 h 466106"/>
                      <a:gd name="connsiteX19" fmla="*/ 115294 w 469306"/>
                      <a:gd name="connsiteY19" fmla="*/ 196232 h 466106"/>
                      <a:gd name="connsiteX20" fmla="*/ 196254 w 469306"/>
                      <a:gd name="connsiteY20" fmla="*/ 205756 h 466106"/>
                      <a:gd name="connsiteX21" fmla="*/ 262930 w 469306"/>
                      <a:gd name="connsiteY21" fmla="*/ 196232 h 466106"/>
                      <a:gd name="connsiteX22" fmla="*/ 272454 w 469306"/>
                      <a:gd name="connsiteY22" fmla="*/ 91456 h 466106"/>
                      <a:gd name="connsiteX23" fmla="*/ 296268 w 469306"/>
                      <a:gd name="connsiteY23" fmla="*/ 12080 h 466106"/>
                      <a:gd name="connsiteX24" fmla="*/ 359688 w 469306"/>
                      <a:gd name="connsiteY24" fmla="*/ 0 h 4661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469306" h="466106">
                        <a:moveTo>
                          <a:pt x="359688" y="0"/>
                        </a:moveTo>
                        <a:lnTo>
                          <a:pt x="435970" y="15256"/>
                        </a:lnTo>
                        <a:lnTo>
                          <a:pt x="416918" y="129556"/>
                        </a:lnTo>
                        <a:lnTo>
                          <a:pt x="455018" y="139080"/>
                        </a:lnTo>
                        <a:lnTo>
                          <a:pt x="469306" y="147654"/>
                        </a:lnTo>
                        <a:lnTo>
                          <a:pt x="469306" y="247032"/>
                        </a:lnTo>
                        <a:lnTo>
                          <a:pt x="393106" y="262906"/>
                        </a:lnTo>
                        <a:lnTo>
                          <a:pt x="380406" y="294656"/>
                        </a:lnTo>
                        <a:lnTo>
                          <a:pt x="381800" y="297230"/>
                        </a:lnTo>
                        <a:lnTo>
                          <a:pt x="253406" y="320056"/>
                        </a:lnTo>
                        <a:lnTo>
                          <a:pt x="199430" y="374032"/>
                        </a:lnTo>
                        <a:lnTo>
                          <a:pt x="154980" y="440706"/>
                        </a:lnTo>
                        <a:lnTo>
                          <a:pt x="88306" y="466106"/>
                        </a:lnTo>
                        <a:lnTo>
                          <a:pt x="21630" y="431180"/>
                        </a:lnTo>
                        <a:lnTo>
                          <a:pt x="8930" y="386732"/>
                        </a:lnTo>
                        <a:lnTo>
                          <a:pt x="0" y="384946"/>
                        </a:lnTo>
                        <a:lnTo>
                          <a:pt x="15280" y="339106"/>
                        </a:lnTo>
                        <a:lnTo>
                          <a:pt x="7364" y="270500"/>
                        </a:lnTo>
                        <a:lnTo>
                          <a:pt x="53380" y="215280"/>
                        </a:lnTo>
                        <a:lnTo>
                          <a:pt x="115294" y="196232"/>
                        </a:lnTo>
                        <a:lnTo>
                          <a:pt x="196254" y="205756"/>
                        </a:lnTo>
                        <a:lnTo>
                          <a:pt x="262930" y="196232"/>
                        </a:lnTo>
                        <a:lnTo>
                          <a:pt x="272454" y="91456"/>
                        </a:lnTo>
                        <a:lnTo>
                          <a:pt x="296268" y="12080"/>
                        </a:lnTo>
                        <a:lnTo>
                          <a:pt x="359688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4" name="フリーフォーム: 図形 203">
                    <a:extLst>
                      <a:ext uri="{FF2B5EF4-FFF2-40B4-BE49-F238E27FC236}">
                        <a16:creationId xmlns:a16="http://schemas.microsoft.com/office/drawing/2014/main" id="{A025D77C-E2C4-44F3-AF43-C06AEB5F82C6}"/>
                      </a:ext>
                    </a:extLst>
                  </p:cNvPr>
                  <p:cNvSpPr/>
                  <p:nvPr/>
                </p:nvSpPr>
                <p:spPr>
                  <a:xfrm>
                    <a:off x="32632650" y="29913922"/>
                    <a:ext cx="125658" cy="170790"/>
                  </a:xfrm>
                  <a:custGeom>
                    <a:avLst/>
                    <a:gdLst>
                      <a:gd name="connsiteX0" fmla="*/ 86384 w 125658"/>
                      <a:gd name="connsiteY0" fmla="*/ 0 h 170790"/>
                      <a:gd name="connsiteX1" fmla="*/ 123826 w 125658"/>
                      <a:gd name="connsiteY1" fmla="*/ 37442 h 170790"/>
                      <a:gd name="connsiteX2" fmla="*/ 119062 w 125658"/>
                      <a:gd name="connsiteY2" fmla="*/ 132690 h 170790"/>
                      <a:gd name="connsiteX3" fmla="*/ 125658 w 125658"/>
                      <a:gd name="connsiteY3" fmla="*/ 137820 h 170790"/>
                      <a:gd name="connsiteX4" fmla="*/ 76200 w 125658"/>
                      <a:gd name="connsiteY4" fmla="*/ 170790 h 170790"/>
                      <a:gd name="connsiteX5" fmla="*/ 5546 w 125658"/>
                      <a:gd name="connsiteY5" fmla="*/ 117802 h 170790"/>
                      <a:gd name="connsiteX6" fmla="*/ 0 w 125658"/>
                      <a:gd name="connsiteY6" fmla="*/ 77128 h 170790"/>
                      <a:gd name="connsiteX7" fmla="*/ 86384 w 125658"/>
                      <a:gd name="connsiteY7" fmla="*/ 0 h 1707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25658" h="170790">
                        <a:moveTo>
                          <a:pt x="86384" y="0"/>
                        </a:moveTo>
                        <a:lnTo>
                          <a:pt x="123826" y="37442"/>
                        </a:lnTo>
                        <a:lnTo>
                          <a:pt x="119062" y="132690"/>
                        </a:lnTo>
                        <a:lnTo>
                          <a:pt x="125658" y="137820"/>
                        </a:lnTo>
                        <a:lnTo>
                          <a:pt x="76200" y="170790"/>
                        </a:lnTo>
                        <a:lnTo>
                          <a:pt x="5546" y="117802"/>
                        </a:lnTo>
                        <a:lnTo>
                          <a:pt x="0" y="77128"/>
                        </a:lnTo>
                        <a:lnTo>
                          <a:pt x="86384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5" name="フリーフォーム: 図形 204">
                    <a:extLst>
                      <a:ext uri="{FF2B5EF4-FFF2-40B4-BE49-F238E27FC236}">
                        <a16:creationId xmlns:a16="http://schemas.microsoft.com/office/drawing/2014/main" id="{26607D7A-E1CA-4390-91BC-F54A14F0E184}"/>
                      </a:ext>
                    </a:extLst>
                  </p:cNvPr>
                  <p:cNvSpPr/>
                  <p:nvPr/>
                </p:nvSpPr>
                <p:spPr>
                  <a:xfrm>
                    <a:off x="32575500" y="30031724"/>
                    <a:ext cx="233464" cy="175226"/>
                  </a:xfrm>
                  <a:custGeom>
                    <a:avLst/>
                    <a:gdLst>
                      <a:gd name="connsiteX0" fmla="*/ 62696 w 233464"/>
                      <a:gd name="connsiteY0" fmla="*/ 0 h 175226"/>
                      <a:gd name="connsiteX1" fmla="*/ 133350 w 233464"/>
                      <a:gd name="connsiteY1" fmla="*/ 52988 h 175226"/>
                      <a:gd name="connsiteX2" fmla="*/ 182808 w 233464"/>
                      <a:gd name="connsiteY2" fmla="*/ 20018 h 175226"/>
                      <a:gd name="connsiteX3" fmla="*/ 219076 w 233464"/>
                      <a:gd name="connsiteY3" fmla="*/ 48226 h 175226"/>
                      <a:gd name="connsiteX4" fmla="*/ 227014 w 233464"/>
                      <a:gd name="connsiteY4" fmla="*/ 40288 h 175226"/>
                      <a:gd name="connsiteX5" fmla="*/ 233364 w 233464"/>
                      <a:gd name="connsiteY5" fmla="*/ 119664 h 175226"/>
                      <a:gd name="connsiteX6" fmla="*/ 233464 w 233464"/>
                      <a:gd name="connsiteY6" fmla="*/ 121570 h 175226"/>
                      <a:gd name="connsiteX7" fmla="*/ 161924 w 233464"/>
                      <a:gd name="connsiteY7" fmla="*/ 175226 h 175226"/>
                      <a:gd name="connsiteX8" fmla="*/ 119914 w 233464"/>
                      <a:gd name="connsiteY8" fmla="*/ 154220 h 175226"/>
                      <a:gd name="connsiteX9" fmla="*/ 119064 w 233464"/>
                      <a:gd name="connsiteY9" fmla="*/ 153000 h 175226"/>
                      <a:gd name="connsiteX10" fmla="*/ 66676 w 233464"/>
                      <a:gd name="connsiteY10" fmla="*/ 124426 h 175226"/>
                      <a:gd name="connsiteX11" fmla="*/ 14288 w 233464"/>
                      <a:gd name="connsiteY11" fmla="*/ 148240 h 175226"/>
                      <a:gd name="connsiteX12" fmla="*/ 0 w 233464"/>
                      <a:gd name="connsiteY12" fmla="*/ 110140 h 175226"/>
                      <a:gd name="connsiteX13" fmla="*/ 40794 w 233464"/>
                      <a:gd name="connsiteY13" fmla="*/ 47094 h 175226"/>
                      <a:gd name="connsiteX14" fmla="*/ 66676 w 233464"/>
                      <a:gd name="connsiteY14" fmla="*/ 29176 h 175226"/>
                      <a:gd name="connsiteX15" fmla="*/ 62696 w 233464"/>
                      <a:gd name="connsiteY15" fmla="*/ 0 h 17522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233464" h="175226">
                        <a:moveTo>
                          <a:pt x="62696" y="0"/>
                        </a:moveTo>
                        <a:lnTo>
                          <a:pt x="133350" y="52988"/>
                        </a:lnTo>
                        <a:lnTo>
                          <a:pt x="182808" y="20018"/>
                        </a:lnTo>
                        <a:lnTo>
                          <a:pt x="219076" y="48226"/>
                        </a:lnTo>
                        <a:lnTo>
                          <a:pt x="227014" y="40288"/>
                        </a:lnTo>
                        <a:lnTo>
                          <a:pt x="233364" y="119664"/>
                        </a:lnTo>
                        <a:lnTo>
                          <a:pt x="233464" y="121570"/>
                        </a:lnTo>
                        <a:lnTo>
                          <a:pt x="161924" y="175226"/>
                        </a:lnTo>
                        <a:lnTo>
                          <a:pt x="119914" y="154220"/>
                        </a:lnTo>
                        <a:lnTo>
                          <a:pt x="119064" y="153000"/>
                        </a:lnTo>
                        <a:lnTo>
                          <a:pt x="66676" y="124426"/>
                        </a:lnTo>
                        <a:lnTo>
                          <a:pt x="14288" y="148240"/>
                        </a:lnTo>
                        <a:lnTo>
                          <a:pt x="0" y="110140"/>
                        </a:lnTo>
                        <a:lnTo>
                          <a:pt x="40794" y="47094"/>
                        </a:lnTo>
                        <a:lnTo>
                          <a:pt x="66676" y="29176"/>
                        </a:lnTo>
                        <a:lnTo>
                          <a:pt x="62696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6" name="フリーフォーム: 図形 205">
                    <a:extLst>
                      <a:ext uri="{FF2B5EF4-FFF2-40B4-BE49-F238E27FC236}">
                        <a16:creationId xmlns:a16="http://schemas.microsoft.com/office/drawing/2014/main" id="{2158D622-5F84-4053-B077-69736000872B}"/>
                      </a:ext>
                    </a:extLst>
                  </p:cNvPr>
                  <p:cNvSpPr/>
                  <p:nvPr/>
                </p:nvSpPr>
                <p:spPr>
                  <a:xfrm>
                    <a:off x="32147050" y="29994544"/>
                    <a:ext cx="469244" cy="309244"/>
                  </a:xfrm>
                  <a:custGeom>
                    <a:avLst/>
                    <a:gdLst>
                      <a:gd name="connsiteX0" fmla="*/ 84190 w 469244"/>
                      <a:gd name="connsiteY0" fmla="*/ 0 h 309244"/>
                      <a:gd name="connsiteX1" fmla="*/ 130000 w 469244"/>
                      <a:gd name="connsiteY1" fmla="*/ 12380 h 309244"/>
                      <a:gd name="connsiteX2" fmla="*/ 171274 w 469244"/>
                      <a:gd name="connsiteY2" fmla="*/ 66356 h 309244"/>
                      <a:gd name="connsiteX3" fmla="*/ 196674 w 469244"/>
                      <a:gd name="connsiteY3" fmla="*/ 34606 h 309244"/>
                      <a:gd name="connsiteX4" fmla="*/ 228426 w 469244"/>
                      <a:gd name="connsiteY4" fmla="*/ 60006 h 309244"/>
                      <a:gd name="connsiteX5" fmla="*/ 310974 w 469244"/>
                      <a:gd name="connsiteY5" fmla="*/ 56832 h 309244"/>
                      <a:gd name="connsiteX6" fmla="*/ 364950 w 469244"/>
                      <a:gd name="connsiteY6" fmla="*/ 12380 h 309244"/>
                      <a:gd name="connsiteX7" fmla="*/ 437974 w 469244"/>
                      <a:gd name="connsiteY7" fmla="*/ 44132 h 309244"/>
                      <a:gd name="connsiteX8" fmla="*/ 453850 w 469244"/>
                      <a:gd name="connsiteY8" fmla="*/ 94932 h 309244"/>
                      <a:gd name="connsiteX9" fmla="*/ 469244 w 469244"/>
                      <a:gd name="connsiteY9" fmla="*/ 84274 h 309244"/>
                      <a:gd name="connsiteX10" fmla="*/ 428450 w 469244"/>
                      <a:gd name="connsiteY10" fmla="*/ 147320 h 309244"/>
                      <a:gd name="connsiteX11" fmla="*/ 442738 w 469244"/>
                      <a:gd name="connsiteY11" fmla="*/ 185420 h 309244"/>
                      <a:gd name="connsiteX12" fmla="*/ 444016 w 469244"/>
                      <a:gd name="connsiteY12" fmla="*/ 184840 h 309244"/>
                      <a:gd name="connsiteX13" fmla="*/ 418926 w 469244"/>
                      <a:gd name="connsiteY13" fmla="*/ 266380 h 309244"/>
                      <a:gd name="connsiteX14" fmla="*/ 352250 w 469244"/>
                      <a:gd name="connsiteY14" fmla="*/ 237806 h 309244"/>
                      <a:gd name="connsiteX15" fmla="*/ 142700 w 469244"/>
                      <a:gd name="connsiteY15" fmla="*/ 309244 h 309244"/>
                      <a:gd name="connsiteX16" fmla="*/ 128414 w 469244"/>
                      <a:gd name="connsiteY16" fmla="*/ 271144 h 309244"/>
                      <a:gd name="connsiteX17" fmla="*/ 161750 w 469244"/>
                      <a:gd name="connsiteY17" fmla="*/ 237806 h 309244"/>
                      <a:gd name="connsiteX18" fmla="*/ 152226 w 469244"/>
                      <a:gd name="connsiteY18" fmla="*/ 209232 h 309244"/>
                      <a:gd name="connsiteX19" fmla="*/ 95074 w 469244"/>
                      <a:gd name="connsiteY19" fmla="*/ 166368 h 309244"/>
                      <a:gd name="connsiteX20" fmla="*/ 0 w 469244"/>
                      <a:gd name="connsiteY20" fmla="*/ 147882 h 309244"/>
                      <a:gd name="connsiteX21" fmla="*/ 1414 w 469244"/>
                      <a:gd name="connsiteY21" fmla="*/ 133032 h 309244"/>
                      <a:gd name="connsiteX22" fmla="*/ 84190 w 469244"/>
                      <a:gd name="connsiteY22" fmla="*/ 0 h 3092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469244" h="309244">
                        <a:moveTo>
                          <a:pt x="84190" y="0"/>
                        </a:moveTo>
                        <a:lnTo>
                          <a:pt x="130000" y="12380"/>
                        </a:lnTo>
                        <a:lnTo>
                          <a:pt x="171274" y="66356"/>
                        </a:lnTo>
                        <a:lnTo>
                          <a:pt x="196674" y="34606"/>
                        </a:lnTo>
                        <a:lnTo>
                          <a:pt x="228426" y="60006"/>
                        </a:lnTo>
                        <a:lnTo>
                          <a:pt x="310974" y="56832"/>
                        </a:lnTo>
                        <a:lnTo>
                          <a:pt x="364950" y="12380"/>
                        </a:lnTo>
                        <a:lnTo>
                          <a:pt x="437974" y="44132"/>
                        </a:lnTo>
                        <a:lnTo>
                          <a:pt x="453850" y="94932"/>
                        </a:lnTo>
                        <a:lnTo>
                          <a:pt x="469244" y="84274"/>
                        </a:lnTo>
                        <a:lnTo>
                          <a:pt x="428450" y="147320"/>
                        </a:lnTo>
                        <a:lnTo>
                          <a:pt x="442738" y="185420"/>
                        </a:lnTo>
                        <a:lnTo>
                          <a:pt x="444016" y="184840"/>
                        </a:lnTo>
                        <a:lnTo>
                          <a:pt x="418926" y="266380"/>
                        </a:lnTo>
                        <a:lnTo>
                          <a:pt x="352250" y="237806"/>
                        </a:lnTo>
                        <a:lnTo>
                          <a:pt x="142700" y="309244"/>
                        </a:lnTo>
                        <a:lnTo>
                          <a:pt x="128414" y="271144"/>
                        </a:lnTo>
                        <a:lnTo>
                          <a:pt x="161750" y="237806"/>
                        </a:lnTo>
                        <a:lnTo>
                          <a:pt x="152226" y="209232"/>
                        </a:lnTo>
                        <a:lnTo>
                          <a:pt x="95074" y="166368"/>
                        </a:lnTo>
                        <a:lnTo>
                          <a:pt x="0" y="147882"/>
                        </a:lnTo>
                        <a:lnTo>
                          <a:pt x="1414" y="133032"/>
                        </a:lnTo>
                        <a:lnTo>
                          <a:pt x="84190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7" name="フリーフォーム: 図形 206">
                    <a:extLst>
                      <a:ext uri="{FF2B5EF4-FFF2-40B4-BE49-F238E27FC236}">
                        <a16:creationId xmlns:a16="http://schemas.microsoft.com/office/drawing/2014/main" id="{B24DF854-5173-4760-8DAD-C653BE2A2E8D}"/>
                      </a:ext>
                    </a:extLst>
                  </p:cNvPr>
                  <p:cNvSpPr/>
                  <p:nvPr/>
                </p:nvSpPr>
                <p:spPr>
                  <a:xfrm>
                    <a:off x="32569642" y="30156150"/>
                    <a:ext cx="155082" cy="191500"/>
                  </a:xfrm>
                  <a:custGeom>
                    <a:avLst/>
                    <a:gdLst>
                      <a:gd name="connsiteX0" fmla="*/ 72534 w 155082"/>
                      <a:gd name="connsiteY0" fmla="*/ 0 h 191500"/>
                      <a:gd name="connsiteX1" fmla="*/ 124922 w 155082"/>
                      <a:gd name="connsiteY1" fmla="*/ 28574 h 191500"/>
                      <a:gd name="connsiteX2" fmla="*/ 125772 w 155082"/>
                      <a:gd name="connsiteY2" fmla="*/ 29794 h 191500"/>
                      <a:gd name="connsiteX3" fmla="*/ 110634 w 155082"/>
                      <a:gd name="connsiteY3" fmla="*/ 22226 h 191500"/>
                      <a:gd name="connsiteX4" fmla="*/ 116982 w 155082"/>
                      <a:gd name="connsiteY4" fmla="*/ 111126 h 191500"/>
                      <a:gd name="connsiteX5" fmla="*/ 155082 w 155082"/>
                      <a:gd name="connsiteY5" fmla="*/ 139700 h 191500"/>
                      <a:gd name="connsiteX6" fmla="*/ 88408 w 155082"/>
                      <a:gd name="connsiteY6" fmla="*/ 184150 h 191500"/>
                      <a:gd name="connsiteX7" fmla="*/ 82078 w 155082"/>
                      <a:gd name="connsiteY7" fmla="*/ 191500 h 191500"/>
                      <a:gd name="connsiteX8" fmla="*/ 67770 w 155082"/>
                      <a:gd name="connsiteY8" fmla="*/ 157162 h 191500"/>
                      <a:gd name="connsiteX9" fmla="*/ 29670 w 155082"/>
                      <a:gd name="connsiteY9" fmla="*/ 147638 h 191500"/>
                      <a:gd name="connsiteX10" fmla="*/ 0 w 155082"/>
                      <a:gd name="connsiteY10" fmla="*/ 92862 h 191500"/>
                      <a:gd name="connsiteX11" fmla="*/ 21424 w 155082"/>
                      <a:gd name="connsiteY11" fmla="*/ 23234 h 191500"/>
                      <a:gd name="connsiteX12" fmla="*/ 72534 w 155082"/>
                      <a:gd name="connsiteY12" fmla="*/ 0 h 1915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55082" h="191500">
                        <a:moveTo>
                          <a:pt x="72534" y="0"/>
                        </a:moveTo>
                        <a:lnTo>
                          <a:pt x="124922" y="28574"/>
                        </a:lnTo>
                        <a:lnTo>
                          <a:pt x="125772" y="29794"/>
                        </a:lnTo>
                        <a:lnTo>
                          <a:pt x="110634" y="22226"/>
                        </a:lnTo>
                        <a:lnTo>
                          <a:pt x="116982" y="111126"/>
                        </a:lnTo>
                        <a:lnTo>
                          <a:pt x="155082" y="139700"/>
                        </a:lnTo>
                        <a:lnTo>
                          <a:pt x="88408" y="184150"/>
                        </a:lnTo>
                        <a:lnTo>
                          <a:pt x="82078" y="191500"/>
                        </a:lnTo>
                        <a:lnTo>
                          <a:pt x="67770" y="157162"/>
                        </a:lnTo>
                        <a:lnTo>
                          <a:pt x="29670" y="147638"/>
                        </a:lnTo>
                        <a:lnTo>
                          <a:pt x="0" y="92862"/>
                        </a:lnTo>
                        <a:lnTo>
                          <a:pt x="21424" y="23234"/>
                        </a:lnTo>
                        <a:lnTo>
                          <a:pt x="72534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8" name="フリーフォーム: 図形 207">
                    <a:extLst>
                      <a:ext uri="{FF2B5EF4-FFF2-40B4-BE49-F238E27FC236}">
                        <a16:creationId xmlns:a16="http://schemas.microsoft.com/office/drawing/2014/main" id="{1829FD3C-6799-4ECF-B41A-F78F1DC2863F}"/>
                      </a:ext>
                    </a:extLst>
                  </p:cNvPr>
                  <p:cNvSpPr/>
                  <p:nvPr/>
                </p:nvSpPr>
                <p:spPr>
                  <a:xfrm>
                    <a:off x="32097852" y="30142426"/>
                    <a:ext cx="287948" cy="442730"/>
                  </a:xfrm>
                  <a:custGeom>
                    <a:avLst/>
                    <a:gdLst>
                      <a:gd name="connsiteX0" fmla="*/ 49198 w 287948"/>
                      <a:gd name="connsiteY0" fmla="*/ 0 h 442730"/>
                      <a:gd name="connsiteX1" fmla="*/ 144272 w 287948"/>
                      <a:gd name="connsiteY1" fmla="*/ 18486 h 442730"/>
                      <a:gd name="connsiteX2" fmla="*/ 201424 w 287948"/>
                      <a:gd name="connsiteY2" fmla="*/ 61350 h 442730"/>
                      <a:gd name="connsiteX3" fmla="*/ 210948 w 287948"/>
                      <a:gd name="connsiteY3" fmla="*/ 89924 h 442730"/>
                      <a:gd name="connsiteX4" fmla="*/ 177612 w 287948"/>
                      <a:gd name="connsiteY4" fmla="*/ 123262 h 442730"/>
                      <a:gd name="connsiteX5" fmla="*/ 191898 w 287948"/>
                      <a:gd name="connsiteY5" fmla="*/ 161362 h 442730"/>
                      <a:gd name="connsiteX6" fmla="*/ 287948 w 287948"/>
                      <a:gd name="connsiteY6" fmla="*/ 128618 h 442730"/>
                      <a:gd name="connsiteX7" fmla="*/ 277624 w 287948"/>
                      <a:gd name="connsiteY7" fmla="*/ 194698 h 442730"/>
                      <a:gd name="connsiteX8" fmla="*/ 258572 w 287948"/>
                      <a:gd name="connsiteY8" fmla="*/ 242324 h 442730"/>
                      <a:gd name="connsiteX9" fmla="*/ 120460 w 287948"/>
                      <a:gd name="connsiteY9" fmla="*/ 189938 h 442730"/>
                      <a:gd name="connsiteX10" fmla="*/ 115698 w 287948"/>
                      <a:gd name="connsiteY10" fmla="*/ 289950 h 442730"/>
                      <a:gd name="connsiteX11" fmla="*/ 196660 w 287948"/>
                      <a:gd name="connsiteY11" fmla="*/ 294712 h 442730"/>
                      <a:gd name="connsiteX12" fmla="*/ 249048 w 287948"/>
                      <a:gd name="connsiteY12" fmla="*/ 389962 h 442730"/>
                      <a:gd name="connsiteX13" fmla="*/ 238450 w 287948"/>
                      <a:gd name="connsiteY13" fmla="*/ 434476 h 442730"/>
                      <a:gd name="connsiteX14" fmla="*/ 149036 w 287948"/>
                      <a:gd name="connsiteY14" fmla="*/ 423298 h 442730"/>
                      <a:gd name="connsiteX15" fmla="*/ 66992 w 287948"/>
                      <a:gd name="connsiteY15" fmla="*/ 442730 h 442730"/>
                      <a:gd name="connsiteX16" fmla="*/ 2984 w 287948"/>
                      <a:gd name="connsiteY16" fmla="*/ 394724 h 442730"/>
                      <a:gd name="connsiteX17" fmla="*/ 0 w 287948"/>
                      <a:gd name="connsiteY17" fmla="*/ 379636 h 442730"/>
                      <a:gd name="connsiteX18" fmla="*/ 12512 w 287948"/>
                      <a:gd name="connsiteY18" fmla="*/ 385198 h 442730"/>
                      <a:gd name="connsiteX19" fmla="*/ 49198 w 287948"/>
                      <a:gd name="connsiteY19" fmla="*/ 0 h 4427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</a:cxnLst>
                    <a:rect l="l" t="t" r="r" b="b"/>
                    <a:pathLst>
                      <a:path w="287948" h="442730">
                        <a:moveTo>
                          <a:pt x="49198" y="0"/>
                        </a:moveTo>
                        <a:lnTo>
                          <a:pt x="144272" y="18486"/>
                        </a:lnTo>
                        <a:lnTo>
                          <a:pt x="201424" y="61350"/>
                        </a:lnTo>
                        <a:lnTo>
                          <a:pt x="210948" y="89924"/>
                        </a:lnTo>
                        <a:lnTo>
                          <a:pt x="177612" y="123262"/>
                        </a:lnTo>
                        <a:lnTo>
                          <a:pt x="191898" y="161362"/>
                        </a:lnTo>
                        <a:lnTo>
                          <a:pt x="287948" y="128618"/>
                        </a:lnTo>
                        <a:lnTo>
                          <a:pt x="277624" y="194698"/>
                        </a:lnTo>
                        <a:lnTo>
                          <a:pt x="258572" y="242324"/>
                        </a:lnTo>
                        <a:lnTo>
                          <a:pt x="120460" y="189938"/>
                        </a:lnTo>
                        <a:lnTo>
                          <a:pt x="115698" y="289950"/>
                        </a:lnTo>
                        <a:lnTo>
                          <a:pt x="196660" y="294712"/>
                        </a:lnTo>
                        <a:lnTo>
                          <a:pt x="249048" y="389962"/>
                        </a:lnTo>
                        <a:lnTo>
                          <a:pt x="238450" y="434476"/>
                        </a:lnTo>
                        <a:lnTo>
                          <a:pt x="149036" y="423298"/>
                        </a:lnTo>
                        <a:lnTo>
                          <a:pt x="66992" y="442730"/>
                        </a:lnTo>
                        <a:lnTo>
                          <a:pt x="2984" y="394724"/>
                        </a:lnTo>
                        <a:lnTo>
                          <a:pt x="0" y="379636"/>
                        </a:lnTo>
                        <a:lnTo>
                          <a:pt x="12512" y="385198"/>
                        </a:lnTo>
                        <a:lnTo>
                          <a:pt x="49198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9" name="フリーフォーム: 図形 208">
                    <a:extLst>
                      <a:ext uri="{FF2B5EF4-FFF2-40B4-BE49-F238E27FC236}">
                        <a16:creationId xmlns:a16="http://schemas.microsoft.com/office/drawing/2014/main" id="{13EF730F-C3A1-4BF7-96B7-B3B1671088B5}"/>
                      </a:ext>
                    </a:extLst>
                  </p:cNvPr>
                  <p:cNvSpPr/>
                  <p:nvPr/>
                </p:nvSpPr>
                <p:spPr>
                  <a:xfrm>
                    <a:off x="32213550" y="30323828"/>
                    <a:ext cx="247650" cy="247016"/>
                  </a:xfrm>
                  <a:custGeom>
                    <a:avLst/>
                    <a:gdLst>
                      <a:gd name="connsiteX0" fmla="*/ 164004 w 247650"/>
                      <a:gd name="connsiteY0" fmla="*/ 0 h 247016"/>
                      <a:gd name="connsiteX1" fmla="*/ 223838 w 247650"/>
                      <a:gd name="connsiteY1" fmla="*/ 13296 h 247016"/>
                      <a:gd name="connsiteX2" fmla="*/ 247650 w 247650"/>
                      <a:gd name="connsiteY2" fmla="*/ 137122 h 247016"/>
                      <a:gd name="connsiteX3" fmla="*/ 185738 w 247650"/>
                      <a:gd name="connsiteY3" fmla="*/ 156172 h 247016"/>
                      <a:gd name="connsiteX4" fmla="*/ 138114 w 247650"/>
                      <a:gd name="connsiteY4" fmla="*/ 246660 h 247016"/>
                      <a:gd name="connsiteX5" fmla="*/ 124194 w 247650"/>
                      <a:gd name="connsiteY5" fmla="*/ 247016 h 247016"/>
                      <a:gd name="connsiteX6" fmla="*/ 133350 w 247650"/>
                      <a:gd name="connsiteY6" fmla="*/ 208560 h 247016"/>
                      <a:gd name="connsiteX7" fmla="*/ 80962 w 247650"/>
                      <a:gd name="connsiteY7" fmla="*/ 113310 h 247016"/>
                      <a:gd name="connsiteX8" fmla="*/ 0 w 247650"/>
                      <a:gd name="connsiteY8" fmla="*/ 108548 h 247016"/>
                      <a:gd name="connsiteX9" fmla="*/ 4762 w 247650"/>
                      <a:gd name="connsiteY9" fmla="*/ 8536 h 247016"/>
                      <a:gd name="connsiteX10" fmla="*/ 142874 w 247650"/>
                      <a:gd name="connsiteY10" fmla="*/ 60922 h 247016"/>
                      <a:gd name="connsiteX11" fmla="*/ 161926 w 247650"/>
                      <a:gd name="connsiteY11" fmla="*/ 13296 h 247016"/>
                      <a:gd name="connsiteX12" fmla="*/ 164004 w 247650"/>
                      <a:gd name="connsiteY12" fmla="*/ 0 h 2470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247650" h="247016">
                        <a:moveTo>
                          <a:pt x="164004" y="0"/>
                        </a:moveTo>
                        <a:lnTo>
                          <a:pt x="223838" y="13296"/>
                        </a:lnTo>
                        <a:lnTo>
                          <a:pt x="247650" y="137122"/>
                        </a:lnTo>
                        <a:lnTo>
                          <a:pt x="185738" y="156172"/>
                        </a:lnTo>
                        <a:lnTo>
                          <a:pt x="138114" y="246660"/>
                        </a:lnTo>
                        <a:lnTo>
                          <a:pt x="124194" y="247016"/>
                        </a:lnTo>
                        <a:lnTo>
                          <a:pt x="133350" y="208560"/>
                        </a:lnTo>
                        <a:lnTo>
                          <a:pt x="80962" y="113310"/>
                        </a:lnTo>
                        <a:lnTo>
                          <a:pt x="0" y="108548"/>
                        </a:lnTo>
                        <a:lnTo>
                          <a:pt x="4762" y="8536"/>
                        </a:lnTo>
                        <a:lnTo>
                          <a:pt x="142874" y="60922"/>
                        </a:lnTo>
                        <a:lnTo>
                          <a:pt x="161926" y="13296"/>
                        </a:lnTo>
                        <a:lnTo>
                          <a:pt x="164004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0" name="フリーフォーム: 図形 209">
                    <a:extLst>
                      <a:ext uri="{FF2B5EF4-FFF2-40B4-BE49-F238E27FC236}">
                        <a16:creationId xmlns:a16="http://schemas.microsoft.com/office/drawing/2014/main" id="{1A45E120-3CA4-4CB0-B2D1-AC799275E879}"/>
                      </a:ext>
                    </a:extLst>
                  </p:cNvPr>
                  <p:cNvSpPr/>
                  <p:nvPr/>
                </p:nvSpPr>
                <p:spPr>
                  <a:xfrm>
                    <a:off x="32336302" y="30475238"/>
                    <a:ext cx="154092" cy="151354"/>
                  </a:xfrm>
                  <a:custGeom>
                    <a:avLst/>
                    <a:gdLst>
                      <a:gd name="connsiteX0" fmla="*/ 91562 w 154092"/>
                      <a:gd name="connsiteY0" fmla="*/ 0 h 151354"/>
                      <a:gd name="connsiteX1" fmla="*/ 154092 w 154092"/>
                      <a:gd name="connsiteY1" fmla="*/ 44140 h 151354"/>
                      <a:gd name="connsiteX2" fmla="*/ 150298 w 154092"/>
                      <a:gd name="connsiteY2" fmla="*/ 46038 h 151354"/>
                      <a:gd name="connsiteX3" fmla="*/ 150298 w 154092"/>
                      <a:gd name="connsiteY3" fmla="*/ 151354 h 151354"/>
                      <a:gd name="connsiteX4" fmla="*/ 62986 w 154092"/>
                      <a:gd name="connsiteY4" fmla="*/ 147638 h 151354"/>
                      <a:gd name="connsiteX5" fmla="*/ 24886 w 154092"/>
                      <a:gd name="connsiteY5" fmla="*/ 104774 h 151354"/>
                      <a:gd name="connsiteX6" fmla="*/ 0 w 154092"/>
                      <a:gd name="connsiteY6" fmla="*/ 101664 h 151354"/>
                      <a:gd name="connsiteX7" fmla="*/ 1442 w 154092"/>
                      <a:gd name="connsiteY7" fmla="*/ 95606 h 151354"/>
                      <a:gd name="connsiteX8" fmla="*/ 15362 w 154092"/>
                      <a:gd name="connsiteY8" fmla="*/ 95250 h 151354"/>
                      <a:gd name="connsiteX9" fmla="*/ 62986 w 154092"/>
                      <a:gd name="connsiteY9" fmla="*/ 4762 h 151354"/>
                      <a:gd name="connsiteX10" fmla="*/ 70604 w 154092"/>
                      <a:gd name="connsiteY10" fmla="*/ 2418 h 151354"/>
                      <a:gd name="connsiteX11" fmla="*/ 91562 w 154092"/>
                      <a:gd name="connsiteY11" fmla="*/ 0 h 1513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54092" h="151354">
                        <a:moveTo>
                          <a:pt x="91562" y="0"/>
                        </a:moveTo>
                        <a:lnTo>
                          <a:pt x="154092" y="44140"/>
                        </a:lnTo>
                        <a:lnTo>
                          <a:pt x="150298" y="46038"/>
                        </a:lnTo>
                        <a:lnTo>
                          <a:pt x="150298" y="151354"/>
                        </a:lnTo>
                        <a:lnTo>
                          <a:pt x="62986" y="147638"/>
                        </a:lnTo>
                        <a:lnTo>
                          <a:pt x="24886" y="104774"/>
                        </a:lnTo>
                        <a:lnTo>
                          <a:pt x="0" y="101664"/>
                        </a:lnTo>
                        <a:lnTo>
                          <a:pt x="1442" y="95606"/>
                        </a:lnTo>
                        <a:lnTo>
                          <a:pt x="15362" y="95250"/>
                        </a:lnTo>
                        <a:lnTo>
                          <a:pt x="62986" y="4762"/>
                        </a:lnTo>
                        <a:lnTo>
                          <a:pt x="70604" y="2418"/>
                        </a:lnTo>
                        <a:lnTo>
                          <a:pt x="91562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1" name="フリーフォーム: 図形 210">
                    <a:extLst>
                      <a:ext uri="{FF2B5EF4-FFF2-40B4-BE49-F238E27FC236}">
                        <a16:creationId xmlns:a16="http://schemas.microsoft.com/office/drawing/2014/main" id="{17171B7D-9CEA-4EC9-B00B-30A258E754CD}"/>
                      </a:ext>
                    </a:extLst>
                  </p:cNvPr>
                  <p:cNvSpPr/>
                  <p:nvPr/>
                </p:nvSpPr>
                <p:spPr>
                  <a:xfrm>
                    <a:off x="32504816" y="30346650"/>
                    <a:ext cx="130604" cy="107950"/>
                  </a:xfrm>
                  <a:custGeom>
                    <a:avLst/>
                    <a:gdLst>
                      <a:gd name="connsiteX0" fmla="*/ 18296 w 130604"/>
                      <a:gd name="connsiteY0" fmla="*/ 0 h 107950"/>
                      <a:gd name="connsiteX1" fmla="*/ 70684 w 130604"/>
                      <a:gd name="connsiteY1" fmla="*/ 9526 h 107950"/>
                      <a:gd name="connsiteX2" fmla="*/ 104022 w 130604"/>
                      <a:gd name="connsiteY2" fmla="*/ 9526 h 107950"/>
                      <a:gd name="connsiteX3" fmla="*/ 130604 w 130604"/>
                      <a:gd name="connsiteY3" fmla="*/ 19928 h 107950"/>
                      <a:gd name="connsiteX4" fmla="*/ 54808 w 130604"/>
                      <a:gd name="connsiteY4" fmla="*/ 107950 h 107950"/>
                      <a:gd name="connsiteX5" fmla="*/ 0 w 130604"/>
                      <a:gd name="connsiteY5" fmla="*/ 105208 h 107950"/>
                      <a:gd name="connsiteX6" fmla="*/ 18296 w 130604"/>
                      <a:gd name="connsiteY6" fmla="*/ 0 h 1079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30604" h="107950">
                        <a:moveTo>
                          <a:pt x="18296" y="0"/>
                        </a:moveTo>
                        <a:lnTo>
                          <a:pt x="70684" y="9526"/>
                        </a:lnTo>
                        <a:lnTo>
                          <a:pt x="104022" y="9526"/>
                        </a:lnTo>
                        <a:lnTo>
                          <a:pt x="130604" y="19928"/>
                        </a:lnTo>
                        <a:lnTo>
                          <a:pt x="54808" y="107950"/>
                        </a:lnTo>
                        <a:lnTo>
                          <a:pt x="0" y="105208"/>
                        </a:lnTo>
                        <a:lnTo>
                          <a:pt x="18296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2" name="フリーフォーム: 図形 211">
                    <a:extLst>
                      <a:ext uri="{FF2B5EF4-FFF2-40B4-BE49-F238E27FC236}">
                        <a16:creationId xmlns:a16="http://schemas.microsoft.com/office/drawing/2014/main" id="{285B1DC8-26F3-45BB-980E-757CE4D3D2C1}"/>
                      </a:ext>
                    </a:extLst>
                  </p:cNvPr>
                  <p:cNvSpPr/>
                  <p:nvPr/>
                </p:nvSpPr>
                <p:spPr>
                  <a:xfrm>
                    <a:off x="32377554" y="30232350"/>
                    <a:ext cx="274166" cy="287028"/>
                  </a:xfrm>
                  <a:custGeom>
                    <a:avLst/>
                    <a:gdLst>
                      <a:gd name="connsiteX0" fmla="*/ 121746 w 274166"/>
                      <a:gd name="connsiteY0" fmla="*/ 0 h 287028"/>
                      <a:gd name="connsiteX1" fmla="*/ 188422 w 274166"/>
                      <a:gd name="connsiteY1" fmla="*/ 28574 h 287028"/>
                      <a:gd name="connsiteX2" fmla="*/ 192088 w 274166"/>
                      <a:gd name="connsiteY2" fmla="*/ 16662 h 287028"/>
                      <a:gd name="connsiteX3" fmla="*/ 221758 w 274166"/>
                      <a:gd name="connsiteY3" fmla="*/ 71438 h 287028"/>
                      <a:gd name="connsiteX4" fmla="*/ 259858 w 274166"/>
                      <a:gd name="connsiteY4" fmla="*/ 80962 h 287028"/>
                      <a:gd name="connsiteX5" fmla="*/ 274166 w 274166"/>
                      <a:gd name="connsiteY5" fmla="*/ 115300 h 287028"/>
                      <a:gd name="connsiteX6" fmla="*/ 257866 w 274166"/>
                      <a:gd name="connsiteY6" fmla="*/ 134228 h 287028"/>
                      <a:gd name="connsiteX7" fmla="*/ 231284 w 274166"/>
                      <a:gd name="connsiteY7" fmla="*/ 123826 h 287028"/>
                      <a:gd name="connsiteX8" fmla="*/ 197946 w 274166"/>
                      <a:gd name="connsiteY8" fmla="*/ 123826 h 287028"/>
                      <a:gd name="connsiteX9" fmla="*/ 145558 w 274166"/>
                      <a:gd name="connsiteY9" fmla="*/ 114300 h 287028"/>
                      <a:gd name="connsiteX10" fmla="*/ 127262 w 274166"/>
                      <a:gd name="connsiteY10" fmla="*/ 219508 h 287028"/>
                      <a:gd name="connsiteX11" fmla="*/ 118570 w 274166"/>
                      <a:gd name="connsiteY11" fmla="*/ 219074 h 287028"/>
                      <a:gd name="connsiteX12" fmla="*/ 134446 w 274166"/>
                      <a:gd name="connsiteY12" fmla="*/ 276226 h 287028"/>
                      <a:gd name="connsiteX13" fmla="*/ 112840 w 274166"/>
                      <a:gd name="connsiteY13" fmla="*/ 287028 h 287028"/>
                      <a:gd name="connsiteX14" fmla="*/ 50310 w 274166"/>
                      <a:gd name="connsiteY14" fmla="*/ 242888 h 287028"/>
                      <a:gd name="connsiteX15" fmla="*/ 29352 w 274166"/>
                      <a:gd name="connsiteY15" fmla="*/ 245306 h 287028"/>
                      <a:gd name="connsiteX16" fmla="*/ 83646 w 274166"/>
                      <a:gd name="connsiteY16" fmla="*/ 228600 h 287028"/>
                      <a:gd name="connsiteX17" fmla="*/ 59834 w 274166"/>
                      <a:gd name="connsiteY17" fmla="*/ 104774 h 287028"/>
                      <a:gd name="connsiteX18" fmla="*/ 0 w 274166"/>
                      <a:gd name="connsiteY18" fmla="*/ 91478 h 287028"/>
                      <a:gd name="connsiteX19" fmla="*/ 8246 w 274166"/>
                      <a:gd name="connsiteY19" fmla="*/ 38694 h 287028"/>
                      <a:gd name="connsiteX20" fmla="*/ 121746 w 274166"/>
                      <a:gd name="connsiteY20" fmla="*/ 0 h 2870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</a:cxnLst>
                    <a:rect l="l" t="t" r="r" b="b"/>
                    <a:pathLst>
                      <a:path w="274166" h="287028">
                        <a:moveTo>
                          <a:pt x="121746" y="0"/>
                        </a:moveTo>
                        <a:lnTo>
                          <a:pt x="188422" y="28574"/>
                        </a:lnTo>
                        <a:lnTo>
                          <a:pt x="192088" y="16662"/>
                        </a:lnTo>
                        <a:lnTo>
                          <a:pt x="221758" y="71438"/>
                        </a:lnTo>
                        <a:lnTo>
                          <a:pt x="259858" y="80962"/>
                        </a:lnTo>
                        <a:lnTo>
                          <a:pt x="274166" y="115300"/>
                        </a:lnTo>
                        <a:lnTo>
                          <a:pt x="257866" y="134228"/>
                        </a:lnTo>
                        <a:lnTo>
                          <a:pt x="231284" y="123826"/>
                        </a:lnTo>
                        <a:lnTo>
                          <a:pt x="197946" y="123826"/>
                        </a:lnTo>
                        <a:lnTo>
                          <a:pt x="145558" y="114300"/>
                        </a:lnTo>
                        <a:lnTo>
                          <a:pt x="127262" y="219508"/>
                        </a:lnTo>
                        <a:lnTo>
                          <a:pt x="118570" y="219074"/>
                        </a:lnTo>
                        <a:lnTo>
                          <a:pt x="134446" y="276226"/>
                        </a:lnTo>
                        <a:lnTo>
                          <a:pt x="112840" y="287028"/>
                        </a:lnTo>
                        <a:lnTo>
                          <a:pt x="50310" y="242888"/>
                        </a:lnTo>
                        <a:lnTo>
                          <a:pt x="29352" y="245306"/>
                        </a:lnTo>
                        <a:lnTo>
                          <a:pt x="83646" y="228600"/>
                        </a:lnTo>
                        <a:lnTo>
                          <a:pt x="59834" y="104774"/>
                        </a:lnTo>
                        <a:lnTo>
                          <a:pt x="0" y="91478"/>
                        </a:lnTo>
                        <a:lnTo>
                          <a:pt x="8246" y="38694"/>
                        </a:lnTo>
                        <a:lnTo>
                          <a:pt x="121746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3" name="フリーフォーム: 図形 212">
                    <a:extLst>
                      <a:ext uri="{FF2B5EF4-FFF2-40B4-BE49-F238E27FC236}">
                        <a16:creationId xmlns:a16="http://schemas.microsoft.com/office/drawing/2014/main" id="{F12858A0-7119-4AFA-BE54-59A79DABFE93}"/>
                      </a:ext>
                    </a:extLst>
                  </p:cNvPr>
                  <p:cNvSpPr/>
                  <p:nvPr/>
                </p:nvSpPr>
                <p:spPr>
                  <a:xfrm>
                    <a:off x="32802514" y="30046612"/>
                    <a:ext cx="96836" cy="117278"/>
                  </a:xfrm>
                  <a:custGeom>
                    <a:avLst/>
                    <a:gdLst>
                      <a:gd name="connsiteX0" fmla="*/ 25398 w 96836"/>
                      <a:gd name="connsiteY0" fmla="*/ 0 h 117278"/>
                      <a:gd name="connsiteX1" fmla="*/ 87310 w 96836"/>
                      <a:gd name="connsiteY1" fmla="*/ 4764 h 117278"/>
                      <a:gd name="connsiteX2" fmla="*/ 88920 w 96836"/>
                      <a:gd name="connsiteY2" fmla="*/ 2832 h 117278"/>
                      <a:gd name="connsiteX3" fmla="*/ 96836 w 96836"/>
                      <a:gd name="connsiteY3" fmla="*/ 71438 h 117278"/>
                      <a:gd name="connsiteX4" fmla="*/ 81556 w 96836"/>
                      <a:gd name="connsiteY4" fmla="*/ 117278 h 117278"/>
                      <a:gd name="connsiteX5" fmla="*/ 11110 w 96836"/>
                      <a:gd name="connsiteY5" fmla="*/ 103188 h 117278"/>
                      <a:gd name="connsiteX6" fmla="*/ 6450 w 96836"/>
                      <a:gd name="connsiteY6" fmla="*/ 106682 h 117278"/>
                      <a:gd name="connsiteX7" fmla="*/ 6350 w 96836"/>
                      <a:gd name="connsiteY7" fmla="*/ 104776 h 117278"/>
                      <a:gd name="connsiteX8" fmla="*/ 0 w 96836"/>
                      <a:gd name="connsiteY8" fmla="*/ 25400 h 117278"/>
                      <a:gd name="connsiteX9" fmla="*/ 25398 w 96836"/>
                      <a:gd name="connsiteY9" fmla="*/ 0 h 1172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96836" h="117278">
                        <a:moveTo>
                          <a:pt x="25398" y="0"/>
                        </a:moveTo>
                        <a:lnTo>
                          <a:pt x="87310" y="4764"/>
                        </a:lnTo>
                        <a:lnTo>
                          <a:pt x="88920" y="2832"/>
                        </a:lnTo>
                        <a:lnTo>
                          <a:pt x="96836" y="71438"/>
                        </a:lnTo>
                        <a:lnTo>
                          <a:pt x="81556" y="117278"/>
                        </a:lnTo>
                        <a:lnTo>
                          <a:pt x="11110" y="103188"/>
                        </a:lnTo>
                        <a:lnTo>
                          <a:pt x="6450" y="106682"/>
                        </a:lnTo>
                        <a:lnTo>
                          <a:pt x="6350" y="104776"/>
                        </a:lnTo>
                        <a:lnTo>
                          <a:pt x="0" y="25400"/>
                        </a:lnTo>
                        <a:lnTo>
                          <a:pt x="25398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4" name="フリーフォーム: 図形 213">
                    <a:extLst>
                      <a:ext uri="{FF2B5EF4-FFF2-40B4-BE49-F238E27FC236}">
                        <a16:creationId xmlns:a16="http://schemas.microsoft.com/office/drawing/2014/main" id="{59DFE03C-EA42-410D-AF1D-E1181169FB2D}"/>
                      </a:ext>
                    </a:extLst>
                  </p:cNvPr>
                  <p:cNvSpPr/>
                  <p:nvPr/>
                </p:nvSpPr>
                <p:spPr>
                  <a:xfrm>
                    <a:off x="33036114" y="31388050"/>
                    <a:ext cx="596766" cy="488950"/>
                  </a:xfrm>
                  <a:custGeom>
                    <a:avLst/>
                    <a:gdLst>
                      <a:gd name="connsiteX0" fmla="*/ 275986 w 596766"/>
                      <a:gd name="connsiteY0" fmla="*/ 0 h 488950"/>
                      <a:gd name="connsiteX1" fmla="*/ 272810 w 596766"/>
                      <a:gd name="connsiteY1" fmla="*/ 79374 h 488950"/>
                      <a:gd name="connsiteX2" fmla="*/ 379092 w 596766"/>
                      <a:gd name="connsiteY2" fmla="*/ 29032 h 488950"/>
                      <a:gd name="connsiteX3" fmla="*/ 377586 w 596766"/>
                      <a:gd name="connsiteY3" fmla="*/ 30162 h 488950"/>
                      <a:gd name="connsiteX4" fmla="*/ 370442 w 596766"/>
                      <a:gd name="connsiteY4" fmla="*/ 87314 h 488950"/>
                      <a:gd name="connsiteX5" fmla="*/ 399018 w 596766"/>
                      <a:gd name="connsiteY5" fmla="*/ 73026 h 488950"/>
                      <a:gd name="connsiteX6" fmla="*/ 416458 w 596766"/>
                      <a:gd name="connsiteY6" fmla="*/ 81744 h 488950"/>
                      <a:gd name="connsiteX7" fmla="*/ 447436 w 596766"/>
                      <a:gd name="connsiteY7" fmla="*/ 161926 h 488950"/>
                      <a:gd name="connsiteX8" fmla="*/ 441086 w 596766"/>
                      <a:gd name="connsiteY8" fmla="*/ 257174 h 488950"/>
                      <a:gd name="connsiteX9" fmla="*/ 596766 w 596766"/>
                      <a:gd name="connsiteY9" fmla="*/ 333816 h 488950"/>
                      <a:gd name="connsiteX10" fmla="*/ 593486 w 596766"/>
                      <a:gd name="connsiteY10" fmla="*/ 336550 h 488950"/>
                      <a:gd name="connsiteX11" fmla="*/ 593486 w 596766"/>
                      <a:gd name="connsiteY11" fmla="*/ 471090 h 488950"/>
                      <a:gd name="connsiteX12" fmla="*/ 569674 w 596766"/>
                      <a:gd name="connsiteY12" fmla="*/ 488950 h 488950"/>
                      <a:gd name="connsiteX13" fmla="*/ 493474 w 596766"/>
                      <a:gd name="connsiteY13" fmla="*/ 431800 h 488950"/>
                      <a:gd name="connsiteX14" fmla="*/ 360122 w 596766"/>
                      <a:gd name="connsiteY14" fmla="*/ 431800 h 488950"/>
                      <a:gd name="connsiteX15" fmla="*/ 156922 w 596766"/>
                      <a:gd name="connsiteY15" fmla="*/ 488950 h 488950"/>
                      <a:gd name="connsiteX16" fmla="*/ 55322 w 596766"/>
                      <a:gd name="connsiteY16" fmla="*/ 342900 h 488950"/>
                      <a:gd name="connsiteX17" fmla="*/ 0 w 596766"/>
                      <a:gd name="connsiteY17" fmla="*/ 329728 h 488950"/>
                      <a:gd name="connsiteX18" fmla="*/ 50562 w 596766"/>
                      <a:gd name="connsiteY18" fmla="*/ 171450 h 488950"/>
                      <a:gd name="connsiteX19" fmla="*/ 196610 w 596766"/>
                      <a:gd name="connsiteY19" fmla="*/ 63500 h 488950"/>
                      <a:gd name="connsiteX20" fmla="*/ 275986 w 596766"/>
                      <a:gd name="connsiteY20" fmla="*/ 0 h 4889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</a:cxnLst>
                    <a:rect l="l" t="t" r="r" b="b"/>
                    <a:pathLst>
                      <a:path w="596766" h="488950">
                        <a:moveTo>
                          <a:pt x="275986" y="0"/>
                        </a:moveTo>
                        <a:lnTo>
                          <a:pt x="272810" y="79374"/>
                        </a:lnTo>
                        <a:lnTo>
                          <a:pt x="379092" y="29032"/>
                        </a:lnTo>
                        <a:lnTo>
                          <a:pt x="377586" y="30162"/>
                        </a:lnTo>
                        <a:lnTo>
                          <a:pt x="370442" y="87314"/>
                        </a:lnTo>
                        <a:lnTo>
                          <a:pt x="399018" y="73026"/>
                        </a:lnTo>
                        <a:lnTo>
                          <a:pt x="416458" y="81744"/>
                        </a:lnTo>
                        <a:lnTo>
                          <a:pt x="447436" y="161926"/>
                        </a:lnTo>
                        <a:lnTo>
                          <a:pt x="441086" y="257174"/>
                        </a:lnTo>
                        <a:lnTo>
                          <a:pt x="596766" y="333816"/>
                        </a:lnTo>
                        <a:lnTo>
                          <a:pt x="593486" y="336550"/>
                        </a:lnTo>
                        <a:lnTo>
                          <a:pt x="593486" y="471090"/>
                        </a:lnTo>
                        <a:lnTo>
                          <a:pt x="569674" y="488950"/>
                        </a:lnTo>
                        <a:lnTo>
                          <a:pt x="493474" y="431800"/>
                        </a:lnTo>
                        <a:lnTo>
                          <a:pt x="360122" y="431800"/>
                        </a:lnTo>
                        <a:lnTo>
                          <a:pt x="156922" y="488950"/>
                        </a:lnTo>
                        <a:lnTo>
                          <a:pt x="55322" y="342900"/>
                        </a:lnTo>
                        <a:lnTo>
                          <a:pt x="0" y="329728"/>
                        </a:lnTo>
                        <a:lnTo>
                          <a:pt x="50562" y="171450"/>
                        </a:lnTo>
                        <a:lnTo>
                          <a:pt x="196610" y="63500"/>
                        </a:lnTo>
                        <a:lnTo>
                          <a:pt x="275986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5" name="フリーフォーム: 図形 214">
                    <a:extLst>
                      <a:ext uri="{FF2B5EF4-FFF2-40B4-BE49-F238E27FC236}">
                        <a16:creationId xmlns:a16="http://schemas.microsoft.com/office/drawing/2014/main" id="{56A01512-6305-4E82-9763-86A26092C2D1}"/>
                      </a:ext>
                    </a:extLst>
                  </p:cNvPr>
                  <p:cNvSpPr/>
                  <p:nvPr/>
                </p:nvSpPr>
                <p:spPr>
                  <a:xfrm>
                    <a:off x="33115250" y="30153456"/>
                    <a:ext cx="187406" cy="194430"/>
                  </a:xfrm>
                  <a:custGeom>
                    <a:avLst/>
                    <a:gdLst>
                      <a:gd name="connsiteX0" fmla="*/ 187406 w 187406"/>
                      <a:gd name="connsiteY0" fmla="*/ 0 h 194430"/>
                      <a:gd name="connsiteX1" fmla="*/ 155574 w 187406"/>
                      <a:gd name="connsiteY1" fmla="*/ 37620 h 194430"/>
                      <a:gd name="connsiteX2" fmla="*/ 184150 w 187406"/>
                      <a:gd name="connsiteY2" fmla="*/ 88420 h 194430"/>
                      <a:gd name="connsiteX3" fmla="*/ 142874 w 187406"/>
                      <a:gd name="connsiteY3" fmla="*/ 145568 h 194430"/>
                      <a:gd name="connsiteX4" fmla="*/ 151674 w 187406"/>
                      <a:gd name="connsiteY4" fmla="*/ 159396 h 194430"/>
                      <a:gd name="connsiteX5" fmla="*/ 122238 w 187406"/>
                      <a:gd name="connsiteY5" fmla="*/ 193194 h 194430"/>
                      <a:gd name="connsiteX6" fmla="*/ 81428 w 187406"/>
                      <a:gd name="connsiteY6" fmla="*/ 194430 h 194430"/>
                      <a:gd name="connsiteX7" fmla="*/ 66674 w 187406"/>
                      <a:gd name="connsiteY7" fmla="*/ 174144 h 194430"/>
                      <a:gd name="connsiteX8" fmla="*/ 0 w 187406"/>
                      <a:gd name="connsiteY8" fmla="*/ 94768 h 194430"/>
                      <a:gd name="connsiteX9" fmla="*/ 57150 w 187406"/>
                      <a:gd name="connsiteY9" fmla="*/ 31268 h 194430"/>
                      <a:gd name="connsiteX10" fmla="*/ 107950 w 187406"/>
                      <a:gd name="connsiteY10" fmla="*/ 2694 h 194430"/>
                      <a:gd name="connsiteX11" fmla="*/ 187406 w 187406"/>
                      <a:gd name="connsiteY11" fmla="*/ 0 h 194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87406" h="194430">
                        <a:moveTo>
                          <a:pt x="187406" y="0"/>
                        </a:moveTo>
                        <a:lnTo>
                          <a:pt x="155574" y="37620"/>
                        </a:lnTo>
                        <a:lnTo>
                          <a:pt x="184150" y="88420"/>
                        </a:lnTo>
                        <a:lnTo>
                          <a:pt x="142874" y="145568"/>
                        </a:lnTo>
                        <a:lnTo>
                          <a:pt x="151674" y="159396"/>
                        </a:lnTo>
                        <a:lnTo>
                          <a:pt x="122238" y="193194"/>
                        </a:lnTo>
                        <a:lnTo>
                          <a:pt x="81428" y="194430"/>
                        </a:lnTo>
                        <a:lnTo>
                          <a:pt x="66674" y="174144"/>
                        </a:lnTo>
                        <a:lnTo>
                          <a:pt x="0" y="94768"/>
                        </a:lnTo>
                        <a:lnTo>
                          <a:pt x="57150" y="31268"/>
                        </a:lnTo>
                        <a:lnTo>
                          <a:pt x="107950" y="2694"/>
                        </a:lnTo>
                        <a:lnTo>
                          <a:pt x="187406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6" name="フリーフォーム: 図形 215">
                    <a:extLst>
                      <a:ext uri="{FF2B5EF4-FFF2-40B4-BE49-F238E27FC236}">
                        <a16:creationId xmlns:a16="http://schemas.microsoft.com/office/drawing/2014/main" id="{9DF210C4-8B8A-4D5D-B56A-68D59C2EB7DF}"/>
                      </a:ext>
                    </a:extLst>
                  </p:cNvPr>
                  <p:cNvSpPr/>
                  <p:nvPr/>
                </p:nvSpPr>
                <p:spPr>
                  <a:xfrm>
                    <a:off x="33159700" y="30312852"/>
                    <a:ext cx="225484" cy="157424"/>
                  </a:xfrm>
                  <a:custGeom>
                    <a:avLst/>
                    <a:gdLst>
                      <a:gd name="connsiteX0" fmla="*/ 107224 w 225484"/>
                      <a:gd name="connsiteY0" fmla="*/ 0 h 157424"/>
                      <a:gd name="connsiteX1" fmla="*/ 120650 w 225484"/>
                      <a:gd name="connsiteY1" fmla="*/ 21098 h 157424"/>
                      <a:gd name="connsiteX2" fmla="*/ 152400 w 225484"/>
                      <a:gd name="connsiteY2" fmla="*/ 2048 h 157424"/>
                      <a:gd name="connsiteX3" fmla="*/ 225484 w 225484"/>
                      <a:gd name="connsiteY3" fmla="*/ 62952 h 157424"/>
                      <a:gd name="connsiteX4" fmla="*/ 215900 w 225484"/>
                      <a:gd name="connsiteY4" fmla="*/ 65548 h 157424"/>
                      <a:gd name="connsiteX5" fmla="*/ 219604 w 225484"/>
                      <a:gd name="connsiteY5" fmla="*/ 135928 h 157424"/>
                      <a:gd name="connsiteX6" fmla="*/ 158750 w 225484"/>
                      <a:gd name="connsiteY6" fmla="*/ 148098 h 157424"/>
                      <a:gd name="connsiteX7" fmla="*/ 120650 w 225484"/>
                      <a:gd name="connsiteY7" fmla="*/ 114760 h 157424"/>
                      <a:gd name="connsiteX8" fmla="*/ 82550 w 225484"/>
                      <a:gd name="connsiteY8" fmla="*/ 105236 h 157424"/>
                      <a:gd name="connsiteX9" fmla="*/ 7530 w 225484"/>
                      <a:gd name="connsiteY9" fmla="*/ 157424 h 157424"/>
                      <a:gd name="connsiteX10" fmla="*/ 0 w 225484"/>
                      <a:gd name="connsiteY10" fmla="*/ 87772 h 157424"/>
                      <a:gd name="connsiteX11" fmla="*/ 47624 w 225484"/>
                      <a:gd name="connsiteY11" fmla="*/ 49672 h 157424"/>
                      <a:gd name="connsiteX12" fmla="*/ 36978 w 225484"/>
                      <a:gd name="connsiteY12" fmla="*/ 35034 h 157424"/>
                      <a:gd name="connsiteX13" fmla="*/ 77788 w 225484"/>
                      <a:gd name="connsiteY13" fmla="*/ 33798 h 157424"/>
                      <a:gd name="connsiteX14" fmla="*/ 107224 w 225484"/>
                      <a:gd name="connsiteY14" fmla="*/ 0 h 1574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225484" h="157424">
                        <a:moveTo>
                          <a:pt x="107224" y="0"/>
                        </a:moveTo>
                        <a:lnTo>
                          <a:pt x="120650" y="21098"/>
                        </a:lnTo>
                        <a:lnTo>
                          <a:pt x="152400" y="2048"/>
                        </a:lnTo>
                        <a:lnTo>
                          <a:pt x="225484" y="62952"/>
                        </a:lnTo>
                        <a:lnTo>
                          <a:pt x="215900" y="65548"/>
                        </a:lnTo>
                        <a:lnTo>
                          <a:pt x="219604" y="135928"/>
                        </a:lnTo>
                        <a:lnTo>
                          <a:pt x="158750" y="148098"/>
                        </a:lnTo>
                        <a:lnTo>
                          <a:pt x="120650" y="114760"/>
                        </a:lnTo>
                        <a:lnTo>
                          <a:pt x="82550" y="105236"/>
                        </a:lnTo>
                        <a:lnTo>
                          <a:pt x="7530" y="157424"/>
                        </a:lnTo>
                        <a:lnTo>
                          <a:pt x="0" y="87772"/>
                        </a:lnTo>
                        <a:lnTo>
                          <a:pt x="47624" y="49672"/>
                        </a:lnTo>
                        <a:lnTo>
                          <a:pt x="36978" y="35034"/>
                        </a:lnTo>
                        <a:lnTo>
                          <a:pt x="77788" y="33798"/>
                        </a:lnTo>
                        <a:lnTo>
                          <a:pt x="107224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7" name="フリーフォーム: 図形 216">
                    <a:extLst>
                      <a:ext uri="{FF2B5EF4-FFF2-40B4-BE49-F238E27FC236}">
                        <a16:creationId xmlns:a16="http://schemas.microsoft.com/office/drawing/2014/main" id="{CAC45222-BA46-4E4A-A5F5-8C43D4D42F6D}"/>
                      </a:ext>
                    </a:extLst>
                  </p:cNvPr>
                  <p:cNvSpPr/>
                  <p:nvPr/>
                </p:nvSpPr>
                <p:spPr>
                  <a:xfrm>
                    <a:off x="33118424" y="30418088"/>
                    <a:ext cx="264054" cy="209550"/>
                  </a:xfrm>
                  <a:custGeom>
                    <a:avLst/>
                    <a:gdLst>
                      <a:gd name="connsiteX0" fmla="*/ 123826 w 264054"/>
                      <a:gd name="connsiteY0" fmla="*/ 0 h 209550"/>
                      <a:gd name="connsiteX1" fmla="*/ 161926 w 264054"/>
                      <a:gd name="connsiteY1" fmla="*/ 9524 h 209550"/>
                      <a:gd name="connsiteX2" fmla="*/ 200026 w 264054"/>
                      <a:gd name="connsiteY2" fmla="*/ 42862 h 209550"/>
                      <a:gd name="connsiteX3" fmla="*/ 260880 w 264054"/>
                      <a:gd name="connsiteY3" fmla="*/ 30692 h 209550"/>
                      <a:gd name="connsiteX4" fmla="*/ 263526 w 264054"/>
                      <a:gd name="connsiteY4" fmla="*/ 80962 h 209550"/>
                      <a:gd name="connsiteX5" fmla="*/ 264054 w 264054"/>
                      <a:gd name="connsiteY5" fmla="*/ 81336 h 209550"/>
                      <a:gd name="connsiteX6" fmla="*/ 238126 w 264054"/>
                      <a:gd name="connsiteY6" fmla="*/ 90488 h 209550"/>
                      <a:gd name="connsiteX7" fmla="*/ 242888 w 264054"/>
                      <a:gd name="connsiteY7" fmla="*/ 171450 h 209550"/>
                      <a:gd name="connsiteX8" fmla="*/ 104776 w 264054"/>
                      <a:gd name="connsiteY8" fmla="*/ 209550 h 209550"/>
                      <a:gd name="connsiteX9" fmla="*/ 44180 w 264054"/>
                      <a:gd name="connsiteY9" fmla="*/ 199686 h 209550"/>
                      <a:gd name="connsiteX10" fmla="*/ 0 w 264054"/>
                      <a:gd name="connsiteY10" fmla="*/ 144462 h 209550"/>
                      <a:gd name="connsiteX11" fmla="*/ 53976 w 264054"/>
                      <a:gd name="connsiteY11" fmla="*/ 100012 h 209550"/>
                      <a:gd name="connsiteX12" fmla="*/ 48806 w 264054"/>
                      <a:gd name="connsiteY12" fmla="*/ 52188 h 209550"/>
                      <a:gd name="connsiteX13" fmla="*/ 123826 w 264054"/>
                      <a:gd name="connsiteY13" fmla="*/ 0 h 2095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264054" h="209550">
                        <a:moveTo>
                          <a:pt x="123826" y="0"/>
                        </a:moveTo>
                        <a:lnTo>
                          <a:pt x="161926" y="9524"/>
                        </a:lnTo>
                        <a:lnTo>
                          <a:pt x="200026" y="42862"/>
                        </a:lnTo>
                        <a:lnTo>
                          <a:pt x="260880" y="30692"/>
                        </a:lnTo>
                        <a:lnTo>
                          <a:pt x="263526" y="80962"/>
                        </a:lnTo>
                        <a:lnTo>
                          <a:pt x="264054" y="81336"/>
                        </a:lnTo>
                        <a:lnTo>
                          <a:pt x="238126" y="90488"/>
                        </a:lnTo>
                        <a:lnTo>
                          <a:pt x="242888" y="171450"/>
                        </a:lnTo>
                        <a:lnTo>
                          <a:pt x="104776" y="209550"/>
                        </a:lnTo>
                        <a:lnTo>
                          <a:pt x="44180" y="199686"/>
                        </a:lnTo>
                        <a:lnTo>
                          <a:pt x="0" y="144462"/>
                        </a:lnTo>
                        <a:lnTo>
                          <a:pt x="53976" y="100012"/>
                        </a:lnTo>
                        <a:lnTo>
                          <a:pt x="48806" y="52188"/>
                        </a:lnTo>
                        <a:lnTo>
                          <a:pt x="123826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8" name="フリーフォーム: 図形 217">
                    <a:extLst>
                      <a:ext uri="{FF2B5EF4-FFF2-40B4-BE49-F238E27FC236}">
                        <a16:creationId xmlns:a16="http://schemas.microsoft.com/office/drawing/2014/main" id="{6DA3773A-B3C2-4EFF-B4B4-0FB56763D290}"/>
                      </a:ext>
                    </a:extLst>
                  </p:cNvPr>
                  <p:cNvSpPr/>
                  <p:nvPr/>
                </p:nvSpPr>
                <p:spPr>
                  <a:xfrm>
                    <a:off x="32621536" y="31723012"/>
                    <a:ext cx="298450" cy="328612"/>
                  </a:xfrm>
                  <a:custGeom>
                    <a:avLst/>
                    <a:gdLst>
                      <a:gd name="connsiteX0" fmla="*/ 96840 w 298450"/>
                      <a:gd name="connsiteY0" fmla="*/ 0 h 328612"/>
                      <a:gd name="connsiteX1" fmla="*/ 153988 w 298450"/>
                      <a:gd name="connsiteY1" fmla="*/ 33338 h 328612"/>
                      <a:gd name="connsiteX2" fmla="*/ 235262 w 298450"/>
                      <a:gd name="connsiteY2" fmla="*/ 38756 h 328612"/>
                      <a:gd name="connsiteX3" fmla="*/ 222252 w 298450"/>
                      <a:gd name="connsiteY3" fmla="*/ 77788 h 328612"/>
                      <a:gd name="connsiteX4" fmla="*/ 228600 w 298450"/>
                      <a:gd name="connsiteY4" fmla="*/ 217488 h 328612"/>
                      <a:gd name="connsiteX5" fmla="*/ 298450 w 298450"/>
                      <a:gd name="connsiteY5" fmla="*/ 269876 h 328612"/>
                      <a:gd name="connsiteX6" fmla="*/ 242888 w 298450"/>
                      <a:gd name="connsiteY6" fmla="*/ 328612 h 328612"/>
                      <a:gd name="connsiteX7" fmla="*/ 179388 w 298450"/>
                      <a:gd name="connsiteY7" fmla="*/ 274638 h 328612"/>
                      <a:gd name="connsiteX8" fmla="*/ 166688 w 298450"/>
                      <a:gd name="connsiteY8" fmla="*/ 214312 h 328612"/>
                      <a:gd name="connsiteX9" fmla="*/ 109540 w 298450"/>
                      <a:gd name="connsiteY9" fmla="*/ 201612 h 328612"/>
                      <a:gd name="connsiteX10" fmla="*/ 80964 w 298450"/>
                      <a:gd name="connsiteY10" fmla="*/ 239712 h 328612"/>
                      <a:gd name="connsiteX11" fmla="*/ 55298 w 298450"/>
                      <a:gd name="connsiteY11" fmla="*/ 274712 h 328612"/>
                      <a:gd name="connsiteX12" fmla="*/ 0 w 298450"/>
                      <a:gd name="connsiteY12" fmla="*/ 223838 h 328612"/>
                      <a:gd name="connsiteX13" fmla="*/ 51486 w 298450"/>
                      <a:gd name="connsiteY13" fmla="*/ 36284 h 328612"/>
                      <a:gd name="connsiteX14" fmla="*/ 96840 w 298450"/>
                      <a:gd name="connsiteY14" fmla="*/ 0 h 3286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298450" h="328612">
                        <a:moveTo>
                          <a:pt x="96840" y="0"/>
                        </a:moveTo>
                        <a:lnTo>
                          <a:pt x="153988" y="33338"/>
                        </a:lnTo>
                        <a:lnTo>
                          <a:pt x="235262" y="38756"/>
                        </a:lnTo>
                        <a:lnTo>
                          <a:pt x="222252" y="77788"/>
                        </a:lnTo>
                        <a:lnTo>
                          <a:pt x="228600" y="217488"/>
                        </a:lnTo>
                        <a:lnTo>
                          <a:pt x="298450" y="269876"/>
                        </a:lnTo>
                        <a:lnTo>
                          <a:pt x="242888" y="328612"/>
                        </a:lnTo>
                        <a:lnTo>
                          <a:pt x="179388" y="274638"/>
                        </a:lnTo>
                        <a:lnTo>
                          <a:pt x="166688" y="214312"/>
                        </a:lnTo>
                        <a:lnTo>
                          <a:pt x="109540" y="201612"/>
                        </a:lnTo>
                        <a:lnTo>
                          <a:pt x="80964" y="239712"/>
                        </a:lnTo>
                        <a:lnTo>
                          <a:pt x="55298" y="274712"/>
                        </a:lnTo>
                        <a:lnTo>
                          <a:pt x="0" y="223838"/>
                        </a:lnTo>
                        <a:lnTo>
                          <a:pt x="51486" y="36284"/>
                        </a:lnTo>
                        <a:lnTo>
                          <a:pt x="96840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9" name="フリーフォーム: 図形 218">
                    <a:extLst>
                      <a:ext uri="{FF2B5EF4-FFF2-40B4-BE49-F238E27FC236}">
                        <a16:creationId xmlns:a16="http://schemas.microsoft.com/office/drawing/2014/main" id="{E278145D-44F8-49D6-8845-2F624B4F85AF}"/>
                      </a:ext>
                    </a:extLst>
                  </p:cNvPr>
                  <p:cNvSpPr/>
                  <p:nvPr/>
                </p:nvSpPr>
                <p:spPr>
                  <a:xfrm>
                    <a:off x="32500888" y="31261050"/>
                    <a:ext cx="255588" cy="360872"/>
                  </a:xfrm>
                  <a:custGeom>
                    <a:avLst/>
                    <a:gdLst>
                      <a:gd name="connsiteX0" fmla="*/ 193676 w 255588"/>
                      <a:gd name="connsiteY0" fmla="*/ 0 h 360872"/>
                      <a:gd name="connsiteX1" fmla="*/ 255588 w 255588"/>
                      <a:gd name="connsiteY1" fmla="*/ 14288 h 360872"/>
                      <a:gd name="connsiteX2" fmla="*/ 255588 w 255588"/>
                      <a:gd name="connsiteY2" fmla="*/ 76200 h 360872"/>
                      <a:gd name="connsiteX3" fmla="*/ 207962 w 255588"/>
                      <a:gd name="connsiteY3" fmla="*/ 142874 h 360872"/>
                      <a:gd name="connsiteX4" fmla="*/ 255588 w 255588"/>
                      <a:gd name="connsiteY4" fmla="*/ 309562 h 360872"/>
                      <a:gd name="connsiteX5" fmla="*/ 250824 w 255588"/>
                      <a:gd name="connsiteY5" fmla="*/ 352426 h 360872"/>
                      <a:gd name="connsiteX6" fmla="*/ 208596 w 255588"/>
                      <a:gd name="connsiteY6" fmla="*/ 360872 h 360872"/>
                      <a:gd name="connsiteX7" fmla="*/ 114300 w 255588"/>
                      <a:gd name="connsiteY7" fmla="*/ 254000 h 360872"/>
                      <a:gd name="connsiteX8" fmla="*/ 25400 w 255588"/>
                      <a:gd name="connsiteY8" fmla="*/ 349250 h 360872"/>
                      <a:gd name="connsiteX9" fmla="*/ 0 w 255588"/>
                      <a:gd name="connsiteY9" fmla="*/ 254000 h 360872"/>
                      <a:gd name="connsiteX10" fmla="*/ 57148 w 255588"/>
                      <a:gd name="connsiteY10" fmla="*/ 222250 h 360872"/>
                      <a:gd name="connsiteX11" fmla="*/ 50800 w 255588"/>
                      <a:gd name="connsiteY11" fmla="*/ 25400 h 360872"/>
                      <a:gd name="connsiteX12" fmla="*/ 50800 w 255588"/>
                      <a:gd name="connsiteY12" fmla="*/ 18222 h 360872"/>
                      <a:gd name="connsiteX13" fmla="*/ 98424 w 255588"/>
                      <a:gd name="connsiteY13" fmla="*/ 28574 h 360872"/>
                      <a:gd name="connsiteX14" fmla="*/ 169862 w 255588"/>
                      <a:gd name="connsiteY14" fmla="*/ 14288 h 360872"/>
                      <a:gd name="connsiteX15" fmla="*/ 193676 w 255588"/>
                      <a:gd name="connsiteY15" fmla="*/ 0 h 3608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255588" h="360872">
                        <a:moveTo>
                          <a:pt x="193676" y="0"/>
                        </a:moveTo>
                        <a:lnTo>
                          <a:pt x="255588" y="14288"/>
                        </a:lnTo>
                        <a:lnTo>
                          <a:pt x="255588" y="76200"/>
                        </a:lnTo>
                        <a:lnTo>
                          <a:pt x="207962" y="142874"/>
                        </a:lnTo>
                        <a:lnTo>
                          <a:pt x="255588" y="309562"/>
                        </a:lnTo>
                        <a:lnTo>
                          <a:pt x="250824" y="352426"/>
                        </a:lnTo>
                        <a:lnTo>
                          <a:pt x="208596" y="360872"/>
                        </a:lnTo>
                        <a:lnTo>
                          <a:pt x="114300" y="254000"/>
                        </a:lnTo>
                        <a:lnTo>
                          <a:pt x="25400" y="349250"/>
                        </a:lnTo>
                        <a:lnTo>
                          <a:pt x="0" y="254000"/>
                        </a:lnTo>
                        <a:lnTo>
                          <a:pt x="57148" y="222250"/>
                        </a:lnTo>
                        <a:lnTo>
                          <a:pt x="50800" y="25400"/>
                        </a:lnTo>
                        <a:lnTo>
                          <a:pt x="50800" y="18222"/>
                        </a:lnTo>
                        <a:lnTo>
                          <a:pt x="98424" y="28574"/>
                        </a:lnTo>
                        <a:lnTo>
                          <a:pt x="169862" y="14288"/>
                        </a:lnTo>
                        <a:lnTo>
                          <a:pt x="193676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0" name="フリーフォーム: 図形 219">
                    <a:extLst>
                      <a:ext uri="{FF2B5EF4-FFF2-40B4-BE49-F238E27FC236}">
                        <a16:creationId xmlns:a16="http://schemas.microsoft.com/office/drawing/2014/main" id="{B26B6536-B3EB-4B1A-B512-29AD8678A578}"/>
                      </a:ext>
                    </a:extLst>
                  </p:cNvPr>
                  <p:cNvSpPr/>
                  <p:nvPr/>
                </p:nvSpPr>
                <p:spPr>
                  <a:xfrm>
                    <a:off x="32673022" y="31503938"/>
                    <a:ext cx="234112" cy="257830"/>
                  </a:xfrm>
                  <a:custGeom>
                    <a:avLst/>
                    <a:gdLst>
                      <a:gd name="connsiteX0" fmla="*/ 140602 w 234112"/>
                      <a:gd name="connsiteY0" fmla="*/ 0 h 257830"/>
                      <a:gd name="connsiteX1" fmla="*/ 234112 w 234112"/>
                      <a:gd name="connsiteY1" fmla="*/ 63452 h 257830"/>
                      <a:gd name="connsiteX2" fmla="*/ 196166 w 234112"/>
                      <a:gd name="connsiteY2" fmla="*/ 220662 h 257830"/>
                      <a:gd name="connsiteX3" fmla="*/ 183776 w 234112"/>
                      <a:gd name="connsiteY3" fmla="*/ 257830 h 257830"/>
                      <a:gd name="connsiteX4" fmla="*/ 102502 w 234112"/>
                      <a:gd name="connsiteY4" fmla="*/ 252412 h 257830"/>
                      <a:gd name="connsiteX5" fmla="*/ 45354 w 234112"/>
                      <a:gd name="connsiteY5" fmla="*/ 219074 h 257830"/>
                      <a:gd name="connsiteX6" fmla="*/ 0 w 234112"/>
                      <a:gd name="connsiteY6" fmla="*/ 255358 h 257830"/>
                      <a:gd name="connsiteX7" fmla="*/ 37414 w 234112"/>
                      <a:gd name="connsiteY7" fmla="*/ 119062 h 257830"/>
                      <a:gd name="connsiteX8" fmla="*/ 36462 w 234112"/>
                      <a:gd name="connsiteY8" fmla="*/ 117984 h 257830"/>
                      <a:gd name="connsiteX9" fmla="*/ 78690 w 234112"/>
                      <a:gd name="connsiteY9" fmla="*/ 109538 h 257830"/>
                      <a:gd name="connsiteX10" fmla="*/ 83454 w 234112"/>
                      <a:gd name="connsiteY10" fmla="*/ 66674 h 257830"/>
                      <a:gd name="connsiteX11" fmla="*/ 69690 w 234112"/>
                      <a:gd name="connsiteY11" fmla="*/ 18498 h 257830"/>
                      <a:gd name="connsiteX12" fmla="*/ 140602 w 234112"/>
                      <a:gd name="connsiteY12" fmla="*/ 0 h 2578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234112" h="257830">
                        <a:moveTo>
                          <a:pt x="140602" y="0"/>
                        </a:moveTo>
                        <a:lnTo>
                          <a:pt x="234112" y="63452"/>
                        </a:lnTo>
                        <a:lnTo>
                          <a:pt x="196166" y="220662"/>
                        </a:lnTo>
                        <a:lnTo>
                          <a:pt x="183776" y="257830"/>
                        </a:lnTo>
                        <a:lnTo>
                          <a:pt x="102502" y="252412"/>
                        </a:lnTo>
                        <a:lnTo>
                          <a:pt x="45354" y="219074"/>
                        </a:lnTo>
                        <a:lnTo>
                          <a:pt x="0" y="255358"/>
                        </a:lnTo>
                        <a:lnTo>
                          <a:pt x="37414" y="119062"/>
                        </a:lnTo>
                        <a:lnTo>
                          <a:pt x="36462" y="117984"/>
                        </a:lnTo>
                        <a:lnTo>
                          <a:pt x="78690" y="109538"/>
                        </a:lnTo>
                        <a:lnTo>
                          <a:pt x="83454" y="66674"/>
                        </a:lnTo>
                        <a:lnTo>
                          <a:pt x="69690" y="18498"/>
                        </a:lnTo>
                        <a:lnTo>
                          <a:pt x="140602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1" name="フリーフォーム: 図形 220">
                    <a:extLst>
                      <a:ext uri="{FF2B5EF4-FFF2-40B4-BE49-F238E27FC236}">
                        <a16:creationId xmlns:a16="http://schemas.microsoft.com/office/drawing/2014/main" id="{FF661E7A-7F30-42D0-91D4-43182A7362A4}"/>
                      </a:ext>
                    </a:extLst>
                  </p:cNvPr>
                  <p:cNvSpPr/>
                  <p:nvPr/>
                </p:nvSpPr>
                <p:spPr>
                  <a:xfrm>
                    <a:off x="33132712" y="31010224"/>
                    <a:ext cx="340520" cy="457200"/>
                  </a:xfrm>
                  <a:custGeom>
                    <a:avLst/>
                    <a:gdLst>
                      <a:gd name="connsiteX0" fmla="*/ 252412 w 340520"/>
                      <a:gd name="connsiteY0" fmla="*/ 0 h 457200"/>
                      <a:gd name="connsiteX1" fmla="*/ 317202 w 340520"/>
                      <a:gd name="connsiteY1" fmla="*/ 26996 h 457200"/>
                      <a:gd name="connsiteX2" fmla="*/ 321468 w 340520"/>
                      <a:gd name="connsiteY2" fmla="*/ 81756 h 457200"/>
                      <a:gd name="connsiteX3" fmla="*/ 340520 w 340520"/>
                      <a:gd name="connsiteY3" fmla="*/ 134144 h 457200"/>
                      <a:gd name="connsiteX4" fmla="*/ 309564 w 340520"/>
                      <a:gd name="connsiteY4" fmla="*/ 146052 h 457200"/>
                      <a:gd name="connsiteX5" fmla="*/ 333376 w 340520"/>
                      <a:gd name="connsiteY5" fmla="*/ 177008 h 457200"/>
                      <a:gd name="connsiteX6" fmla="*/ 300038 w 340520"/>
                      <a:gd name="connsiteY6" fmla="*/ 243682 h 457200"/>
                      <a:gd name="connsiteX7" fmla="*/ 338138 w 340520"/>
                      <a:gd name="connsiteY7" fmla="*/ 288926 h 457200"/>
                      <a:gd name="connsiteX8" fmla="*/ 290512 w 340520"/>
                      <a:gd name="connsiteY8" fmla="*/ 357982 h 457200"/>
                      <a:gd name="connsiteX9" fmla="*/ 309564 w 340520"/>
                      <a:gd name="connsiteY9" fmla="*/ 386556 h 457200"/>
                      <a:gd name="connsiteX10" fmla="*/ 282494 w 340520"/>
                      <a:gd name="connsiteY10" fmla="*/ 406858 h 457200"/>
                      <a:gd name="connsiteX11" fmla="*/ 176212 w 340520"/>
                      <a:gd name="connsiteY11" fmla="*/ 457200 h 457200"/>
                      <a:gd name="connsiteX12" fmla="*/ 179388 w 340520"/>
                      <a:gd name="connsiteY12" fmla="*/ 377826 h 457200"/>
                      <a:gd name="connsiteX13" fmla="*/ 100012 w 340520"/>
                      <a:gd name="connsiteY13" fmla="*/ 441326 h 457200"/>
                      <a:gd name="connsiteX14" fmla="*/ 85416 w 340520"/>
                      <a:gd name="connsiteY14" fmla="*/ 452114 h 457200"/>
                      <a:gd name="connsiteX15" fmla="*/ 33338 w 340520"/>
                      <a:gd name="connsiteY15" fmla="*/ 427040 h 457200"/>
                      <a:gd name="connsiteX16" fmla="*/ 33338 w 340520"/>
                      <a:gd name="connsiteY16" fmla="*/ 384176 h 457200"/>
                      <a:gd name="connsiteX17" fmla="*/ 100012 w 340520"/>
                      <a:gd name="connsiteY17" fmla="*/ 303214 h 457200"/>
                      <a:gd name="connsiteX18" fmla="*/ 76200 w 340520"/>
                      <a:gd name="connsiteY18" fmla="*/ 269876 h 457200"/>
                      <a:gd name="connsiteX19" fmla="*/ 19052 w 340520"/>
                      <a:gd name="connsiteY19" fmla="*/ 303214 h 457200"/>
                      <a:gd name="connsiteX20" fmla="*/ 0 w 340520"/>
                      <a:gd name="connsiteY20" fmla="*/ 212726 h 457200"/>
                      <a:gd name="connsiteX21" fmla="*/ 104776 w 340520"/>
                      <a:gd name="connsiteY21" fmla="*/ 179388 h 457200"/>
                      <a:gd name="connsiteX22" fmla="*/ 104776 w 340520"/>
                      <a:gd name="connsiteY22" fmla="*/ 127000 h 457200"/>
                      <a:gd name="connsiteX23" fmla="*/ 195264 w 340520"/>
                      <a:gd name="connsiteY23" fmla="*/ 84140 h 457200"/>
                      <a:gd name="connsiteX24" fmla="*/ 213932 w 340520"/>
                      <a:gd name="connsiteY24" fmla="*/ 14802 h 457200"/>
                      <a:gd name="connsiteX25" fmla="*/ 252412 w 340520"/>
                      <a:gd name="connsiteY25" fmla="*/ 0 h 4572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</a:cxnLst>
                    <a:rect l="l" t="t" r="r" b="b"/>
                    <a:pathLst>
                      <a:path w="340520" h="457200">
                        <a:moveTo>
                          <a:pt x="252412" y="0"/>
                        </a:moveTo>
                        <a:lnTo>
                          <a:pt x="317202" y="26996"/>
                        </a:lnTo>
                        <a:lnTo>
                          <a:pt x="321468" y="81756"/>
                        </a:lnTo>
                        <a:lnTo>
                          <a:pt x="340520" y="134144"/>
                        </a:lnTo>
                        <a:lnTo>
                          <a:pt x="309564" y="146052"/>
                        </a:lnTo>
                        <a:lnTo>
                          <a:pt x="333376" y="177008"/>
                        </a:lnTo>
                        <a:lnTo>
                          <a:pt x="300038" y="243682"/>
                        </a:lnTo>
                        <a:lnTo>
                          <a:pt x="338138" y="288926"/>
                        </a:lnTo>
                        <a:lnTo>
                          <a:pt x="290512" y="357982"/>
                        </a:lnTo>
                        <a:lnTo>
                          <a:pt x="309564" y="386556"/>
                        </a:lnTo>
                        <a:lnTo>
                          <a:pt x="282494" y="406858"/>
                        </a:lnTo>
                        <a:lnTo>
                          <a:pt x="176212" y="457200"/>
                        </a:lnTo>
                        <a:lnTo>
                          <a:pt x="179388" y="377826"/>
                        </a:lnTo>
                        <a:lnTo>
                          <a:pt x="100012" y="441326"/>
                        </a:lnTo>
                        <a:lnTo>
                          <a:pt x="85416" y="452114"/>
                        </a:lnTo>
                        <a:lnTo>
                          <a:pt x="33338" y="427040"/>
                        </a:lnTo>
                        <a:lnTo>
                          <a:pt x="33338" y="384176"/>
                        </a:lnTo>
                        <a:lnTo>
                          <a:pt x="100012" y="303214"/>
                        </a:lnTo>
                        <a:lnTo>
                          <a:pt x="76200" y="269876"/>
                        </a:lnTo>
                        <a:lnTo>
                          <a:pt x="19052" y="303214"/>
                        </a:lnTo>
                        <a:lnTo>
                          <a:pt x="0" y="212726"/>
                        </a:lnTo>
                        <a:lnTo>
                          <a:pt x="104776" y="179388"/>
                        </a:lnTo>
                        <a:lnTo>
                          <a:pt x="104776" y="127000"/>
                        </a:lnTo>
                        <a:lnTo>
                          <a:pt x="195264" y="84140"/>
                        </a:lnTo>
                        <a:lnTo>
                          <a:pt x="213932" y="14802"/>
                        </a:lnTo>
                        <a:lnTo>
                          <a:pt x="252412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2" name="フリーフォーム: 図形 221">
                    <a:extLst>
                      <a:ext uri="{FF2B5EF4-FFF2-40B4-BE49-F238E27FC236}">
                        <a16:creationId xmlns:a16="http://schemas.microsoft.com/office/drawing/2014/main" id="{D397EEDA-28B6-411E-8B41-415A00A2511C}"/>
                      </a:ext>
                    </a:extLst>
                  </p:cNvPr>
                  <p:cNvSpPr/>
                  <p:nvPr/>
                </p:nvSpPr>
                <p:spPr>
                  <a:xfrm>
                    <a:off x="33162604" y="30585308"/>
                    <a:ext cx="208234" cy="194730"/>
                  </a:xfrm>
                  <a:custGeom>
                    <a:avLst/>
                    <a:gdLst>
                      <a:gd name="connsiteX0" fmla="*/ 198460 w 208234"/>
                      <a:gd name="connsiteY0" fmla="*/ 0 h 194730"/>
                      <a:gd name="connsiteX1" fmla="*/ 208234 w 208234"/>
                      <a:gd name="connsiteY1" fmla="*/ 8992 h 194730"/>
                      <a:gd name="connsiteX2" fmla="*/ 198708 w 208234"/>
                      <a:gd name="connsiteY2" fmla="*/ 104242 h 194730"/>
                      <a:gd name="connsiteX3" fmla="*/ 117746 w 208234"/>
                      <a:gd name="connsiteY3" fmla="*/ 123292 h 194730"/>
                      <a:gd name="connsiteX4" fmla="*/ 79646 w 208234"/>
                      <a:gd name="connsiteY4" fmla="*/ 194730 h 194730"/>
                      <a:gd name="connsiteX5" fmla="*/ 6692 w 208234"/>
                      <a:gd name="connsiteY5" fmla="*/ 104610 h 194730"/>
                      <a:gd name="connsiteX6" fmla="*/ 19320 w 208234"/>
                      <a:gd name="connsiteY6" fmla="*/ 56616 h 194730"/>
                      <a:gd name="connsiteX7" fmla="*/ 0 w 208234"/>
                      <a:gd name="connsiteY7" fmla="*/ 32466 h 194730"/>
                      <a:gd name="connsiteX8" fmla="*/ 60596 w 208234"/>
                      <a:gd name="connsiteY8" fmla="*/ 42330 h 194730"/>
                      <a:gd name="connsiteX9" fmla="*/ 198708 w 208234"/>
                      <a:gd name="connsiteY9" fmla="*/ 4230 h 194730"/>
                      <a:gd name="connsiteX10" fmla="*/ 198460 w 208234"/>
                      <a:gd name="connsiteY10" fmla="*/ 0 h 1947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08234" h="194730">
                        <a:moveTo>
                          <a:pt x="198460" y="0"/>
                        </a:moveTo>
                        <a:lnTo>
                          <a:pt x="208234" y="8992"/>
                        </a:lnTo>
                        <a:lnTo>
                          <a:pt x="198708" y="104242"/>
                        </a:lnTo>
                        <a:lnTo>
                          <a:pt x="117746" y="123292"/>
                        </a:lnTo>
                        <a:lnTo>
                          <a:pt x="79646" y="194730"/>
                        </a:lnTo>
                        <a:lnTo>
                          <a:pt x="6692" y="104610"/>
                        </a:lnTo>
                        <a:lnTo>
                          <a:pt x="19320" y="56616"/>
                        </a:lnTo>
                        <a:lnTo>
                          <a:pt x="0" y="32466"/>
                        </a:lnTo>
                        <a:lnTo>
                          <a:pt x="60596" y="42330"/>
                        </a:lnTo>
                        <a:lnTo>
                          <a:pt x="198708" y="4230"/>
                        </a:lnTo>
                        <a:lnTo>
                          <a:pt x="198460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3" name="フリーフォーム: 図形 222">
                    <a:extLst>
                      <a:ext uri="{FF2B5EF4-FFF2-40B4-BE49-F238E27FC236}">
                        <a16:creationId xmlns:a16="http://schemas.microsoft.com/office/drawing/2014/main" id="{5F51B103-E586-49E8-81F7-661E86323AB0}"/>
                      </a:ext>
                    </a:extLst>
                  </p:cNvPr>
                  <p:cNvSpPr/>
                  <p:nvPr/>
                </p:nvSpPr>
                <p:spPr>
                  <a:xfrm>
                    <a:off x="33161288" y="30967568"/>
                    <a:ext cx="185356" cy="167804"/>
                  </a:xfrm>
                  <a:custGeom>
                    <a:avLst/>
                    <a:gdLst>
                      <a:gd name="connsiteX0" fmla="*/ 60940 w 185356"/>
                      <a:gd name="connsiteY0" fmla="*/ 0 h 167804"/>
                      <a:gd name="connsiteX1" fmla="*/ 150812 w 185356"/>
                      <a:gd name="connsiteY1" fmla="*/ 29956 h 167804"/>
                      <a:gd name="connsiteX2" fmla="*/ 182562 w 185356"/>
                      <a:gd name="connsiteY2" fmla="*/ 58532 h 167804"/>
                      <a:gd name="connsiteX3" fmla="*/ 185356 w 185356"/>
                      <a:gd name="connsiteY3" fmla="*/ 57458 h 167804"/>
                      <a:gd name="connsiteX4" fmla="*/ 166688 w 185356"/>
                      <a:gd name="connsiteY4" fmla="*/ 126796 h 167804"/>
                      <a:gd name="connsiteX5" fmla="*/ 80112 w 185356"/>
                      <a:gd name="connsiteY5" fmla="*/ 167804 h 167804"/>
                      <a:gd name="connsiteX6" fmla="*/ 19050 w 185356"/>
                      <a:gd name="connsiteY6" fmla="*/ 117270 h 167804"/>
                      <a:gd name="connsiteX7" fmla="*/ 0 w 185356"/>
                      <a:gd name="connsiteY7" fmla="*/ 69644 h 167804"/>
                      <a:gd name="connsiteX8" fmla="*/ 60940 w 185356"/>
                      <a:gd name="connsiteY8" fmla="*/ 0 h 167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85356" h="167804">
                        <a:moveTo>
                          <a:pt x="60940" y="0"/>
                        </a:moveTo>
                        <a:lnTo>
                          <a:pt x="150812" y="29956"/>
                        </a:lnTo>
                        <a:lnTo>
                          <a:pt x="182562" y="58532"/>
                        </a:lnTo>
                        <a:lnTo>
                          <a:pt x="185356" y="57458"/>
                        </a:lnTo>
                        <a:lnTo>
                          <a:pt x="166688" y="126796"/>
                        </a:lnTo>
                        <a:lnTo>
                          <a:pt x="80112" y="167804"/>
                        </a:lnTo>
                        <a:lnTo>
                          <a:pt x="19050" y="117270"/>
                        </a:lnTo>
                        <a:lnTo>
                          <a:pt x="0" y="69644"/>
                        </a:lnTo>
                        <a:lnTo>
                          <a:pt x="60940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4" name="フリーフォーム: 図形 223">
                    <a:extLst>
                      <a:ext uri="{FF2B5EF4-FFF2-40B4-BE49-F238E27FC236}">
                        <a16:creationId xmlns:a16="http://schemas.microsoft.com/office/drawing/2014/main" id="{F680CFA7-E240-4008-94C1-33F7E3916750}"/>
                      </a:ext>
                    </a:extLst>
                  </p:cNvPr>
                  <p:cNvSpPr/>
                  <p:nvPr/>
                </p:nvSpPr>
                <p:spPr>
                  <a:xfrm>
                    <a:off x="33251776" y="30499424"/>
                    <a:ext cx="250824" cy="332702"/>
                  </a:xfrm>
                  <a:custGeom>
                    <a:avLst/>
                    <a:gdLst>
                      <a:gd name="connsiteX0" fmla="*/ 130702 w 250824"/>
                      <a:gd name="connsiteY0" fmla="*/ 0 h 332702"/>
                      <a:gd name="connsiteX1" fmla="*/ 250824 w 250824"/>
                      <a:gd name="connsiteY1" fmla="*/ 85352 h 332702"/>
                      <a:gd name="connsiteX2" fmla="*/ 180974 w 250824"/>
                      <a:gd name="connsiteY2" fmla="*/ 221876 h 332702"/>
                      <a:gd name="connsiteX3" fmla="*/ 177800 w 250824"/>
                      <a:gd name="connsiteY3" fmla="*/ 291726 h 332702"/>
                      <a:gd name="connsiteX4" fmla="*/ 65116 w 250824"/>
                      <a:gd name="connsiteY4" fmla="*/ 332702 h 332702"/>
                      <a:gd name="connsiteX5" fmla="*/ 47624 w 250824"/>
                      <a:gd name="connsiteY5" fmla="*/ 299664 h 332702"/>
                      <a:gd name="connsiteX6" fmla="*/ 0 w 250824"/>
                      <a:gd name="connsiteY6" fmla="*/ 290140 h 332702"/>
                      <a:gd name="connsiteX7" fmla="*/ 0 w 250824"/>
                      <a:gd name="connsiteY7" fmla="*/ 262752 h 332702"/>
                      <a:gd name="connsiteX8" fmla="*/ 28574 w 250824"/>
                      <a:gd name="connsiteY8" fmla="*/ 209176 h 332702"/>
                      <a:gd name="connsiteX9" fmla="*/ 109536 w 250824"/>
                      <a:gd name="connsiteY9" fmla="*/ 190126 h 332702"/>
                      <a:gd name="connsiteX10" fmla="*/ 119062 w 250824"/>
                      <a:gd name="connsiteY10" fmla="*/ 94876 h 332702"/>
                      <a:gd name="connsiteX11" fmla="*/ 109288 w 250824"/>
                      <a:gd name="connsiteY11" fmla="*/ 85884 h 332702"/>
                      <a:gd name="connsiteX12" fmla="*/ 104774 w 250824"/>
                      <a:gd name="connsiteY12" fmla="*/ 9152 h 332702"/>
                      <a:gd name="connsiteX13" fmla="*/ 130702 w 250824"/>
                      <a:gd name="connsiteY13" fmla="*/ 0 h 33270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250824" h="332702">
                        <a:moveTo>
                          <a:pt x="130702" y="0"/>
                        </a:moveTo>
                        <a:lnTo>
                          <a:pt x="250824" y="85352"/>
                        </a:lnTo>
                        <a:lnTo>
                          <a:pt x="180974" y="221876"/>
                        </a:lnTo>
                        <a:lnTo>
                          <a:pt x="177800" y="291726"/>
                        </a:lnTo>
                        <a:lnTo>
                          <a:pt x="65116" y="332702"/>
                        </a:lnTo>
                        <a:lnTo>
                          <a:pt x="47624" y="299664"/>
                        </a:lnTo>
                        <a:lnTo>
                          <a:pt x="0" y="290140"/>
                        </a:lnTo>
                        <a:lnTo>
                          <a:pt x="0" y="262752"/>
                        </a:lnTo>
                        <a:lnTo>
                          <a:pt x="28574" y="209176"/>
                        </a:lnTo>
                        <a:lnTo>
                          <a:pt x="109536" y="190126"/>
                        </a:lnTo>
                        <a:lnTo>
                          <a:pt x="119062" y="94876"/>
                        </a:lnTo>
                        <a:lnTo>
                          <a:pt x="109288" y="85884"/>
                        </a:lnTo>
                        <a:lnTo>
                          <a:pt x="104774" y="9152"/>
                        </a:lnTo>
                        <a:lnTo>
                          <a:pt x="130702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5" name="フリーフォーム: 図形 224">
                    <a:extLst>
                      <a:ext uri="{FF2B5EF4-FFF2-40B4-BE49-F238E27FC236}">
                        <a16:creationId xmlns:a16="http://schemas.microsoft.com/office/drawing/2014/main" id="{C5D7441F-A92F-44A0-8F3E-F1343B95E771}"/>
                      </a:ext>
                    </a:extLst>
                  </p:cNvPr>
                  <p:cNvSpPr/>
                  <p:nvPr/>
                </p:nvSpPr>
                <p:spPr>
                  <a:xfrm>
                    <a:off x="32989838" y="30787910"/>
                    <a:ext cx="327054" cy="459048"/>
                  </a:xfrm>
                  <a:custGeom>
                    <a:avLst/>
                    <a:gdLst>
                      <a:gd name="connsiteX0" fmla="*/ 261938 w 327054"/>
                      <a:gd name="connsiteY0" fmla="*/ 0 h 459048"/>
                      <a:gd name="connsiteX1" fmla="*/ 261938 w 327054"/>
                      <a:gd name="connsiteY1" fmla="*/ 1654 h 459048"/>
                      <a:gd name="connsiteX2" fmla="*/ 309562 w 327054"/>
                      <a:gd name="connsiteY2" fmla="*/ 11178 h 459048"/>
                      <a:gd name="connsiteX3" fmla="*/ 327054 w 327054"/>
                      <a:gd name="connsiteY3" fmla="*/ 44216 h 459048"/>
                      <a:gd name="connsiteX4" fmla="*/ 300038 w 327054"/>
                      <a:gd name="connsiteY4" fmla="*/ 54040 h 459048"/>
                      <a:gd name="connsiteX5" fmla="*/ 227012 w 327054"/>
                      <a:gd name="connsiteY5" fmla="*/ 177866 h 459048"/>
                      <a:gd name="connsiteX6" fmla="*/ 232390 w 327054"/>
                      <a:gd name="connsiteY6" fmla="*/ 179658 h 459048"/>
                      <a:gd name="connsiteX7" fmla="*/ 171450 w 327054"/>
                      <a:gd name="connsiteY7" fmla="*/ 249302 h 459048"/>
                      <a:gd name="connsiteX8" fmla="*/ 190500 w 327054"/>
                      <a:gd name="connsiteY8" fmla="*/ 296928 h 459048"/>
                      <a:gd name="connsiteX9" fmla="*/ 251562 w 327054"/>
                      <a:gd name="connsiteY9" fmla="*/ 347462 h 459048"/>
                      <a:gd name="connsiteX10" fmla="*/ 247650 w 327054"/>
                      <a:gd name="connsiteY10" fmla="*/ 349314 h 459048"/>
                      <a:gd name="connsiteX11" fmla="*/ 247650 w 327054"/>
                      <a:gd name="connsiteY11" fmla="*/ 401702 h 459048"/>
                      <a:gd name="connsiteX12" fmla="*/ 142874 w 327054"/>
                      <a:gd name="connsiteY12" fmla="*/ 435040 h 459048"/>
                      <a:gd name="connsiteX13" fmla="*/ 147928 w 327054"/>
                      <a:gd name="connsiteY13" fmla="*/ 459048 h 459048"/>
                      <a:gd name="connsiteX14" fmla="*/ 76200 w 327054"/>
                      <a:gd name="connsiteY14" fmla="*/ 411228 h 459048"/>
                      <a:gd name="connsiteX15" fmla="*/ 0 w 327054"/>
                      <a:gd name="connsiteY15" fmla="*/ 301690 h 459048"/>
                      <a:gd name="connsiteX16" fmla="*/ 9526 w 327054"/>
                      <a:gd name="connsiteY16" fmla="*/ 254066 h 459048"/>
                      <a:gd name="connsiteX17" fmla="*/ 100012 w 327054"/>
                      <a:gd name="connsiteY17" fmla="*/ 220728 h 459048"/>
                      <a:gd name="connsiteX18" fmla="*/ 109538 w 327054"/>
                      <a:gd name="connsiteY18" fmla="*/ 149290 h 459048"/>
                      <a:gd name="connsiteX19" fmla="*/ 261938 w 327054"/>
                      <a:gd name="connsiteY19" fmla="*/ 0 h 4590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</a:cxnLst>
                    <a:rect l="l" t="t" r="r" b="b"/>
                    <a:pathLst>
                      <a:path w="327054" h="459048">
                        <a:moveTo>
                          <a:pt x="261938" y="0"/>
                        </a:moveTo>
                        <a:lnTo>
                          <a:pt x="261938" y="1654"/>
                        </a:lnTo>
                        <a:lnTo>
                          <a:pt x="309562" y="11178"/>
                        </a:lnTo>
                        <a:lnTo>
                          <a:pt x="327054" y="44216"/>
                        </a:lnTo>
                        <a:lnTo>
                          <a:pt x="300038" y="54040"/>
                        </a:lnTo>
                        <a:lnTo>
                          <a:pt x="227012" y="177866"/>
                        </a:lnTo>
                        <a:lnTo>
                          <a:pt x="232390" y="179658"/>
                        </a:lnTo>
                        <a:lnTo>
                          <a:pt x="171450" y="249302"/>
                        </a:lnTo>
                        <a:lnTo>
                          <a:pt x="190500" y="296928"/>
                        </a:lnTo>
                        <a:lnTo>
                          <a:pt x="251562" y="347462"/>
                        </a:lnTo>
                        <a:lnTo>
                          <a:pt x="247650" y="349314"/>
                        </a:lnTo>
                        <a:lnTo>
                          <a:pt x="247650" y="401702"/>
                        </a:lnTo>
                        <a:lnTo>
                          <a:pt x="142874" y="435040"/>
                        </a:lnTo>
                        <a:lnTo>
                          <a:pt x="147928" y="459048"/>
                        </a:lnTo>
                        <a:lnTo>
                          <a:pt x="76200" y="411228"/>
                        </a:lnTo>
                        <a:lnTo>
                          <a:pt x="0" y="301690"/>
                        </a:lnTo>
                        <a:lnTo>
                          <a:pt x="9526" y="254066"/>
                        </a:lnTo>
                        <a:lnTo>
                          <a:pt x="100012" y="220728"/>
                        </a:lnTo>
                        <a:lnTo>
                          <a:pt x="109538" y="149290"/>
                        </a:lnTo>
                        <a:lnTo>
                          <a:pt x="261938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6" name="フリーフォーム: 図形 225">
                    <a:extLst>
                      <a:ext uri="{FF2B5EF4-FFF2-40B4-BE49-F238E27FC236}">
                        <a16:creationId xmlns:a16="http://schemas.microsoft.com/office/drawing/2014/main" id="{BC36BECE-88CB-4898-B987-93E49DB122B9}"/>
                      </a:ext>
                    </a:extLst>
                  </p:cNvPr>
                  <p:cNvSpPr/>
                  <p:nvPr/>
                </p:nvSpPr>
                <p:spPr>
                  <a:xfrm>
                    <a:off x="33023176" y="30689918"/>
                    <a:ext cx="228600" cy="229228"/>
                  </a:xfrm>
                  <a:custGeom>
                    <a:avLst/>
                    <a:gdLst>
                      <a:gd name="connsiteX0" fmla="*/ 146120 w 228600"/>
                      <a:gd name="connsiteY0" fmla="*/ 0 h 229228"/>
                      <a:gd name="connsiteX1" fmla="*/ 219074 w 228600"/>
                      <a:gd name="connsiteY1" fmla="*/ 90120 h 229228"/>
                      <a:gd name="connsiteX2" fmla="*/ 228600 w 228600"/>
                      <a:gd name="connsiteY2" fmla="*/ 72258 h 229228"/>
                      <a:gd name="connsiteX3" fmla="*/ 228600 w 228600"/>
                      <a:gd name="connsiteY3" fmla="*/ 97992 h 229228"/>
                      <a:gd name="connsiteX4" fmla="*/ 94630 w 228600"/>
                      <a:gd name="connsiteY4" fmla="*/ 229228 h 229228"/>
                      <a:gd name="connsiteX5" fmla="*/ 4762 w 228600"/>
                      <a:gd name="connsiteY5" fmla="*/ 166320 h 229228"/>
                      <a:gd name="connsiteX6" fmla="*/ 0 w 228600"/>
                      <a:gd name="connsiteY6" fmla="*/ 156268 h 229228"/>
                      <a:gd name="connsiteX7" fmla="*/ 0 w 228600"/>
                      <a:gd name="connsiteY7" fmla="*/ 126632 h 229228"/>
                      <a:gd name="connsiteX8" fmla="*/ 41274 w 228600"/>
                      <a:gd name="connsiteY8" fmla="*/ 79006 h 229228"/>
                      <a:gd name="connsiteX9" fmla="*/ 127000 w 228600"/>
                      <a:gd name="connsiteY9" fmla="*/ 72658 h 229228"/>
                      <a:gd name="connsiteX10" fmla="*/ 146120 w 228600"/>
                      <a:gd name="connsiteY10" fmla="*/ 0 h 2292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28600" h="229228">
                        <a:moveTo>
                          <a:pt x="146120" y="0"/>
                        </a:moveTo>
                        <a:lnTo>
                          <a:pt x="219074" y="90120"/>
                        </a:lnTo>
                        <a:lnTo>
                          <a:pt x="228600" y="72258"/>
                        </a:lnTo>
                        <a:lnTo>
                          <a:pt x="228600" y="97992"/>
                        </a:lnTo>
                        <a:lnTo>
                          <a:pt x="94630" y="229228"/>
                        </a:lnTo>
                        <a:lnTo>
                          <a:pt x="4762" y="166320"/>
                        </a:lnTo>
                        <a:lnTo>
                          <a:pt x="0" y="156268"/>
                        </a:lnTo>
                        <a:lnTo>
                          <a:pt x="0" y="126632"/>
                        </a:lnTo>
                        <a:lnTo>
                          <a:pt x="41274" y="79006"/>
                        </a:lnTo>
                        <a:lnTo>
                          <a:pt x="127000" y="72658"/>
                        </a:lnTo>
                        <a:lnTo>
                          <a:pt x="146120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7" name="フリーフォーム: 図形 226">
                    <a:extLst>
                      <a:ext uri="{FF2B5EF4-FFF2-40B4-BE49-F238E27FC236}">
                        <a16:creationId xmlns:a16="http://schemas.microsoft.com/office/drawing/2014/main" id="{8EE8B09B-006A-43E2-9D78-6439BB6113EB}"/>
                      </a:ext>
                    </a:extLst>
                  </p:cNvPr>
                  <p:cNvSpPr/>
                  <p:nvPr/>
                </p:nvSpPr>
                <p:spPr>
                  <a:xfrm>
                    <a:off x="32958088" y="31280100"/>
                    <a:ext cx="274636" cy="437678"/>
                  </a:xfrm>
                  <a:custGeom>
                    <a:avLst/>
                    <a:gdLst>
                      <a:gd name="connsiteX0" fmla="*/ 250824 w 274636"/>
                      <a:gd name="connsiteY0" fmla="*/ 0 h 437678"/>
                      <a:gd name="connsiteX1" fmla="*/ 274636 w 274636"/>
                      <a:gd name="connsiteY1" fmla="*/ 33338 h 437678"/>
                      <a:gd name="connsiteX2" fmla="*/ 207962 w 274636"/>
                      <a:gd name="connsiteY2" fmla="*/ 114300 h 437678"/>
                      <a:gd name="connsiteX3" fmla="*/ 207962 w 274636"/>
                      <a:gd name="connsiteY3" fmla="*/ 157164 h 437678"/>
                      <a:gd name="connsiteX4" fmla="*/ 260040 w 274636"/>
                      <a:gd name="connsiteY4" fmla="*/ 182238 h 437678"/>
                      <a:gd name="connsiteX5" fmla="*/ 128588 w 274636"/>
                      <a:gd name="connsiteY5" fmla="*/ 279400 h 437678"/>
                      <a:gd name="connsiteX6" fmla="*/ 78026 w 274636"/>
                      <a:gd name="connsiteY6" fmla="*/ 437678 h 437678"/>
                      <a:gd name="connsiteX7" fmla="*/ 0 w 274636"/>
                      <a:gd name="connsiteY7" fmla="*/ 419100 h 437678"/>
                      <a:gd name="connsiteX8" fmla="*/ 38100 w 274636"/>
                      <a:gd name="connsiteY8" fmla="*/ 184150 h 437678"/>
                      <a:gd name="connsiteX9" fmla="*/ 37660 w 274636"/>
                      <a:gd name="connsiteY9" fmla="*/ 184556 h 437678"/>
                      <a:gd name="connsiteX10" fmla="*/ 41276 w 274636"/>
                      <a:gd name="connsiteY10" fmla="*/ 176212 h 437678"/>
                      <a:gd name="connsiteX11" fmla="*/ 69850 w 274636"/>
                      <a:gd name="connsiteY11" fmla="*/ 109538 h 437678"/>
                      <a:gd name="connsiteX12" fmla="*/ 198436 w 274636"/>
                      <a:gd name="connsiteY12" fmla="*/ 38100 h 437678"/>
                      <a:gd name="connsiteX13" fmla="*/ 204468 w 274636"/>
                      <a:gd name="connsiteY13" fmla="*/ 27042 h 437678"/>
                      <a:gd name="connsiteX14" fmla="*/ 250824 w 274636"/>
                      <a:gd name="connsiteY14" fmla="*/ 0 h 4376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274636" h="437678">
                        <a:moveTo>
                          <a:pt x="250824" y="0"/>
                        </a:moveTo>
                        <a:lnTo>
                          <a:pt x="274636" y="33338"/>
                        </a:lnTo>
                        <a:lnTo>
                          <a:pt x="207962" y="114300"/>
                        </a:lnTo>
                        <a:lnTo>
                          <a:pt x="207962" y="157164"/>
                        </a:lnTo>
                        <a:lnTo>
                          <a:pt x="260040" y="182238"/>
                        </a:lnTo>
                        <a:lnTo>
                          <a:pt x="128588" y="279400"/>
                        </a:lnTo>
                        <a:lnTo>
                          <a:pt x="78026" y="437678"/>
                        </a:lnTo>
                        <a:lnTo>
                          <a:pt x="0" y="419100"/>
                        </a:lnTo>
                        <a:lnTo>
                          <a:pt x="38100" y="184150"/>
                        </a:lnTo>
                        <a:lnTo>
                          <a:pt x="37660" y="184556"/>
                        </a:lnTo>
                        <a:lnTo>
                          <a:pt x="41276" y="176212"/>
                        </a:lnTo>
                        <a:lnTo>
                          <a:pt x="69850" y="109538"/>
                        </a:lnTo>
                        <a:lnTo>
                          <a:pt x="198436" y="38100"/>
                        </a:lnTo>
                        <a:lnTo>
                          <a:pt x="204468" y="27042"/>
                        </a:lnTo>
                        <a:lnTo>
                          <a:pt x="250824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8" name="フリーフォーム: 図形 227">
                    <a:extLst>
                      <a:ext uri="{FF2B5EF4-FFF2-40B4-BE49-F238E27FC236}">
                        <a16:creationId xmlns:a16="http://schemas.microsoft.com/office/drawing/2014/main" id="{BB744B6A-5EDC-41AC-844C-1A4D52238160}"/>
                      </a:ext>
                    </a:extLst>
                  </p:cNvPr>
                  <p:cNvSpPr/>
                  <p:nvPr/>
                </p:nvSpPr>
                <p:spPr>
                  <a:xfrm>
                    <a:off x="33027938" y="31164750"/>
                    <a:ext cx="134618" cy="223322"/>
                  </a:xfrm>
                  <a:custGeom>
                    <a:avLst/>
                    <a:gdLst>
                      <a:gd name="connsiteX0" fmla="*/ 14178 w 134618"/>
                      <a:gd name="connsiteY0" fmla="*/ 0 h 223322"/>
                      <a:gd name="connsiteX1" fmla="*/ 38100 w 134618"/>
                      <a:gd name="connsiteY1" fmla="*/ 34388 h 223322"/>
                      <a:gd name="connsiteX2" fmla="*/ 109828 w 134618"/>
                      <a:gd name="connsiteY2" fmla="*/ 82208 h 223322"/>
                      <a:gd name="connsiteX3" fmla="*/ 123826 w 134618"/>
                      <a:gd name="connsiteY3" fmla="*/ 148688 h 223322"/>
                      <a:gd name="connsiteX4" fmla="*/ 134618 w 134618"/>
                      <a:gd name="connsiteY4" fmla="*/ 142392 h 223322"/>
                      <a:gd name="connsiteX5" fmla="*/ 128586 w 134618"/>
                      <a:gd name="connsiteY5" fmla="*/ 153450 h 223322"/>
                      <a:gd name="connsiteX6" fmla="*/ 2818 w 134618"/>
                      <a:gd name="connsiteY6" fmla="*/ 223322 h 223322"/>
                      <a:gd name="connsiteX7" fmla="*/ 0 w 134618"/>
                      <a:gd name="connsiteY7" fmla="*/ 110588 h 223322"/>
                      <a:gd name="connsiteX8" fmla="*/ 14178 w 134618"/>
                      <a:gd name="connsiteY8" fmla="*/ 0 h 2233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34618" h="223322">
                        <a:moveTo>
                          <a:pt x="14178" y="0"/>
                        </a:moveTo>
                        <a:lnTo>
                          <a:pt x="38100" y="34388"/>
                        </a:lnTo>
                        <a:lnTo>
                          <a:pt x="109828" y="82208"/>
                        </a:lnTo>
                        <a:lnTo>
                          <a:pt x="123826" y="148688"/>
                        </a:lnTo>
                        <a:lnTo>
                          <a:pt x="134618" y="142392"/>
                        </a:lnTo>
                        <a:lnTo>
                          <a:pt x="128586" y="153450"/>
                        </a:lnTo>
                        <a:lnTo>
                          <a:pt x="2818" y="223322"/>
                        </a:lnTo>
                        <a:lnTo>
                          <a:pt x="0" y="110588"/>
                        </a:lnTo>
                        <a:lnTo>
                          <a:pt x="14178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9" name="フリーフォーム: 図形 228">
                    <a:extLst>
                      <a:ext uri="{FF2B5EF4-FFF2-40B4-BE49-F238E27FC236}">
                        <a16:creationId xmlns:a16="http://schemas.microsoft.com/office/drawing/2014/main" id="{B218D221-1E06-4AC1-A33F-387C7AC1A770}"/>
                      </a:ext>
                    </a:extLst>
                  </p:cNvPr>
                  <p:cNvSpPr/>
                  <p:nvPr/>
                </p:nvSpPr>
                <p:spPr>
                  <a:xfrm>
                    <a:off x="32708850" y="31251524"/>
                    <a:ext cx="321906" cy="315866"/>
                  </a:xfrm>
                  <a:custGeom>
                    <a:avLst/>
                    <a:gdLst>
                      <a:gd name="connsiteX0" fmla="*/ 238126 w 321906"/>
                      <a:gd name="connsiteY0" fmla="*/ 0 h 315866"/>
                      <a:gd name="connsiteX1" fmla="*/ 321002 w 321906"/>
                      <a:gd name="connsiteY1" fmla="*/ 8880 h 315866"/>
                      <a:gd name="connsiteX2" fmla="*/ 319088 w 321906"/>
                      <a:gd name="connsiteY2" fmla="*/ 23814 h 315866"/>
                      <a:gd name="connsiteX3" fmla="*/ 321906 w 321906"/>
                      <a:gd name="connsiteY3" fmla="*/ 136548 h 315866"/>
                      <a:gd name="connsiteX4" fmla="*/ 319088 w 321906"/>
                      <a:gd name="connsiteY4" fmla="*/ 138114 h 315866"/>
                      <a:gd name="connsiteX5" fmla="*/ 290514 w 321906"/>
                      <a:gd name="connsiteY5" fmla="*/ 204788 h 315866"/>
                      <a:gd name="connsiteX6" fmla="*/ 286898 w 321906"/>
                      <a:gd name="connsiteY6" fmla="*/ 213132 h 315866"/>
                      <a:gd name="connsiteX7" fmla="*/ 204786 w 321906"/>
                      <a:gd name="connsiteY7" fmla="*/ 288926 h 315866"/>
                      <a:gd name="connsiteX8" fmla="*/ 198284 w 321906"/>
                      <a:gd name="connsiteY8" fmla="*/ 315866 h 315866"/>
                      <a:gd name="connsiteX9" fmla="*/ 104774 w 321906"/>
                      <a:gd name="connsiteY9" fmla="*/ 252414 h 315866"/>
                      <a:gd name="connsiteX10" fmla="*/ 33862 w 321906"/>
                      <a:gd name="connsiteY10" fmla="*/ 270912 h 315866"/>
                      <a:gd name="connsiteX11" fmla="*/ 0 w 321906"/>
                      <a:gd name="connsiteY11" fmla="*/ 152400 h 315866"/>
                      <a:gd name="connsiteX12" fmla="*/ 22588 w 321906"/>
                      <a:gd name="connsiteY12" fmla="*/ 120778 h 315866"/>
                      <a:gd name="connsiteX13" fmla="*/ 190500 w 321906"/>
                      <a:gd name="connsiteY13" fmla="*/ 128588 h 315866"/>
                      <a:gd name="connsiteX14" fmla="*/ 204788 w 321906"/>
                      <a:gd name="connsiteY14" fmla="*/ 76200 h 315866"/>
                      <a:gd name="connsiteX15" fmla="*/ 238126 w 321906"/>
                      <a:gd name="connsiteY15" fmla="*/ 0 h 31586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321906" h="315866">
                        <a:moveTo>
                          <a:pt x="238126" y="0"/>
                        </a:moveTo>
                        <a:lnTo>
                          <a:pt x="321002" y="8880"/>
                        </a:lnTo>
                        <a:lnTo>
                          <a:pt x="319088" y="23814"/>
                        </a:lnTo>
                        <a:lnTo>
                          <a:pt x="321906" y="136548"/>
                        </a:lnTo>
                        <a:lnTo>
                          <a:pt x="319088" y="138114"/>
                        </a:lnTo>
                        <a:lnTo>
                          <a:pt x="290514" y="204788"/>
                        </a:lnTo>
                        <a:lnTo>
                          <a:pt x="286898" y="213132"/>
                        </a:lnTo>
                        <a:lnTo>
                          <a:pt x="204786" y="288926"/>
                        </a:lnTo>
                        <a:lnTo>
                          <a:pt x="198284" y="315866"/>
                        </a:lnTo>
                        <a:lnTo>
                          <a:pt x="104774" y="252414"/>
                        </a:lnTo>
                        <a:lnTo>
                          <a:pt x="33862" y="270912"/>
                        </a:lnTo>
                        <a:lnTo>
                          <a:pt x="0" y="152400"/>
                        </a:lnTo>
                        <a:lnTo>
                          <a:pt x="22588" y="120778"/>
                        </a:lnTo>
                        <a:lnTo>
                          <a:pt x="190500" y="128588"/>
                        </a:lnTo>
                        <a:lnTo>
                          <a:pt x="204788" y="76200"/>
                        </a:lnTo>
                        <a:lnTo>
                          <a:pt x="238126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0" name="フリーフォーム: 図形 229">
                    <a:extLst>
                      <a:ext uri="{FF2B5EF4-FFF2-40B4-BE49-F238E27FC236}">
                        <a16:creationId xmlns:a16="http://schemas.microsoft.com/office/drawing/2014/main" id="{826077EB-388F-4457-AC9B-6A78E37F7107}"/>
                      </a:ext>
                    </a:extLst>
                  </p:cNvPr>
                  <p:cNvSpPr/>
                  <p:nvPr/>
                </p:nvSpPr>
                <p:spPr>
                  <a:xfrm>
                    <a:off x="32842200" y="30840076"/>
                    <a:ext cx="275606" cy="278100"/>
                  </a:xfrm>
                  <a:custGeom>
                    <a:avLst/>
                    <a:gdLst>
                      <a:gd name="connsiteX0" fmla="*/ 60404 w 275606"/>
                      <a:gd name="connsiteY0" fmla="*/ 0 h 278100"/>
                      <a:gd name="connsiteX1" fmla="*/ 88900 w 275606"/>
                      <a:gd name="connsiteY1" fmla="*/ 11400 h 278100"/>
                      <a:gd name="connsiteX2" fmla="*/ 127000 w 275606"/>
                      <a:gd name="connsiteY2" fmla="*/ 55848 h 278100"/>
                      <a:gd name="connsiteX3" fmla="*/ 180976 w 275606"/>
                      <a:gd name="connsiteY3" fmla="*/ 30448 h 278100"/>
                      <a:gd name="connsiteX4" fmla="*/ 180976 w 275606"/>
                      <a:gd name="connsiteY4" fmla="*/ 6110 h 278100"/>
                      <a:gd name="connsiteX5" fmla="*/ 185738 w 275606"/>
                      <a:gd name="connsiteY5" fmla="*/ 16162 h 278100"/>
                      <a:gd name="connsiteX6" fmla="*/ 275606 w 275606"/>
                      <a:gd name="connsiteY6" fmla="*/ 79070 h 278100"/>
                      <a:gd name="connsiteX7" fmla="*/ 257176 w 275606"/>
                      <a:gd name="connsiteY7" fmla="*/ 97124 h 278100"/>
                      <a:gd name="connsiteX8" fmla="*/ 247650 w 275606"/>
                      <a:gd name="connsiteY8" fmla="*/ 168562 h 278100"/>
                      <a:gd name="connsiteX9" fmla="*/ 157164 w 275606"/>
                      <a:gd name="connsiteY9" fmla="*/ 201900 h 278100"/>
                      <a:gd name="connsiteX10" fmla="*/ 155512 w 275606"/>
                      <a:gd name="connsiteY10" fmla="*/ 210162 h 278100"/>
                      <a:gd name="connsiteX11" fmla="*/ 95250 w 275606"/>
                      <a:gd name="connsiteY11" fmla="*/ 216188 h 278100"/>
                      <a:gd name="connsiteX12" fmla="*/ 33338 w 275606"/>
                      <a:gd name="connsiteY12" fmla="*/ 278100 h 278100"/>
                      <a:gd name="connsiteX13" fmla="*/ 9524 w 275606"/>
                      <a:gd name="connsiteY13" fmla="*/ 268574 h 278100"/>
                      <a:gd name="connsiteX14" fmla="*/ 0 w 275606"/>
                      <a:gd name="connsiteY14" fmla="*/ 168562 h 278100"/>
                      <a:gd name="connsiteX15" fmla="*/ 52388 w 275606"/>
                      <a:gd name="connsiteY15" fmla="*/ 82836 h 278100"/>
                      <a:gd name="connsiteX16" fmla="*/ 60404 w 275606"/>
                      <a:gd name="connsiteY16" fmla="*/ 0 h 2781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275606" h="278100">
                        <a:moveTo>
                          <a:pt x="60404" y="0"/>
                        </a:moveTo>
                        <a:lnTo>
                          <a:pt x="88900" y="11400"/>
                        </a:lnTo>
                        <a:lnTo>
                          <a:pt x="127000" y="55848"/>
                        </a:lnTo>
                        <a:lnTo>
                          <a:pt x="180976" y="30448"/>
                        </a:lnTo>
                        <a:lnTo>
                          <a:pt x="180976" y="6110"/>
                        </a:lnTo>
                        <a:lnTo>
                          <a:pt x="185738" y="16162"/>
                        </a:lnTo>
                        <a:lnTo>
                          <a:pt x="275606" y="79070"/>
                        </a:lnTo>
                        <a:lnTo>
                          <a:pt x="257176" y="97124"/>
                        </a:lnTo>
                        <a:lnTo>
                          <a:pt x="247650" y="168562"/>
                        </a:lnTo>
                        <a:lnTo>
                          <a:pt x="157164" y="201900"/>
                        </a:lnTo>
                        <a:lnTo>
                          <a:pt x="155512" y="210162"/>
                        </a:lnTo>
                        <a:lnTo>
                          <a:pt x="95250" y="216188"/>
                        </a:lnTo>
                        <a:lnTo>
                          <a:pt x="33338" y="278100"/>
                        </a:lnTo>
                        <a:lnTo>
                          <a:pt x="9524" y="268574"/>
                        </a:lnTo>
                        <a:lnTo>
                          <a:pt x="0" y="168562"/>
                        </a:lnTo>
                        <a:lnTo>
                          <a:pt x="52388" y="82836"/>
                        </a:lnTo>
                        <a:lnTo>
                          <a:pt x="60404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1" name="フリーフォーム: 図形 230">
                    <a:extLst>
                      <a:ext uri="{FF2B5EF4-FFF2-40B4-BE49-F238E27FC236}">
                        <a16:creationId xmlns:a16="http://schemas.microsoft.com/office/drawing/2014/main" id="{F4D39D32-CD4C-4E9B-84B9-475A31D090D3}"/>
                      </a:ext>
                    </a:extLst>
                  </p:cNvPr>
                  <p:cNvSpPr/>
                  <p:nvPr/>
                </p:nvSpPr>
                <p:spPr>
                  <a:xfrm>
                    <a:off x="32657446" y="30781624"/>
                    <a:ext cx="245158" cy="365126"/>
                  </a:xfrm>
                  <a:custGeom>
                    <a:avLst/>
                    <a:gdLst>
                      <a:gd name="connsiteX0" fmla="*/ 127604 w 245158"/>
                      <a:gd name="connsiteY0" fmla="*/ 0 h 365126"/>
                      <a:gd name="connsiteX1" fmla="*/ 226030 w 245158"/>
                      <a:gd name="connsiteY1" fmla="*/ 38100 h 365126"/>
                      <a:gd name="connsiteX2" fmla="*/ 226030 w 245158"/>
                      <a:gd name="connsiteY2" fmla="*/ 50800 h 365126"/>
                      <a:gd name="connsiteX3" fmla="*/ 245158 w 245158"/>
                      <a:gd name="connsiteY3" fmla="*/ 58452 h 365126"/>
                      <a:gd name="connsiteX4" fmla="*/ 237142 w 245158"/>
                      <a:gd name="connsiteY4" fmla="*/ 141288 h 365126"/>
                      <a:gd name="connsiteX5" fmla="*/ 184754 w 245158"/>
                      <a:gd name="connsiteY5" fmla="*/ 227014 h 365126"/>
                      <a:gd name="connsiteX6" fmla="*/ 194278 w 245158"/>
                      <a:gd name="connsiteY6" fmla="*/ 327026 h 365126"/>
                      <a:gd name="connsiteX7" fmla="*/ 218092 w 245158"/>
                      <a:gd name="connsiteY7" fmla="*/ 336552 h 365126"/>
                      <a:gd name="connsiteX8" fmla="*/ 220688 w 245158"/>
                      <a:gd name="connsiteY8" fmla="*/ 333956 h 365126"/>
                      <a:gd name="connsiteX9" fmla="*/ 208566 w 245158"/>
                      <a:gd name="connsiteY9" fmla="*/ 365126 h 365126"/>
                      <a:gd name="connsiteX10" fmla="*/ 127604 w 245158"/>
                      <a:gd name="connsiteY10" fmla="*/ 312740 h 365126"/>
                      <a:gd name="connsiteX11" fmla="*/ 118078 w 245158"/>
                      <a:gd name="connsiteY11" fmla="*/ 274640 h 365126"/>
                      <a:gd name="connsiteX12" fmla="*/ 0 w 245158"/>
                      <a:gd name="connsiteY12" fmla="*/ 222800 h 365126"/>
                      <a:gd name="connsiteX13" fmla="*/ 73004 w 245158"/>
                      <a:gd name="connsiteY13" fmla="*/ 28128 h 365126"/>
                      <a:gd name="connsiteX14" fmla="*/ 127604 w 245158"/>
                      <a:gd name="connsiteY14" fmla="*/ 0 h 36512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245158" h="365126">
                        <a:moveTo>
                          <a:pt x="127604" y="0"/>
                        </a:moveTo>
                        <a:lnTo>
                          <a:pt x="226030" y="38100"/>
                        </a:lnTo>
                        <a:lnTo>
                          <a:pt x="226030" y="50800"/>
                        </a:lnTo>
                        <a:lnTo>
                          <a:pt x="245158" y="58452"/>
                        </a:lnTo>
                        <a:lnTo>
                          <a:pt x="237142" y="141288"/>
                        </a:lnTo>
                        <a:lnTo>
                          <a:pt x="184754" y="227014"/>
                        </a:lnTo>
                        <a:lnTo>
                          <a:pt x="194278" y="327026"/>
                        </a:lnTo>
                        <a:lnTo>
                          <a:pt x="218092" y="336552"/>
                        </a:lnTo>
                        <a:lnTo>
                          <a:pt x="220688" y="333956"/>
                        </a:lnTo>
                        <a:lnTo>
                          <a:pt x="208566" y="365126"/>
                        </a:lnTo>
                        <a:lnTo>
                          <a:pt x="127604" y="312740"/>
                        </a:lnTo>
                        <a:lnTo>
                          <a:pt x="118078" y="274640"/>
                        </a:lnTo>
                        <a:lnTo>
                          <a:pt x="0" y="222800"/>
                        </a:lnTo>
                        <a:lnTo>
                          <a:pt x="73004" y="28128"/>
                        </a:lnTo>
                        <a:lnTo>
                          <a:pt x="127604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2" name="フリーフォーム: 図形 231">
                    <a:extLst>
                      <a:ext uri="{FF2B5EF4-FFF2-40B4-BE49-F238E27FC236}">
                        <a16:creationId xmlns:a16="http://schemas.microsoft.com/office/drawing/2014/main" id="{C238F6BF-0C5A-47F3-99DB-E09E9B2103B7}"/>
                      </a:ext>
                    </a:extLst>
                  </p:cNvPr>
                  <p:cNvSpPr/>
                  <p:nvPr/>
                </p:nvSpPr>
                <p:spPr>
                  <a:xfrm>
                    <a:off x="32551688" y="31004424"/>
                    <a:ext cx="297846" cy="285200"/>
                  </a:xfrm>
                  <a:custGeom>
                    <a:avLst/>
                    <a:gdLst>
                      <a:gd name="connsiteX0" fmla="*/ 105758 w 297846"/>
                      <a:gd name="connsiteY0" fmla="*/ 0 h 285200"/>
                      <a:gd name="connsiteX1" fmla="*/ 223836 w 297846"/>
                      <a:gd name="connsiteY1" fmla="*/ 51840 h 285200"/>
                      <a:gd name="connsiteX2" fmla="*/ 233362 w 297846"/>
                      <a:gd name="connsiteY2" fmla="*/ 89940 h 285200"/>
                      <a:gd name="connsiteX3" fmla="*/ 297846 w 297846"/>
                      <a:gd name="connsiteY3" fmla="*/ 131664 h 285200"/>
                      <a:gd name="connsiteX4" fmla="*/ 285750 w 297846"/>
                      <a:gd name="connsiteY4" fmla="*/ 204240 h 285200"/>
                      <a:gd name="connsiteX5" fmla="*/ 180976 w 297846"/>
                      <a:gd name="connsiteY5" fmla="*/ 223288 h 285200"/>
                      <a:gd name="connsiteX6" fmla="*/ 161248 w 297846"/>
                      <a:gd name="connsiteY6" fmla="*/ 260866 h 285200"/>
                      <a:gd name="connsiteX7" fmla="*/ 142876 w 297846"/>
                      <a:gd name="connsiteY7" fmla="*/ 256626 h 285200"/>
                      <a:gd name="connsiteX8" fmla="*/ 119062 w 297846"/>
                      <a:gd name="connsiteY8" fmla="*/ 270914 h 285200"/>
                      <a:gd name="connsiteX9" fmla="*/ 47624 w 297846"/>
                      <a:gd name="connsiteY9" fmla="*/ 285200 h 285200"/>
                      <a:gd name="connsiteX10" fmla="*/ 0 w 297846"/>
                      <a:gd name="connsiteY10" fmla="*/ 274848 h 285200"/>
                      <a:gd name="connsiteX11" fmla="*/ 0 w 297846"/>
                      <a:gd name="connsiteY11" fmla="*/ 161376 h 285200"/>
                      <a:gd name="connsiteX12" fmla="*/ 95248 w 297846"/>
                      <a:gd name="connsiteY12" fmla="*/ 28026 h 285200"/>
                      <a:gd name="connsiteX13" fmla="*/ 105758 w 297846"/>
                      <a:gd name="connsiteY13" fmla="*/ 0 h 2852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297846" h="285200">
                        <a:moveTo>
                          <a:pt x="105758" y="0"/>
                        </a:moveTo>
                        <a:lnTo>
                          <a:pt x="223836" y="51840"/>
                        </a:lnTo>
                        <a:lnTo>
                          <a:pt x="233362" y="89940"/>
                        </a:lnTo>
                        <a:lnTo>
                          <a:pt x="297846" y="131664"/>
                        </a:lnTo>
                        <a:lnTo>
                          <a:pt x="285750" y="204240"/>
                        </a:lnTo>
                        <a:lnTo>
                          <a:pt x="180976" y="223288"/>
                        </a:lnTo>
                        <a:lnTo>
                          <a:pt x="161248" y="260866"/>
                        </a:lnTo>
                        <a:lnTo>
                          <a:pt x="142876" y="256626"/>
                        </a:lnTo>
                        <a:lnTo>
                          <a:pt x="119062" y="270914"/>
                        </a:lnTo>
                        <a:lnTo>
                          <a:pt x="47624" y="285200"/>
                        </a:lnTo>
                        <a:lnTo>
                          <a:pt x="0" y="274848"/>
                        </a:lnTo>
                        <a:lnTo>
                          <a:pt x="0" y="161376"/>
                        </a:lnTo>
                        <a:lnTo>
                          <a:pt x="95248" y="28026"/>
                        </a:lnTo>
                        <a:lnTo>
                          <a:pt x="105758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3" name="フリーフォーム: 図形 232">
                    <a:extLst>
                      <a:ext uri="{FF2B5EF4-FFF2-40B4-BE49-F238E27FC236}">
                        <a16:creationId xmlns:a16="http://schemas.microsoft.com/office/drawing/2014/main" id="{20FD7D81-D4D0-428E-B2F3-7919FA7A81A3}"/>
                      </a:ext>
                    </a:extLst>
                  </p:cNvPr>
                  <p:cNvSpPr/>
                  <p:nvPr/>
                </p:nvSpPr>
                <p:spPr>
                  <a:xfrm>
                    <a:off x="32712936" y="31178170"/>
                    <a:ext cx="230712" cy="201942"/>
                  </a:xfrm>
                  <a:custGeom>
                    <a:avLst/>
                    <a:gdLst>
                      <a:gd name="connsiteX0" fmla="*/ 129584 w 230712"/>
                      <a:gd name="connsiteY0" fmla="*/ 0 h 201942"/>
                      <a:gd name="connsiteX1" fmla="*/ 172128 w 230712"/>
                      <a:gd name="connsiteY1" fmla="*/ 16206 h 201942"/>
                      <a:gd name="connsiteX2" fmla="*/ 230712 w 230712"/>
                      <a:gd name="connsiteY2" fmla="*/ 80958 h 201942"/>
                      <a:gd name="connsiteX3" fmla="*/ 200702 w 230712"/>
                      <a:gd name="connsiteY3" fmla="*/ 149554 h 201942"/>
                      <a:gd name="connsiteX4" fmla="*/ 186414 w 230712"/>
                      <a:gd name="connsiteY4" fmla="*/ 201942 h 201942"/>
                      <a:gd name="connsiteX5" fmla="*/ 18502 w 230712"/>
                      <a:gd name="connsiteY5" fmla="*/ 194132 h 201942"/>
                      <a:gd name="connsiteX6" fmla="*/ 43540 w 230712"/>
                      <a:gd name="connsiteY6" fmla="*/ 159080 h 201942"/>
                      <a:gd name="connsiteX7" fmla="*/ 43540 w 230712"/>
                      <a:gd name="connsiteY7" fmla="*/ 97168 h 201942"/>
                      <a:gd name="connsiteX8" fmla="*/ 0 w 230712"/>
                      <a:gd name="connsiteY8" fmla="*/ 87120 h 201942"/>
                      <a:gd name="connsiteX9" fmla="*/ 19728 w 230712"/>
                      <a:gd name="connsiteY9" fmla="*/ 49542 h 201942"/>
                      <a:gd name="connsiteX10" fmla="*/ 124502 w 230712"/>
                      <a:gd name="connsiteY10" fmla="*/ 30494 h 201942"/>
                      <a:gd name="connsiteX11" fmla="*/ 129584 w 230712"/>
                      <a:gd name="connsiteY11" fmla="*/ 0 h 2019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230712" h="201942">
                        <a:moveTo>
                          <a:pt x="129584" y="0"/>
                        </a:moveTo>
                        <a:lnTo>
                          <a:pt x="172128" y="16206"/>
                        </a:lnTo>
                        <a:lnTo>
                          <a:pt x="230712" y="80958"/>
                        </a:lnTo>
                        <a:lnTo>
                          <a:pt x="200702" y="149554"/>
                        </a:lnTo>
                        <a:lnTo>
                          <a:pt x="186414" y="201942"/>
                        </a:lnTo>
                        <a:lnTo>
                          <a:pt x="18502" y="194132"/>
                        </a:lnTo>
                        <a:lnTo>
                          <a:pt x="43540" y="159080"/>
                        </a:lnTo>
                        <a:lnTo>
                          <a:pt x="43540" y="97168"/>
                        </a:lnTo>
                        <a:lnTo>
                          <a:pt x="0" y="87120"/>
                        </a:lnTo>
                        <a:lnTo>
                          <a:pt x="19728" y="49542"/>
                        </a:lnTo>
                        <a:lnTo>
                          <a:pt x="124502" y="30494"/>
                        </a:lnTo>
                        <a:lnTo>
                          <a:pt x="129584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4" name="フリーフォーム: 図形 233">
                    <a:extLst>
                      <a:ext uri="{FF2B5EF4-FFF2-40B4-BE49-F238E27FC236}">
                        <a16:creationId xmlns:a16="http://schemas.microsoft.com/office/drawing/2014/main" id="{8CDBEBF0-AD51-432D-8011-7DF3042C8CBB}"/>
                      </a:ext>
                    </a:extLst>
                  </p:cNvPr>
                  <p:cNvSpPr/>
                  <p:nvPr/>
                </p:nvSpPr>
                <p:spPr>
                  <a:xfrm>
                    <a:off x="32842520" y="31050238"/>
                    <a:ext cx="199596" cy="210166"/>
                  </a:xfrm>
                  <a:custGeom>
                    <a:avLst/>
                    <a:gdLst>
                      <a:gd name="connsiteX0" fmla="*/ 155192 w 199596"/>
                      <a:gd name="connsiteY0" fmla="*/ 0 h 210166"/>
                      <a:gd name="connsiteX1" fmla="*/ 147318 w 199596"/>
                      <a:gd name="connsiteY1" fmla="*/ 39362 h 210166"/>
                      <a:gd name="connsiteX2" fmla="*/ 199596 w 199596"/>
                      <a:gd name="connsiteY2" fmla="*/ 114512 h 210166"/>
                      <a:gd name="connsiteX3" fmla="*/ 187332 w 199596"/>
                      <a:gd name="connsiteY3" fmla="*/ 210166 h 210166"/>
                      <a:gd name="connsiteX4" fmla="*/ 104456 w 199596"/>
                      <a:gd name="connsiteY4" fmla="*/ 201286 h 210166"/>
                      <a:gd name="connsiteX5" fmla="*/ 101128 w 199596"/>
                      <a:gd name="connsiteY5" fmla="*/ 208890 h 210166"/>
                      <a:gd name="connsiteX6" fmla="*/ 42544 w 199596"/>
                      <a:gd name="connsiteY6" fmla="*/ 144138 h 210166"/>
                      <a:gd name="connsiteX7" fmla="*/ 0 w 199596"/>
                      <a:gd name="connsiteY7" fmla="*/ 127932 h 210166"/>
                      <a:gd name="connsiteX8" fmla="*/ 7014 w 199596"/>
                      <a:gd name="connsiteY8" fmla="*/ 85850 h 210166"/>
                      <a:gd name="connsiteX9" fmla="*/ 23492 w 199596"/>
                      <a:gd name="connsiteY9" fmla="*/ 96512 h 210166"/>
                      <a:gd name="connsiteX10" fmla="*/ 35614 w 199596"/>
                      <a:gd name="connsiteY10" fmla="*/ 65342 h 210166"/>
                      <a:gd name="connsiteX11" fmla="*/ 94930 w 199596"/>
                      <a:gd name="connsiteY11" fmla="*/ 6026 h 210166"/>
                      <a:gd name="connsiteX12" fmla="*/ 155192 w 199596"/>
                      <a:gd name="connsiteY12" fmla="*/ 0 h 21016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99596" h="210166">
                        <a:moveTo>
                          <a:pt x="155192" y="0"/>
                        </a:moveTo>
                        <a:lnTo>
                          <a:pt x="147318" y="39362"/>
                        </a:lnTo>
                        <a:lnTo>
                          <a:pt x="199596" y="114512"/>
                        </a:lnTo>
                        <a:lnTo>
                          <a:pt x="187332" y="210166"/>
                        </a:lnTo>
                        <a:lnTo>
                          <a:pt x="104456" y="201286"/>
                        </a:lnTo>
                        <a:lnTo>
                          <a:pt x="101128" y="208890"/>
                        </a:lnTo>
                        <a:lnTo>
                          <a:pt x="42544" y="144138"/>
                        </a:lnTo>
                        <a:lnTo>
                          <a:pt x="0" y="127932"/>
                        </a:lnTo>
                        <a:lnTo>
                          <a:pt x="7014" y="85850"/>
                        </a:lnTo>
                        <a:lnTo>
                          <a:pt x="23492" y="96512"/>
                        </a:lnTo>
                        <a:lnTo>
                          <a:pt x="35614" y="65342"/>
                        </a:lnTo>
                        <a:lnTo>
                          <a:pt x="94930" y="6026"/>
                        </a:lnTo>
                        <a:lnTo>
                          <a:pt x="155192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5" name="フリーフォーム: 図形 234">
                    <a:extLst>
                      <a:ext uri="{FF2B5EF4-FFF2-40B4-BE49-F238E27FC236}">
                        <a16:creationId xmlns:a16="http://schemas.microsoft.com/office/drawing/2014/main" id="{F150FC06-8A4A-4677-A840-832C25174B63}"/>
                      </a:ext>
                    </a:extLst>
                  </p:cNvPr>
                  <p:cNvSpPr/>
                  <p:nvPr/>
                </p:nvSpPr>
                <p:spPr>
                  <a:xfrm>
                    <a:off x="33452572" y="31380112"/>
                    <a:ext cx="311836" cy="341754"/>
                  </a:xfrm>
                  <a:custGeom>
                    <a:avLst/>
                    <a:gdLst>
                      <a:gd name="connsiteX0" fmla="*/ 184964 w 311836"/>
                      <a:gd name="connsiteY0" fmla="*/ 0 h 341754"/>
                      <a:gd name="connsiteX1" fmla="*/ 284980 w 311836"/>
                      <a:gd name="connsiteY1" fmla="*/ 54768 h 341754"/>
                      <a:gd name="connsiteX2" fmla="*/ 256404 w 311836"/>
                      <a:gd name="connsiteY2" fmla="*/ 90488 h 341754"/>
                      <a:gd name="connsiteX3" fmla="*/ 308792 w 311836"/>
                      <a:gd name="connsiteY3" fmla="*/ 154782 h 341754"/>
                      <a:gd name="connsiteX4" fmla="*/ 311836 w 311836"/>
                      <a:gd name="connsiteY4" fmla="*/ 155058 h 341754"/>
                      <a:gd name="connsiteX5" fmla="*/ 253228 w 311836"/>
                      <a:gd name="connsiteY5" fmla="*/ 204788 h 341754"/>
                      <a:gd name="connsiteX6" fmla="*/ 278628 w 311836"/>
                      <a:gd name="connsiteY6" fmla="*/ 239712 h 341754"/>
                      <a:gd name="connsiteX7" fmla="*/ 243704 w 311836"/>
                      <a:gd name="connsiteY7" fmla="*/ 284164 h 341754"/>
                      <a:gd name="connsiteX8" fmla="*/ 243704 w 311836"/>
                      <a:gd name="connsiteY8" fmla="*/ 309564 h 341754"/>
                      <a:gd name="connsiteX9" fmla="*/ 196076 w 311836"/>
                      <a:gd name="connsiteY9" fmla="*/ 328612 h 341754"/>
                      <a:gd name="connsiteX10" fmla="*/ 180308 w 311836"/>
                      <a:gd name="connsiteY10" fmla="*/ 341754 h 341754"/>
                      <a:gd name="connsiteX11" fmla="*/ 24628 w 311836"/>
                      <a:gd name="connsiteY11" fmla="*/ 265112 h 341754"/>
                      <a:gd name="connsiteX12" fmla="*/ 30978 w 311836"/>
                      <a:gd name="connsiteY12" fmla="*/ 169864 h 341754"/>
                      <a:gd name="connsiteX13" fmla="*/ 0 w 311836"/>
                      <a:gd name="connsiteY13" fmla="*/ 89682 h 341754"/>
                      <a:gd name="connsiteX14" fmla="*/ 20660 w 311836"/>
                      <a:gd name="connsiteY14" fmla="*/ 100012 h 341754"/>
                      <a:gd name="connsiteX15" fmla="*/ 61140 w 311836"/>
                      <a:gd name="connsiteY15" fmla="*/ 64294 h 341754"/>
                      <a:gd name="connsiteX16" fmla="*/ 132580 w 311836"/>
                      <a:gd name="connsiteY16" fmla="*/ 90488 h 341754"/>
                      <a:gd name="connsiteX17" fmla="*/ 184964 w 311836"/>
                      <a:gd name="connsiteY17" fmla="*/ 0 h 3417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311836" h="341754">
                        <a:moveTo>
                          <a:pt x="184964" y="0"/>
                        </a:moveTo>
                        <a:lnTo>
                          <a:pt x="284980" y="54768"/>
                        </a:lnTo>
                        <a:lnTo>
                          <a:pt x="256404" y="90488"/>
                        </a:lnTo>
                        <a:lnTo>
                          <a:pt x="308792" y="154782"/>
                        </a:lnTo>
                        <a:lnTo>
                          <a:pt x="311836" y="155058"/>
                        </a:lnTo>
                        <a:lnTo>
                          <a:pt x="253228" y="204788"/>
                        </a:lnTo>
                        <a:lnTo>
                          <a:pt x="278628" y="239712"/>
                        </a:lnTo>
                        <a:lnTo>
                          <a:pt x="243704" y="284164"/>
                        </a:lnTo>
                        <a:lnTo>
                          <a:pt x="243704" y="309564"/>
                        </a:lnTo>
                        <a:lnTo>
                          <a:pt x="196076" y="328612"/>
                        </a:lnTo>
                        <a:lnTo>
                          <a:pt x="180308" y="341754"/>
                        </a:lnTo>
                        <a:lnTo>
                          <a:pt x="24628" y="265112"/>
                        </a:lnTo>
                        <a:lnTo>
                          <a:pt x="30978" y="169864"/>
                        </a:lnTo>
                        <a:lnTo>
                          <a:pt x="0" y="89682"/>
                        </a:lnTo>
                        <a:lnTo>
                          <a:pt x="20660" y="100012"/>
                        </a:lnTo>
                        <a:lnTo>
                          <a:pt x="61140" y="64294"/>
                        </a:lnTo>
                        <a:lnTo>
                          <a:pt x="132580" y="90488"/>
                        </a:lnTo>
                        <a:lnTo>
                          <a:pt x="184964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6" name="フリーフォーム: 図形 235">
                    <a:extLst>
                      <a:ext uri="{FF2B5EF4-FFF2-40B4-BE49-F238E27FC236}">
                        <a16:creationId xmlns:a16="http://schemas.microsoft.com/office/drawing/2014/main" id="{B48C1320-8359-470B-97FC-436F2214DA9F}"/>
                      </a:ext>
                    </a:extLst>
                  </p:cNvPr>
                  <p:cNvSpPr/>
                  <p:nvPr/>
                </p:nvSpPr>
                <p:spPr>
                  <a:xfrm>
                    <a:off x="34281044" y="30775276"/>
                    <a:ext cx="994792" cy="927014"/>
                  </a:xfrm>
                  <a:custGeom>
                    <a:avLst/>
                    <a:gdLst>
                      <a:gd name="connsiteX0" fmla="*/ 323280 w 994792"/>
                      <a:gd name="connsiteY0" fmla="*/ 0 h 927014"/>
                      <a:gd name="connsiteX1" fmla="*/ 442344 w 994792"/>
                      <a:gd name="connsiteY1" fmla="*/ 100012 h 927014"/>
                      <a:gd name="connsiteX2" fmla="*/ 509020 w 994792"/>
                      <a:gd name="connsiteY2" fmla="*/ 57148 h 927014"/>
                      <a:gd name="connsiteX3" fmla="*/ 623320 w 994792"/>
                      <a:gd name="connsiteY3" fmla="*/ 57148 h 927014"/>
                      <a:gd name="connsiteX4" fmla="*/ 623320 w 994792"/>
                      <a:gd name="connsiteY4" fmla="*/ 147636 h 927014"/>
                      <a:gd name="connsiteX5" fmla="*/ 670944 w 994792"/>
                      <a:gd name="connsiteY5" fmla="*/ 209548 h 927014"/>
                      <a:gd name="connsiteX6" fmla="*/ 723332 w 994792"/>
                      <a:gd name="connsiteY6" fmla="*/ 204788 h 927014"/>
                      <a:gd name="connsiteX7" fmla="*/ 756668 w 994792"/>
                      <a:gd name="connsiteY7" fmla="*/ 47624 h 927014"/>
                      <a:gd name="connsiteX8" fmla="*/ 757440 w 994792"/>
                      <a:gd name="connsiteY8" fmla="*/ 47270 h 927014"/>
                      <a:gd name="connsiteX9" fmla="*/ 887636 w 994792"/>
                      <a:gd name="connsiteY9" fmla="*/ 130968 h 927014"/>
                      <a:gd name="connsiteX10" fmla="*/ 942404 w 994792"/>
                      <a:gd name="connsiteY10" fmla="*/ 121444 h 927014"/>
                      <a:gd name="connsiteX11" fmla="*/ 986468 w 994792"/>
                      <a:gd name="connsiteY11" fmla="*/ 177102 h 927014"/>
                      <a:gd name="connsiteX12" fmla="*/ 975744 w 994792"/>
                      <a:gd name="connsiteY12" fmla="*/ 193674 h 927014"/>
                      <a:gd name="connsiteX13" fmla="*/ 994792 w 994792"/>
                      <a:gd name="connsiteY13" fmla="*/ 358774 h 927014"/>
                      <a:gd name="connsiteX14" fmla="*/ 950344 w 994792"/>
                      <a:gd name="connsiteY14" fmla="*/ 409574 h 927014"/>
                      <a:gd name="connsiteX15" fmla="*/ 867792 w 994792"/>
                      <a:gd name="connsiteY15" fmla="*/ 447674 h 927014"/>
                      <a:gd name="connsiteX16" fmla="*/ 778896 w 994792"/>
                      <a:gd name="connsiteY16" fmla="*/ 669924 h 927014"/>
                      <a:gd name="connsiteX17" fmla="*/ 747144 w 994792"/>
                      <a:gd name="connsiteY17" fmla="*/ 714374 h 927014"/>
                      <a:gd name="connsiteX18" fmla="*/ 658244 w 994792"/>
                      <a:gd name="connsiteY18" fmla="*/ 714374 h 927014"/>
                      <a:gd name="connsiteX19" fmla="*/ 639192 w 994792"/>
                      <a:gd name="connsiteY19" fmla="*/ 809624 h 927014"/>
                      <a:gd name="connsiteX20" fmla="*/ 461392 w 994792"/>
                      <a:gd name="connsiteY20" fmla="*/ 835024 h 927014"/>
                      <a:gd name="connsiteX21" fmla="*/ 347096 w 994792"/>
                      <a:gd name="connsiteY21" fmla="*/ 923924 h 927014"/>
                      <a:gd name="connsiteX22" fmla="*/ 347268 w 994792"/>
                      <a:gd name="connsiteY22" fmla="*/ 927014 h 927014"/>
                      <a:gd name="connsiteX23" fmla="*/ 320900 w 994792"/>
                      <a:gd name="connsiteY23" fmla="*/ 909636 h 927014"/>
                      <a:gd name="connsiteX24" fmla="*/ 311376 w 994792"/>
                      <a:gd name="connsiteY24" fmla="*/ 845344 h 927014"/>
                      <a:gd name="connsiteX25" fmla="*/ 299468 w 994792"/>
                      <a:gd name="connsiteY25" fmla="*/ 835818 h 927014"/>
                      <a:gd name="connsiteX26" fmla="*/ 299468 w 994792"/>
                      <a:gd name="connsiteY26" fmla="*/ 800100 h 927014"/>
                      <a:gd name="connsiteX27" fmla="*/ 237556 w 994792"/>
                      <a:gd name="connsiteY27" fmla="*/ 804862 h 927014"/>
                      <a:gd name="connsiteX28" fmla="*/ 223208 w 994792"/>
                      <a:gd name="connsiteY28" fmla="*/ 841762 h 927014"/>
                      <a:gd name="connsiteX29" fmla="*/ 208980 w 994792"/>
                      <a:gd name="connsiteY29" fmla="*/ 800100 h 927014"/>
                      <a:gd name="connsiteX30" fmla="*/ 223268 w 994792"/>
                      <a:gd name="connsiteY30" fmla="*/ 723900 h 927014"/>
                      <a:gd name="connsiteX31" fmla="*/ 132780 w 994792"/>
                      <a:gd name="connsiteY31" fmla="*/ 642936 h 927014"/>
                      <a:gd name="connsiteX32" fmla="*/ 108968 w 994792"/>
                      <a:gd name="connsiteY32" fmla="*/ 600074 h 927014"/>
                      <a:gd name="connsiteX33" fmla="*/ 100132 w 994792"/>
                      <a:gd name="connsiteY33" fmla="*/ 598066 h 927014"/>
                      <a:gd name="connsiteX34" fmla="*/ 116112 w 994792"/>
                      <a:gd name="connsiteY34" fmla="*/ 592930 h 927014"/>
                      <a:gd name="connsiteX35" fmla="*/ 89920 w 994792"/>
                      <a:gd name="connsiteY35" fmla="*/ 538162 h 927014"/>
                      <a:gd name="connsiteX36" fmla="*/ 92300 w 994792"/>
                      <a:gd name="connsiteY36" fmla="*/ 495300 h 927014"/>
                      <a:gd name="connsiteX37" fmla="*/ 75632 w 994792"/>
                      <a:gd name="connsiteY37" fmla="*/ 481012 h 927014"/>
                      <a:gd name="connsiteX38" fmla="*/ 78012 w 994792"/>
                      <a:gd name="connsiteY38" fmla="*/ 407192 h 927014"/>
                      <a:gd name="connsiteX39" fmla="*/ 32768 w 994792"/>
                      <a:gd name="connsiteY39" fmla="*/ 392904 h 927014"/>
                      <a:gd name="connsiteX40" fmla="*/ 49436 w 994792"/>
                      <a:gd name="connsiteY40" fmla="*/ 364330 h 927014"/>
                      <a:gd name="connsiteX41" fmla="*/ 0 w 994792"/>
                      <a:gd name="connsiteY41" fmla="*/ 310182 h 927014"/>
                      <a:gd name="connsiteX42" fmla="*/ 53404 w 994792"/>
                      <a:gd name="connsiteY42" fmla="*/ 219074 h 927014"/>
                      <a:gd name="connsiteX43" fmla="*/ 120080 w 994792"/>
                      <a:gd name="connsiteY43" fmla="*/ 250824 h 927014"/>
                      <a:gd name="connsiteX44" fmla="*/ 123256 w 994792"/>
                      <a:gd name="connsiteY44" fmla="*/ 196848 h 927014"/>
                      <a:gd name="connsiteX45" fmla="*/ 158180 w 994792"/>
                      <a:gd name="connsiteY45" fmla="*/ 168274 h 927014"/>
                      <a:gd name="connsiteX46" fmla="*/ 123256 w 994792"/>
                      <a:gd name="connsiteY46" fmla="*/ 139700 h 927014"/>
                      <a:gd name="connsiteX47" fmla="*/ 123256 w 994792"/>
                      <a:gd name="connsiteY47" fmla="*/ 73024 h 927014"/>
                      <a:gd name="connsiteX48" fmla="*/ 189792 w 994792"/>
                      <a:gd name="connsiteY48" fmla="*/ 36732 h 927014"/>
                      <a:gd name="connsiteX49" fmla="*/ 204220 w 994792"/>
                      <a:gd name="connsiteY49" fmla="*/ 52388 h 927014"/>
                      <a:gd name="connsiteX50" fmla="*/ 256604 w 994792"/>
                      <a:gd name="connsiteY50" fmla="*/ 66674 h 927014"/>
                      <a:gd name="connsiteX51" fmla="*/ 323280 w 994792"/>
                      <a:gd name="connsiteY51" fmla="*/ 0 h 9270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</a:cxnLst>
                    <a:rect l="l" t="t" r="r" b="b"/>
                    <a:pathLst>
                      <a:path w="994792" h="927014">
                        <a:moveTo>
                          <a:pt x="323280" y="0"/>
                        </a:moveTo>
                        <a:lnTo>
                          <a:pt x="442344" y="100012"/>
                        </a:lnTo>
                        <a:lnTo>
                          <a:pt x="509020" y="57148"/>
                        </a:lnTo>
                        <a:lnTo>
                          <a:pt x="623320" y="57148"/>
                        </a:lnTo>
                        <a:lnTo>
                          <a:pt x="623320" y="147636"/>
                        </a:lnTo>
                        <a:lnTo>
                          <a:pt x="670944" y="209548"/>
                        </a:lnTo>
                        <a:lnTo>
                          <a:pt x="723332" y="204788"/>
                        </a:lnTo>
                        <a:lnTo>
                          <a:pt x="756668" y="47624"/>
                        </a:lnTo>
                        <a:lnTo>
                          <a:pt x="757440" y="47270"/>
                        </a:lnTo>
                        <a:lnTo>
                          <a:pt x="887636" y="130968"/>
                        </a:lnTo>
                        <a:lnTo>
                          <a:pt x="942404" y="121444"/>
                        </a:lnTo>
                        <a:lnTo>
                          <a:pt x="986468" y="177102"/>
                        </a:lnTo>
                        <a:lnTo>
                          <a:pt x="975744" y="193674"/>
                        </a:lnTo>
                        <a:lnTo>
                          <a:pt x="994792" y="358774"/>
                        </a:lnTo>
                        <a:lnTo>
                          <a:pt x="950344" y="409574"/>
                        </a:lnTo>
                        <a:lnTo>
                          <a:pt x="867792" y="447674"/>
                        </a:lnTo>
                        <a:lnTo>
                          <a:pt x="778896" y="669924"/>
                        </a:lnTo>
                        <a:lnTo>
                          <a:pt x="747144" y="714374"/>
                        </a:lnTo>
                        <a:lnTo>
                          <a:pt x="658244" y="714374"/>
                        </a:lnTo>
                        <a:lnTo>
                          <a:pt x="639192" y="809624"/>
                        </a:lnTo>
                        <a:lnTo>
                          <a:pt x="461392" y="835024"/>
                        </a:lnTo>
                        <a:lnTo>
                          <a:pt x="347096" y="923924"/>
                        </a:lnTo>
                        <a:lnTo>
                          <a:pt x="347268" y="927014"/>
                        </a:lnTo>
                        <a:lnTo>
                          <a:pt x="320900" y="909636"/>
                        </a:lnTo>
                        <a:lnTo>
                          <a:pt x="311376" y="845344"/>
                        </a:lnTo>
                        <a:lnTo>
                          <a:pt x="299468" y="835818"/>
                        </a:lnTo>
                        <a:lnTo>
                          <a:pt x="299468" y="800100"/>
                        </a:lnTo>
                        <a:lnTo>
                          <a:pt x="237556" y="804862"/>
                        </a:lnTo>
                        <a:lnTo>
                          <a:pt x="223208" y="841762"/>
                        </a:lnTo>
                        <a:lnTo>
                          <a:pt x="208980" y="800100"/>
                        </a:lnTo>
                        <a:lnTo>
                          <a:pt x="223268" y="723900"/>
                        </a:lnTo>
                        <a:lnTo>
                          <a:pt x="132780" y="642936"/>
                        </a:lnTo>
                        <a:lnTo>
                          <a:pt x="108968" y="600074"/>
                        </a:lnTo>
                        <a:lnTo>
                          <a:pt x="100132" y="598066"/>
                        </a:lnTo>
                        <a:lnTo>
                          <a:pt x="116112" y="592930"/>
                        </a:lnTo>
                        <a:lnTo>
                          <a:pt x="89920" y="538162"/>
                        </a:lnTo>
                        <a:lnTo>
                          <a:pt x="92300" y="495300"/>
                        </a:lnTo>
                        <a:lnTo>
                          <a:pt x="75632" y="481012"/>
                        </a:lnTo>
                        <a:cubicBezTo>
                          <a:pt x="76424" y="456406"/>
                          <a:pt x="77220" y="431800"/>
                          <a:pt x="78012" y="407192"/>
                        </a:cubicBezTo>
                        <a:lnTo>
                          <a:pt x="32768" y="392904"/>
                        </a:lnTo>
                        <a:lnTo>
                          <a:pt x="49436" y="364330"/>
                        </a:lnTo>
                        <a:lnTo>
                          <a:pt x="0" y="310182"/>
                        </a:lnTo>
                        <a:lnTo>
                          <a:pt x="53404" y="219074"/>
                        </a:lnTo>
                        <a:lnTo>
                          <a:pt x="120080" y="250824"/>
                        </a:lnTo>
                        <a:lnTo>
                          <a:pt x="123256" y="196848"/>
                        </a:lnTo>
                        <a:lnTo>
                          <a:pt x="158180" y="168274"/>
                        </a:lnTo>
                        <a:lnTo>
                          <a:pt x="123256" y="139700"/>
                        </a:lnTo>
                        <a:lnTo>
                          <a:pt x="123256" y="73024"/>
                        </a:lnTo>
                        <a:lnTo>
                          <a:pt x="189792" y="36732"/>
                        </a:lnTo>
                        <a:lnTo>
                          <a:pt x="204220" y="52388"/>
                        </a:lnTo>
                        <a:lnTo>
                          <a:pt x="256604" y="66674"/>
                        </a:lnTo>
                        <a:lnTo>
                          <a:pt x="323280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83" name="フリーフォーム: 図形 182">
                  <a:extLst>
                    <a:ext uri="{FF2B5EF4-FFF2-40B4-BE49-F238E27FC236}">
                      <a16:creationId xmlns:a16="http://schemas.microsoft.com/office/drawing/2014/main" id="{EF344D74-2CC2-45CD-A629-C2DC0EE185B9}"/>
                    </a:ext>
                  </a:extLst>
                </p:cNvPr>
                <p:cNvSpPr/>
                <p:nvPr/>
              </p:nvSpPr>
              <p:spPr>
                <a:xfrm>
                  <a:off x="32097851" y="29470350"/>
                  <a:ext cx="3569946" cy="3143250"/>
                </a:xfrm>
                <a:custGeom>
                  <a:avLst/>
                  <a:gdLst>
                    <a:gd name="connsiteX0" fmla="*/ 945962 w 3569946"/>
                    <a:gd name="connsiteY0" fmla="*/ 0 h 3143250"/>
                    <a:gd name="connsiteX1" fmla="*/ 955490 w 3569946"/>
                    <a:gd name="connsiteY1" fmla="*/ 66674 h 3143250"/>
                    <a:gd name="connsiteX2" fmla="*/ 1145990 w 3569946"/>
                    <a:gd name="connsiteY2" fmla="*/ 209550 h 3143250"/>
                    <a:gd name="connsiteX3" fmla="*/ 1126938 w 3569946"/>
                    <a:gd name="connsiteY3" fmla="*/ 304800 h 3143250"/>
                    <a:gd name="connsiteX4" fmla="*/ 1222190 w 3569946"/>
                    <a:gd name="connsiteY4" fmla="*/ 323850 h 3143250"/>
                    <a:gd name="connsiteX5" fmla="*/ 1203138 w 3569946"/>
                    <a:gd name="connsiteY5" fmla="*/ 438150 h 3143250"/>
                    <a:gd name="connsiteX6" fmla="*/ 1241238 w 3569946"/>
                    <a:gd name="connsiteY6" fmla="*/ 447674 h 3143250"/>
                    <a:gd name="connsiteX7" fmla="*/ 1288862 w 3569946"/>
                    <a:gd name="connsiteY7" fmla="*/ 476250 h 3143250"/>
                    <a:gd name="connsiteX8" fmla="*/ 1355538 w 3569946"/>
                    <a:gd name="connsiteY8" fmla="*/ 438150 h 3143250"/>
                    <a:gd name="connsiteX9" fmla="*/ 1536514 w 3569946"/>
                    <a:gd name="connsiteY9" fmla="*/ 523874 h 3143250"/>
                    <a:gd name="connsiteX10" fmla="*/ 1555562 w 3569946"/>
                    <a:gd name="connsiteY10" fmla="*/ 619126 h 3143250"/>
                    <a:gd name="connsiteX11" fmla="*/ 1641290 w 3569946"/>
                    <a:gd name="connsiteY11" fmla="*/ 657226 h 3143250"/>
                    <a:gd name="connsiteX12" fmla="*/ 1755586 w 3569946"/>
                    <a:gd name="connsiteY12" fmla="*/ 561974 h 3143250"/>
                    <a:gd name="connsiteX13" fmla="*/ 1946090 w 3569946"/>
                    <a:gd name="connsiteY13" fmla="*/ 495300 h 3143250"/>
                    <a:gd name="connsiteX14" fmla="*/ 2088962 w 3569946"/>
                    <a:gd name="connsiteY14" fmla="*/ 619126 h 3143250"/>
                    <a:gd name="connsiteX15" fmla="*/ 2146114 w 3569946"/>
                    <a:gd name="connsiteY15" fmla="*/ 609600 h 3143250"/>
                    <a:gd name="connsiteX16" fmla="*/ 2231838 w 3569946"/>
                    <a:gd name="connsiteY16" fmla="*/ 695326 h 3143250"/>
                    <a:gd name="connsiteX17" fmla="*/ 2327090 w 3569946"/>
                    <a:gd name="connsiteY17" fmla="*/ 704850 h 3143250"/>
                    <a:gd name="connsiteX18" fmla="*/ 2546162 w 3569946"/>
                    <a:gd name="connsiteY18" fmla="*/ 581026 h 3143250"/>
                    <a:gd name="connsiteX19" fmla="*/ 2593786 w 3569946"/>
                    <a:gd name="connsiteY19" fmla="*/ 523874 h 3143250"/>
                    <a:gd name="connsiteX20" fmla="*/ 2717202 w 3569946"/>
                    <a:gd name="connsiteY20" fmla="*/ 537586 h 3143250"/>
                    <a:gd name="connsiteX21" fmla="*/ 2717614 w 3569946"/>
                    <a:gd name="connsiteY21" fmla="*/ 542926 h 3143250"/>
                    <a:gd name="connsiteX22" fmla="*/ 2689038 w 3569946"/>
                    <a:gd name="connsiteY22" fmla="*/ 676274 h 3143250"/>
                    <a:gd name="connsiteX23" fmla="*/ 2774762 w 3569946"/>
                    <a:gd name="connsiteY23" fmla="*/ 838200 h 3143250"/>
                    <a:gd name="connsiteX24" fmla="*/ 2917638 w 3569946"/>
                    <a:gd name="connsiteY24" fmla="*/ 781050 h 3143250"/>
                    <a:gd name="connsiteX25" fmla="*/ 3003362 w 3569946"/>
                    <a:gd name="connsiteY25" fmla="*/ 781050 h 3143250"/>
                    <a:gd name="connsiteX26" fmla="*/ 3041462 w 3569946"/>
                    <a:gd name="connsiteY26" fmla="*/ 714374 h 3143250"/>
                    <a:gd name="connsiteX27" fmla="*/ 3203386 w 3569946"/>
                    <a:gd name="connsiteY27" fmla="*/ 695326 h 3143250"/>
                    <a:gd name="connsiteX28" fmla="*/ 3241490 w 3569946"/>
                    <a:gd name="connsiteY28" fmla="*/ 752474 h 3143250"/>
                    <a:gd name="connsiteX29" fmla="*/ 3336738 w 3569946"/>
                    <a:gd name="connsiteY29" fmla="*/ 762000 h 3143250"/>
                    <a:gd name="connsiteX30" fmla="*/ 3393890 w 3569946"/>
                    <a:gd name="connsiteY30" fmla="*/ 809626 h 3143250"/>
                    <a:gd name="connsiteX31" fmla="*/ 3565338 w 3569946"/>
                    <a:gd name="connsiteY31" fmla="*/ 752474 h 3143250"/>
                    <a:gd name="connsiteX32" fmla="*/ 3569946 w 3569946"/>
                    <a:gd name="connsiteY32" fmla="*/ 752474 h 3143250"/>
                    <a:gd name="connsiteX33" fmla="*/ 3501838 w 3569946"/>
                    <a:gd name="connsiteY33" fmla="*/ 876300 h 3143250"/>
                    <a:gd name="connsiteX34" fmla="*/ 3527238 w 3569946"/>
                    <a:gd name="connsiteY34" fmla="*/ 933450 h 3143250"/>
                    <a:gd name="connsiteX35" fmla="*/ 3527238 w 3569946"/>
                    <a:gd name="connsiteY35" fmla="*/ 996950 h 3143250"/>
                    <a:gd name="connsiteX36" fmla="*/ 3482786 w 3569946"/>
                    <a:gd name="connsiteY36" fmla="*/ 1047750 h 3143250"/>
                    <a:gd name="connsiteX37" fmla="*/ 3451038 w 3569946"/>
                    <a:gd name="connsiteY37" fmla="*/ 1187450 h 3143250"/>
                    <a:gd name="connsiteX38" fmla="*/ 3412938 w 3569946"/>
                    <a:gd name="connsiteY38" fmla="*/ 1193800 h 3143250"/>
                    <a:gd name="connsiteX39" fmla="*/ 3387538 w 3569946"/>
                    <a:gd name="connsiteY39" fmla="*/ 1263650 h 3143250"/>
                    <a:gd name="connsiteX40" fmla="*/ 3228786 w 3569946"/>
                    <a:gd name="connsiteY40" fmla="*/ 1390650 h 3143250"/>
                    <a:gd name="connsiteX41" fmla="*/ 3158938 w 3569946"/>
                    <a:gd name="connsiteY41" fmla="*/ 1498600 h 3143250"/>
                    <a:gd name="connsiteX42" fmla="*/ 3177986 w 3569946"/>
                    <a:gd name="connsiteY42" fmla="*/ 1663700 h 3143250"/>
                    <a:gd name="connsiteX43" fmla="*/ 3133538 w 3569946"/>
                    <a:gd name="connsiteY43" fmla="*/ 1714500 h 3143250"/>
                    <a:gd name="connsiteX44" fmla="*/ 3050986 w 3569946"/>
                    <a:gd name="connsiteY44" fmla="*/ 1752600 h 3143250"/>
                    <a:gd name="connsiteX45" fmla="*/ 2962090 w 3569946"/>
                    <a:gd name="connsiteY45" fmla="*/ 1974850 h 3143250"/>
                    <a:gd name="connsiteX46" fmla="*/ 2930338 w 3569946"/>
                    <a:gd name="connsiteY46" fmla="*/ 2019300 h 3143250"/>
                    <a:gd name="connsiteX47" fmla="*/ 2841438 w 3569946"/>
                    <a:gd name="connsiteY47" fmla="*/ 2019300 h 3143250"/>
                    <a:gd name="connsiteX48" fmla="*/ 2822386 w 3569946"/>
                    <a:gd name="connsiteY48" fmla="*/ 2114550 h 3143250"/>
                    <a:gd name="connsiteX49" fmla="*/ 2644586 w 3569946"/>
                    <a:gd name="connsiteY49" fmla="*/ 2139950 h 3143250"/>
                    <a:gd name="connsiteX50" fmla="*/ 2530290 w 3569946"/>
                    <a:gd name="connsiteY50" fmla="*/ 2228850 h 3143250"/>
                    <a:gd name="connsiteX51" fmla="*/ 2536638 w 3569946"/>
                    <a:gd name="connsiteY51" fmla="*/ 2343150 h 3143250"/>
                    <a:gd name="connsiteX52" fmla="*/ 2473138 w 3569946"/>
                    <a:gd name="connsiteY52" fmla="*/ 2393950 h 3143250"/>
                    <a:gd name="connsiteX53" fmla="*/ 2466786 w 3569946"/>
                    <a:gd name="connsiteY53" fmla="*/ 2495550 h 3143250"/>
                    <a:gd name="connsiteX54" fmla="*/ 2511238 w 3569946"/>
                    <a:gd name="connsiteY54" fmla="*/ 2590800 h 3143250"/>
                    <a:gd name="connsiteX55" fmla="*/ 2499406 w 3569946"/>
                    <a:gd name="connsiteY55" fmla="*/ 2768304 h 3143250"/>
                    <a:gd name="connsiteX56" fmla="*/ 2498538 w 3569946"/>
                    <a:gd name="connsiteY56" fmla="*/ 2768600 h 3143250"/>
                    <a:gd name="connsiteX57" fmla="*/ 2358834 w 3569946"/>
                    <a:gd name="connsiteY57" fmla="*/ 2806700 h 3143250"/>
                    <a:gd name="connsiteX58" fmla="*/ 1914338 w 3569946"/>
                    <a:gd name="connsiteY58" fmla="*/ 2933700 h 3143250"/>
                    <a:gd name="connsiteX59" fmla="*/ 1476186 w 3569946"/>
                    <a:gd name="connsiteY59" fmla="*/ 3117850 h 3143250"/>
                    <a:gd name="connsiteX60" fmla="*/ 1292036 w 3569946"/>
                    <a:gd name="connsiteY60" fmla="*/ 3111500 h 3143250"/>
                    <a:gd name="connsiteX61" fmla="*/ 1234886 w 3569946"/>
                    <a:gd name="connsiteY61" fmla="*/ 3092450 h 3143250"/>
                    <a:gd name="connsiteX62" fmla="*/ 1076136 w 3569946"/>
                    <a:gd name="connsiteY62" fmla="*/ 3143250 h 3143250"/>
                    <a:gd name="connsiteX63" fmla="*/ 1031686 w 3569946"/>
                    <a:gd name="connsiteY63" fmla="*/ 3124200 h 3143250"/>
                    <a:gd name="connsiteX64" fmla="*/ 1241236 w 3569946"/>
                    <a:gd name="connsiteY64" fmla="*/ 2832100 h 3143250"/>
                    <a:gd name="connsiteX65" fmla="*/ 1336486 w 3569946"/>
                    <a:gd name="connsiteY65" fmla="*/ 2876550 h 3143250"/>
                    <a:gd name="connsiteX66" fmla="*/ 1520634 w 3569946"/>
                    <a:gd name="connsiteY66" fmla="*/ 2844800 h 3143250"/>
                    <a:gd name="connsiteX67" fmla="*/ 1628586 w 3569946"/>
                    <a:gd name="connsiteY67" fmla="*/ 2781300 h 3143250"/>
                    <a:gd name="connsiteX68" fmla="*/ 1685738 w 3569946"/>
                    <a:gd name="connsiteY68" fmla="*/ 2781300 h 3143250"/>
                    <a:gd name="connsiteX69" fmla="*/ 1812738 w 3569946"/>
                    <a:gd name="connsiteY69" fmla="*/ 2584450 h 3143250"/>
                    <a:gd name="connsiteX70" fmla="*/ 1927034 w 3569946"/>
                    <a:gd name="connsiteY70" fmla="*/ 2616200 h 3143250"/>
                    <a:gd name="connsiteX71" fmla="*/ 1958786 w 3569946"/>
                    <a:gd name="connsiteY71" fmla="*/ 2711450 h 3143250"/>
                    <a:gd name="connsiteX72" fmla="*/ 2047686 w 3569946"/>
                    <a:gd name="connsiteY72" fmla="*/ 2590800 h 3143250"/>
                    <a:gd name="connsiteX73" fmla="*/ 1977834 w 3569946"/>
                    <a:gd name="connsiteY73" fmla="*/ 2533650 h 3143250"/>
                    <a:gd name="connsiteX74" fmla="*/ 1990538 w 3569946"/>
                    <a:gd name="connsiteY74" fmla="*/ 2438400 h 3143250"/>
                    <a:gd name="connsiteX75" fmla="*/ 1958786 w 3569946"/>
                    <a:gd name="connsiteY75" fmla="*/ 2393950 h 3143250"/>
                    <a:gd name="connsiteX76" fmla="*/ 1965138 w 3569946"/>
                    <a:gd name="connsiteY76" fmla="*/ 2330450 h 3143250"/>
                    <a:gd name="connsiteX77" fmla="*/ 1895286 w 3569946"/>
                    <a:gd name="connsiteY77" fmla="*/ 2292350 h 3143250"/>
                    <a:gd name="connsiteX78" fmla="*/ 1819086 w 3569946"/>
                    <a:gd name="connsiteY78" fmla="*/ 2317750 h 3143250"/>
                    <a:gd name="connsiteX79" fmla="*/ 1698434 w 3569946"/>
                    <a:gd name="connsiteY79" fmla="*/ 2266950 h 3143250"/>
                    <a:gd name="connsiteX80" fmla="*/ 1685738 w 3569946"/>
                    <a:gd name="connsiteY80" fmla="*/ 2305050 h 3143250"/>
                    <a:gd name="connsiteX81" fmla="*/ 1609538 w 3569946"/>
                    <a:gd name="connsiteY81" fmla="*/ 2305050 h 3143250"/>
                    <a:gd name="connsiteX82" fmla="*/ 1584138 w 3569946"/>
                    <a:gd name="connsiteY82" fmla="*/ 2349500 h 3143250"/>
                    <a:gd name="connsiteX83" fmla="*/ 1507938 w 3569946"/>
                    <a:gd name="connsiteY83" fmla="*/ 2406650 h 3143250"/>
                    <a:gd name="connsiteX84" fmla="*/ 1431736 w 3569946"/>
                    <a:gd name="connsiteY84" fmla="*/ 2349500 h 3143250"/>
                    <a:gd name="connsiteX85" fmla="*/ 1298386 w 3569946"/>
                    <a:gd name="connsiteY85" fmla="*/ 2349500 h 3143250"/>
                    <a:gd name="connsiteX86" fmla="*/ 1095186 w 3569946"/>
                    <a:gd name="connsiteY86" fmla="*/ 2406650 h 3143250"/>
                    <a:gd name="connsiteX87" fmla="*/ 993586 w 3569946"/>
                    <a:gd name="connsiteY87" fmla="*/ 2260600 h 3143250"/>
                    <a:gd name="connsiteX88" fmla="*/ 860236 w 3569946"/>
                    <a:gd name="connsiteY88" fmla="*/ 2228850 h 3143250"/>
                    <a:gd name="connsiteX89" fmla="*/ 898336 w 3569946"/>
                    <a:gd name="connsiteY89" fmla="*/ 1993900 h 3143250"/>
                    <a:gd name="connsiteX90" fmla="*/ 815786 w 3569946"/>
                    <a:gd name="connsiteY90" fmla="*/ 2070100 h 3143250"/>
                    <a:gd name="connsiteX91" fmla="*/ 771336 w 3569946"/>
                    <a:gd name="connsiteY91" fmla="*/ 2254250 h 3143250"/>
                    <a:gd name="connsiteX92" fmla="*/ 745936 w 3569946"/>
                    <a:gd name="connsiteY92" fmla="*/ 2330450 h 3143250"/>
                    <a:gd name="connsiteX93" fmla="*/ 752286 w 3569946"/>
                    <a:gd name="connsiteY93" fmla="*/ 2470150 h 3143250"/>
                    <a:gd name="connsiteX94" fmla="*/ 930086 w 3569946"/>
                    <a:gd name="connsiteY94" fmla="*/ 2603500 h 3143250"/>
                    <a:gd name="connsiteX95" fmla="*/ 936436 w 3569946"/>
                    <a:gd name="connsiteY95" fmla="*/ 2711450 h 3143250"/>
                    <a:gd name="connsiteX96" fmla="*/ 758636 w 3569946"/>
                    <a:gd name="connsiteY96" fmla="*/ 2647950 h 3143250"/>
                    <a:gd name="connsiteX97" fmla="*/ 682436 w 3569946"/>
                    <a:gd name="connsiteY97" fmla="*/ 2622550 h 3143250"/>
                    <a:gd name="connsiteX98" fmla="*/ 523686 w 3569946"/>
                    <a:gd name="connsiteY98" fmla="*/ 2476500 h 3143250"/>
                    <a:gd name="connsiteX99" fmla="*/ 612586 w 3569946"/>
                    <a:gd name="connsiteY99" fmla="*/ 2152650 h 3143250"/>
                    <a:gd name="connsiteX100" fmla="*/ 517336 w 3569946"/>
                    <a:gd name="connsiteY100" fmla="*/ 2044700 h 3143250"/>
                    <a:gd name="connsiteX101" fmla="*/ 428436 w 3569946"/>
                    <a:gd name="connsiteY101" fmla="*/ 2139950 h 3143250"/>
                    <a:gd name="connsiteX102" fmla="*/ 403036 w 3569946"/>
                    <a:gd name="connsiteY102" fmla="*/ 2044700 h 3143250"/>
                    <a:gd name="connsiteX103" fmla="*/ 460186 w 3569946"/>
                    <a:gd name="connsiteY103" fmla="*/ 2012950 h 3143250"/>
                    <a:gd name="connsiteX104" fmla="*/ 453836 w 3569946"/>
                    <a:gd name="connsiteY104" fmla="*/ 1816100 h 3143250"/>
                    <a:gd name="connsiteX105" fmla="*/ 453836 w 3569946"/>
                    <a:gd name="connsiteY105" fmla="*/ 1695450 h 3143250"/>
                    <a:gd name="connsiteX106" fmla="*/ 549086 w 3569946"/>
                    <a:gd name="connsiteY106" fmla="*/ 1562100 h 3143250"/>
                    <a:gd name="connsiteX107" fmla="*/ 644336 w 3569946"/>
                    <a:gd name="connsiteY107" fmla="*/ 1308100 h 3143250"/>
                    <a:gd name="connsiteX108" fmla="*/ 644336 w 3569946"/>
                    <a:gd name="connsiteY108" fmla="*/ 1250950 h 3143250"/>
                    <a:gd name="connsiteX109" fmla="*/ 599886 w 3569946"/>
                    <a:gd name="connsiteY109" fmla="*/ 1282700 h 3143250"/>
                    <a:gd name="connsiteX110" fmla="*/ 530036 w 3569946"/>
                    <a:gd name="connsiteY110" fmla="*/ 1327150 h 3143250"/>
                    <a:gd name="connsiteX111" fmla="*/ 479236 w 3569946"/>
                    <a:gd name="connsiteY111" fmla="*/ 1346200 h 3143250"/>
                    <a:gd name="connsiteX112" fmla="*/ 447486 w 3569946"/>
                    <a:gd name="connsiteY112" fmla="*/ 1390650 h 3143250"/>
                    <a:gd name="connsiteX113" fmla="*/ 383986 w 3569946"/>
                    <a:gd name="connsiteY113" fmla="*/ 1409700 h 3143250"/>
                    <a:gd name="connsiteX114" fmla="*/ 390336 w 3569946"/>
                    <a:gd name="connsiteY114" fmla="*/ 1466850 h 3143250"/>
                    <a:gd name="connsiteX115" fmla="*/ 333186 w 3569946"/>
                    <a:gd name="connsiteY115" fmla="*/ 1524000 h 3143250"/>
                    <a:gd name="connsiteX116" fmla="*/ 276036 w 3569946"/>
                    <a:gd name="connsiteY116" fmla="*/ 1498600 h 3143250"/>
                    <a:gd name="connsiteX117" fmla="*/ 263336 w 3569946"/>
                    <a:gd name="connsiteY117" fmla="*/ 1435100 h 3143250"/>
                    <a:gd name="connsiteX118" fmla="*/ 244286 w 3569946"/>
                    <a:gd name="connsiteY118" fmla="*/ 1282700 h 3143250"/>
                    <a:gd name="connsiteX119" fmla="*/ 104586 w 3569946"/>
                    <a:gd name="connsiteY119" fmla="*/ 1143000 h 3143250"/>
                    <a:gd name="connsiteX120" fmla="*/ 2986 w 3569946"/>
                    <a:gd name="connsiteY120" fmla="*/ 1066800 h 3143250"/>
                    <a:gd name="connsiteX121" fmla="*/ 0 w 3569946"/>
                    <a:gd name="connsiteY121" fmla="*/ 1051712 h 3143250"/>
                    <a:gd name="connsiteX122" fmla="*/ 12514 w 3569946"/>
                    <a:gd name="connsiteY122" fmla="*/ 1057274 h 3143250"/>
                    <a:gd name="connsiteX123" fmla="*/ 50614 w 3569946"/>
                    <a:gd name="connsiteY123" fmla="*/ 657226 h 3143250"/>
                    <a:gd name="connsiteX124" fmla="*/ 317314 w 3569946"/>
                    <a:gd name="connsiteY124" fmla="*/ 228600 h 3143250"/>
                    <a:gd name="connsiteX125" fmla="*/ 460190 w 3569946"/>
                    <a:gd name="connsiteY125" fmla="*/ 238126 h 3143250"/>
                    <a:gd name="connsiteX126" fmla="*/ 669738 w 3569946"/>
                    <a:gd name="connsiteY126" fmla="*/ 171450 h 3143250"/>
                    <a:gd name="connsiteX127" fmla="*/ 774514 w 3569946"/>
                    <a:gd name="connsiteY127" fmla="*/ 152400 h 3143250"/>
                    <a:gd name="connsiteX128" fmla="*/ 888814 w 3569946"/>
                    <a:gd name="connsiteY128" fmla="*/ 76200 h 3143250"/>
                    <a:gd name="connsiteX129" fmla="*/ 898338 w 3569946"/>
                    <a:gd name="connsiteY129" fmla="*/ 19050 h 31432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</a:cxnLst>
                  <a:rect l="l" t="t" r="r" b="b"/>
                  <a:pathLst>
                    <a:path w="3569946" h="3143250">
                      <a:moveTo>
                        <a:pt x="945962" y="0"/>
                      </a:moveTo>
                      <a:lnTo>
                        <a:pt x="955490" y="66674"/>
                      </a:lnTo>
                      <a:lnTo>
                        <a:pt x="1145990" y="209550"/>
                      </a:lnTo>
                      <a:lnTo>
                        <a:pt x="1126938" y="304800"/>
                      </a:lnTo>
                      <a:lnTo>
                        <a:pt x="1222190" y="323850"/>
                      </a:lnTo>
                      <a:lnTo>
                        <a:pt x="1203138" y="438150"/>
                      </a:lnTo>
                      <a:lnTo>
                        <a:pt x="1241238" y="447674"/>
                      </a:lnTo>
                      <a:lnTo>
                        <a:pt x="1288862" y="476250"/>
                      </a:lnTo>
                      <a:lnTo>
                        <a:pt x="1355538" y="438150"/>
                      </a:lnTo>
                      <a:lnTo>
                        <a:pt x="1536514" y="523874"/>
                      </a:lnTo>
                      <a:lnTo>
                        <a:pt x="1555562" y="619126"/>
                      </a:lnTo>
                      <a:lnTo>
                        <a:pt x="1641290" y="657226"/>
                      </a:lnTo>
                      <a:lnTo>
                        <a:pt x="1755586" y="561974"/>
                      </a:lnTo>
                      <a:lnTo>
                        <a:pt x="1946090" y="495300"/>
                      </a:lnTo>
                      <a:lnTo>
                        <a:pt x="2088962" y="619126"/>
                      </a:lnTo>
                      <a:lnTo>
                        <a:pt x="2146114" y="609600"/>
                      </a:lnTo>
                      <a:lnTo>
                        <a:pt x="2231838" y="695326"/>
                      </a:lnTo>
                      <a:lnTo>
                        <a:pt x="2327090" y="704850"/>
                      </a:lnTo>
                      <a:lnTo>
                        <a:pt x="2546162" y="581026"/>
                      </a:lnTo>
                      <a:lnTo>
                        <a:pt x="2593786" y="523874"/>
                      </a:lnTo>
                      <a:lnTo>
                        <a:pt x="2717202" y="537586"/>
                      </a:lnTo>
                      <a:cubicBezTo>
                        <a:pt x="2717338" y="539366"/>
                        <a:pt x="2717478" y="541146"/>
                        <a:pt x="2717614" y="542926"/>
                      </a:cubicBezTo>
                      <a:lnTo>
                        <a:pt x="2689038" y="676274"/>
                      </a:lnTo>
                      <a:lnTo>
                        <a:pt x="2774762" y="838200"/>
                      </a:lnTo>
                      <a:lnTo>
                        <a:pt x="2917638" y="781050"/>
                      </a:lnTo>
                      <a:lnTo>
                        <a:pt x="3003362" y="781050"/>
                      </a:lnTo>
                      <a:lnTo>
                        <a:pt x="3041462" y="714374"/>
                      </a:lnTo>
                      <a:lnTo>
                        <a:pt x="3203386" y="695326"/>
                      </a:lnTo>
                      <a:lnTo>
                        <a:pt x="3241490" y="752474"/>
                      </a:lnTo>
                      <a:lnTo>
                        <a:pt x="3336738" y="762000"/>
                      </a:lnTo>
                      <a:lnTo>
                        <a:pt x="3393890" y="809626"/>
                      </a:lnTo>
                      <a:lnTo>
                        <a:pt x="3565338" y="752474"/>
                      </a:lnTo>
                      <a:lnTo>
                        <a:pt x="3569946" y="752474"/>
                      </a:lnTo>
                      <a:lnTo>
                        <a:pt x="3501838" y="876300"/>
                      </a:lnTo>
                      <a:lnTo>
                        <a:pt x="3527238" y="933450"/>
                      </a:lnTo>
                      <a:lnTo>
                        <a:pt x="3527238" y="996950"/>
                      </a:lnTo>
                      <a:lnTo>
                        <a:pt x="3482786" y="1047750"/>
                      </a:lnTo>
                      <a:lnTo>
                        <a:pt x="3451038" y="1187450"/>
                      </a:lnTo>
                      <a:lnTo>
                        <a:pt x="3412938" y="1193800"/>
                      </a:lnTo>
                      <a:lnTo>
                        <a:pt x="3387538" y="1263650"/>
                      </a:lnTo>
                      <a:lnTo>
                        <a:pt x="3228786" y="1390650"/>
                      </a:lnTo>
                      <a:lnTo>
                        <a:pt x="3158938" y="1498600"/>
                      </a:lnTo>
                      <a:lnTo>
                        <a:pt x="3177986" y="1663700"/>
                      </a:lnTo>
                      <a:lnTo>
                        <a:pt x="3133538" y="1714500"/>
                      </a:lnTo>
                      <a:lnTo>
                        <a:pt x="3050986" y="1752600"/>
                      </a:lnTo>
                      <a:lnTo>
                        <a:pt x="2962090" y="1974850"/>
                      </a:lnTo>
                      <a:lnTo>
                        <a:pt x="2930338" y="2019300"/>
                      </a:lnTo>
                      <a:lnTo>
                        <a:pt x="2841438" y="2019300"/>
                      </a:lnTo>
                      <a:lnTo>
                        <a:pt x="2822386" y="2114550"/>
                      </a:lnTo>
                      <a:lnTo>
                        <a:pt x="2644586" y="2139950"/>
                      </a:lnTo>
                      <a:lnTo>
                        <a:pt x="2530290" y="2228850"/>
                      </a:lnTo>
                      <a:lnTo>
                        <a:pt x="2536638" y="2343150"/>
                      </a:lnTo>
                      <a:lnTo>
                        <a:pt x="2473138" y="2393950"/>
                      </a:lnTo>
                      <a:lnTo>
                        <a:pt x="2466786" y="2495550"/>
                      </a:lnTo>
                      <a:lnTo>
                        <a:pt x="2511238" y="2590800"/>
                      </a:lnTo>
                      <a:lnTo>
                        <a:pt x="2499406" y="2768304"/>
                      </a:lnTo>
                      <a:lnTo>
                        <a:pt x="2498538" y="2768600"/>
                      </a:lnTo>
                      <a:lnTo>
                        <a:pt x="2358834" y="2806700"/>
                      </a:lnTo>
                      <a:lnTo>
                        <a:pt x="1914338" y="2933700"/>
                      </a:lnTo>
                      <a:lnTo>
                        <a:pt x="1476186" y="3117850"/>
                      </a:lnTo>
                      <a:lnTo>
                        <a:pt x="1292036" y="3111500"/>
                      </a:lnTo>
                      <a:lnTo>
                        <a:pt x="1234886" y="3092450"/>
                      </a:lnTo>
                      <a:lnTo>
                        <a:pt x="1076136" y="3143250"/>
                      </a:lnTo>
                      <a:lnTo>
                        <a:pt x="1031686" y="3124200"/>
                      </a:lnTo>
                      <a:lnTo>
                        <a:pt x="1241236" y="2832100"/>
                      </a:lnTo>
                      <a:lnTo>
                        <a:pt x="1336486" y="2876550"/>
                      </a:lnTo>
                      <a:lnTo>
                        <a:pt x="1520634" y="2844800"/>
                      </a:lnTo>
                      <a:lnTo>
                        <a:pt x="1628586" y="2781300"/>
                      </a:lnTo>
                      <a:lnTo>
                        <a:pt x="1685738" y="2781300"/>
                      </a:lnTo>
                      <a:lnTo>
                        <a:pt x="1812738" y="2584450"/>
                      </a:lnTo>
                      <a:lnTo>
                        <a:pt x="1927034" y="2616200"/>
                      </a:lnTo>
                      <a:lnTo>
                        <a:pt x="1958786" y="2711450"/>
                      </a:lnTo>
                      <a:lnTo>
                        <a:pt x="2047686" y="2590800"/>
                      </a:lnTo>
                      <a:lnTo>
                        <a:pt x="1977834" y="2533650"/>
                      </a:lnTo>
                      <a:lnTo>
                        <a:pt x="1990538" y="2438400"/>
                      </a:lnTo>
                      <a:lnTo>
                        <a:pt x="1958786" y="2393950"/>
                      </a:lnTo>
                      <a:lnTo>
                        <a:pt x="1965138" y="2330450"/>
                      </a:lnTo>
                      <a:lnTo>
                        <a:pt x="1895286" y="2292350"/>
                      </a:lnTo>
                      <a:lnTo>
                        <a:pt x="1819086" y="2317750"/>
                      </a:lnTo>
                      <a:lnTo>
                        <a:pt x="1698434" y="2266950"/>
                      </a:lnTo>
                      <a:lnTo>
                        <a:pt x="1685738" y="2305050"/>
                      </a:lnTo>
                      <a:lnTo>
                        <a:pt x="1609538" y="2305050"/>
                      </a:lnTo>
                      <a:lnTo>
                        <a:pt x="1584138" y="2349500"/>
                      </a:lnTo>
                      <a:lnTo>
                        <a:pt x="1507938" y="2406650"/>
                      </a:lnTo>
                      <a:lnTo>
                        <a:pt x="1431736" y="2349500"/>
                      </a:lnTo>
                      <a:lnTo>
                        <a:pt x="1298386" y="2349500"/>
                      </a:lnTo>
                      <a:lnTo>
                        <a:pt x="1095186" y="2406650"/>
                      </a:lnTo>
                      <a:lnTo>
                        <a:pt x="993586" y="2260600"/>
                      </a:lnTo>
                      <a:lnTo>
                        <a:pt x="860236" y="2228850"/>
                      </a:lnTo>
                      <a:lnTo>
                        <a:pt x="898336" y="1993900"/>
                      </a:lnTo>
                      <a:lnTo>
                        <a:pt x="815786" y="2070100"/>
                      </a:lnTo>
                      <a:lnTo>
                        <a:pt x="771336" y="2254250"/>
                      </a:lnTo>
                      <a:lnTo>
                        <a:pt x="745936" y="2330450"/>
                      </a:lnTo>
                      <a:lnTo>
                        <a:pt x="752286" y="2470150"/>
                      </a:lnTo>
                      <a:lnTo>
                        <a:pt x="930086" y="2603500"/>
                      </a:lnTo>
                      <a:lnTo>
                        <a:pt x="936436" y="2711450"/>
                      </a:lnTo>
                      <a:lnTo>
                        <a:pt x="758636" y="2647950"/>
                      </a:lnTo>
                      <a:lnTo>
                        <a:pt x="682436" y="2622550"/>
                      </a:lnTo>
                      <a:lnTo>
                        <a:pt x="523686" y="2476500"/>
                      </a:lnTo>
                      <a:lnTo>
                        <a:pt x="612586" y="2152650"/>
                      </a:lnTo>
                      <a:lnTo>
                        <a:pt x="517336" y="2044700"/>
                      </a:lnTo>
                      <a:lnTo>
                        <a:pt x="428436" y="2139950"/>
                      </a:lnTo>
                      <a:lnTo>
                        <a:pt x="403036" y="2044700"/>
                      </a:lnTo>
                      <a:lnTo>
                        <a:pt x="460186" y="2012950"/>
                      </a:lnTo>
                      <a:lnTo>
                        <a:pt x="453836" y="1816100"/>
                      </a:lnTo>
                      <a:lnTo>
                        <a:pt x="453836" y="1695450"/>
                      </a:lnTo>
                      <a:lnTo>
                        <a:pt x="549086" y="1562100"/>
                      </a:lnTo>
                      <a:lnTo>
                        <a:pt x="644336" y="1308100"/>
                      </a:lnTo>
                      <a:lnTo>
                        <a:pt x="644336" y="1250950"/>
                      </a:lnTo>
                      <a:lnTo>
                        <a:pt x="599886" y="1282700"/>
                      </a:lnTo>
                      <a:lnTo>
                        <a:pt x="530036" y="1327150"/>
                      </a:lnTo>
                      <a:lnTo>
                        <a:pt x="479236" y="1346200"/>
                      </a:lnTo>
                      <a:lnTo>
                        <a:pt x="447486" y="1390650"/>
                      </a:lnTo>
                      <a:lnTo>
                        <a:pt x="383986" y="1409700"/>
                      </a:lnTo>
                      <a:lnTo>
                        <a:pt x="390336" y="1466850"/>
                      </a:lnTo>
                      <a:lnTo>
                        <a:pt x="333186" y="1524000"/>
                      </a:lnTo>
                      <a:lnTo>
                        <a:pt x="276036" y="1498600"/>
                      </a:lnTo>
                      <a:lnTo>
                        <a:pt x="263336" y="1435100"/>
                      </a:lnTo>
                      <a:lnTo>
                        <a:pt x="244286" y="1282700"/>
                      </a:lnTo>
                      <a:lnTo>
                        <a:pt x="104586" y="1143000"/>
                      </a:lnTo>
                      <a:lnTo>
                        <a:pt x="2986" y="1066800"/>
                      </a:lnTo>
                      <a:lnTo>
                        <a:pt x="0" y="1051712"/>
                      </a:lnTo>
                      <a:lnTo>
                        <a:pt x="12514" y="1057274"/>
                      </a:lnTo>
                      <a:lnTo>
                        <a:pt x="50614" y="657226"/>
                      </a:lnTo>
                      <a:lnTo>
                        <a:pt x="317314" y="228600"/>
                      </a:lnTo>
                      <a:lnTo>
                        <a:pt x="460190" y="238126"/>
                      </a:lnTo>
                      <a:lnTo>
                        <a:pt x="669738" y="171450"/>
                      </a:lnTo>
                      <a:lnTo>
                        <a:pt x="774514" y="152400"/>
                      </a:lnTo>
                      <a:lnTo>
                        <a:pt x="888814" y="76200"/>
                      </a:lnTo>
                      <a:lnTo>
                        <a:pt x="898338" y="19050"/>
                      </a:lnTo>
                      <a:close/>
                    </a:path>
                  </a:pathLst>
                </a:custGeom>
                <a:noFill/>
                <a:ln w="38100">
                  <a:solidFill>
                    <a:schemeClr val="accent6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9" name="グループ化 108">
                <a:extLst>
                  <a:ext uri="{FF2B5EF4-FFF2-40B4-BE49-F238E27FC236}">
                    <a16:creationId xmlns:a16="http://schemas.microsoft.com/office/drawing/2014/main" id="{22AB7D5F-06AA-4FCD-A462-51229DE19C86}"/>
                  </a:ext>
                </a:extLst>
              </p:cNvPr>
              <p:cNvGrpSpPr/>
              <p:nvPr/>
            </p:nvGrpSpPr>
            <p:grpSpPr>
              <a:xfrm>
                <a:off x="31917812" y="29563248"/>
                <a:ext cx="3746482" cy="2967142"/>
                <a:chOff x="31917812" y="29563248"/>
                <a:chExt cx="3746482" cy="2967142"/>
              </a:xfrm>
            </p:grpSpPr>
            <p:sp>
              <p:nvSpPr>
                <p:cNvPr id="110" name="正方形/長方形 109">
                  <a:extLst>
                    <a:ext uri="{FF2B5EF4-FFF2-40B4-BE49-F238E27FC236}">
                      <a16:creationId xmlns:a16="http://schemas.microsoft.com/office/drawing/2014/main" id="{409E89AB-5EF4-4CEB-A076-70F67AE93AD2}"/>
                    </a:ext>
                  </a:extLst>
                </p:cNvPr>
                <p:cNvSpPr/>
                <p:nvPr/>
              </p:nvSpPr>
              <p:spPr>
                <a:xfrm>
                  <a:off x="33425047" y="32314946"/>
                  <a:ext cx="511679" cy="215444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algn="ctr"/>
                  <a:r>
                    <a:rPr lang="ja-JP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田原市</a:t>
                  </a:r>
                </a:p>
              </p:txBody>
            </p:sp>
            <p:grpSp>
              <p:nvGrpSpPr>
                <p:cNvPr id="111" name="グループ化 110">
                  <a:extLst>
                    <a:ext uri="{FF2B5EF4-FFF2-40B4-BE49-F238E27FC236}">
                      <a16:creationId xmlns:a16="http://schemas.microsoft.com/office/drawing/2014/main" id="{F2EF499E-C1BD-4893-B203-F5C3BE8BDD1E}"/>
                    </a:ext>
                  </a:extLst>
                </p:cNvPr>
                <p:cNvGrpSpPr/>
                <p:nvPr/>
              </p:nvGrpSpPr>
              <p:grpSpPr>
                <a:xfrm>
                  <a:off x="31917812" y="29563248"/>
                  <a:ext cx="3746482" cy="2687370"/>
                  <a:chOff x="31917812" y="29563248"/>
                  <a:chExt cx="3746482" cy="2687370"/>
                </a:xfrm>
              </p:grpSpPr>
              <p:sp>
                <p:nvSpPr>
                  <p:cNvPr id="112" name="正方形/長方形 111">
                    <a:extLst>
                      <a:ext uri="{FF2B5EF4-FFF2-40B4-BE49-F238E27FC236}">
                        <a16:creationId xmlns:a16="http://schemas.microsoft.com/office/drawing/2014/main" id="{ED61853D-B6BB-49B0-B3B2-34A3BF4C3ECE}"/>
                      </a:ext>
                    </a:extLst>
                  </p:cNvPr>
                  <p:cNvSpPr/>
                  <p:nvPr/>
                </p:nvSpPr>
                <p:spPr>
                  <a:xfrm>
                    <a:off x="32753442" y="30333234"/>
                    <a:ext cx="415498" cy="184666"/>
                  </a:xfrm>
                  <a:prstGeom prst="rect">
                    <a:avLst/>
                  </a:prstGeom>
                  <a:noFill/>
                </p:spPr>
                <p:txBody>
                  <a:bodyPr wrap="none">
                    <a:spAutoFit/>
                    <a:scene3d>
                      <a:camera prst="orthographicFront"/>
                      <a:lightRig rig="soft" dir="tl">
                        <a:rot lat="0" lon="0" rev="0"/>
                      </a:lightRig>
                    </a:scene3d>
                    <a:sp3d contourW="25400" prstMaterial="matte">
                      <a:contourClr>
                        <a:schemeClr val="accent2">
                          <a:tint val="20000"/>
                        </a:schemeClr>
                      </a:contourClr>
                    </a:sp3d>
                  </a:bodyPr>
                  <a:lstStyle>
                    <a:defPPr>
                      <a:defRPr lang="ja-JP"/>
                    </a:defPPr>
                    <a:lvl1pPr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1pPr>
                    <a:lvl2pPr marL="609600" indent="-152400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2pPr>
                    <a:lvl3pPr marL="1220788" indent="-306388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3pPr>
                    <a:lvl4pPr marL="1831975" indent="-460375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4pPr>
                    <a:lvl5pPr marL="2443163" indent="-614363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9pPr>
                  </a:lstStyle>
                  <a:p>
                    <a:pPr marL="0" marR="0" lvl="0" indent="0" algn="ctr" defTabSz="1220788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1" lang="ja-JP" altLang="en-US" sz="600" i="0" u="none" strike="noStrike" kern="10" cap="none" spc="0" normalizeH="0" baseline="0" noProof="0" dirty="0">
                        <a:ln>
                          <a:noFill/>
                        </a:ln>
                        <a:solidFill>
                          <a:srgbClr val="4F81BD">
                            <a:lumMod val="75000"/>
                          </a:srgbClr>
                        </a:solidFill>
                        <a:uLnTx/>
                        <a:uFillTx/>
                        <a:latin typeface="メイリオ"/>
                        <a:ea typeface="メイリオ"/>
                        <a:cs typeface="メイリオ"/>
                      </a:rPr>
                      <a:t>千種区</a:t>
                    </a:r>
                  </a:p>
                </p:txBody>
              </p:sp>
              <p:sp>
                <p:nvSpPr>
                  <p:cNvPr id="113" name="正方形/長方形 112">
                    <a:extLst>
                      <a:ext uri="{FF2B5EF4-FFF2-40B4-BE49-F238E27FC236}">
                        <a16:creationId xmlns:a16="http://schemas.microsoft.com/office/drawing/2014/main" id="{6875C625-C3C1-4BE4-BB21-2844F27F0FAC}"/>
                      </a:ext>
                    </a:extLst>
                  </p:cNvPr>
                  <p:cNvSpPr/>
                  <p:nvPr/>
                </p:nvSpPr>
                <p:spPr>
                  <a:xfrm>
                    <a:off x="32711115" y="30281113"/>
                    <a:ext cx="338554" cy="184666"/>
                  </a:xfrm>
                  <a:prstGeom prst="rect">
                    <a:avLst/>
                  </a:prstGeom>
                  <a:noFill/>
                </p:spPr>
                <p:txBody>
                  <a:bodyPr wrap="none">
                    <a:spAutoFit/>
                    <a:scene3d>
                      <a:camera prst="orthographicFront"/>
                      <a:lightRig rig="soft" dir="tl">
                        <a:rot lat="0" lon="0" rev="0"/>
                      </a:lightRig>
                    </a:scene3d>
                    <a:sp3d contourW="25400" prstMaterial="matte">
                      <a:contourClr>
                        <a:schemeClr val="accent2">
                          <a:tint val="20000"/>
                        </a:schemeClr>
                      </a:contourClr>
                    </a:sp3d>
                  </a:bodyPr>
                  <a:lstStyle>
                    <a:defPPr>
                      <a:defRPr lang="ja-JP"/>
                    </a:defPPr>
                    <a:lvl1pPr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1pPr>
                    <a:lvl2pPr marL="609600" indent="-152400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2pPr>
                    <a:lvl3pPr marL="1220788" indent="-306388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3pPr>
                    <a:lvl4pPr marL="1831975" indent="-460375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4pPr>
                    <a:lvl5pPr marL="2443163" indent="-614363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9pPr>
                  </a:lstStyle>
                  <a:p>
                    <a:pPr marL="0" marR="0" lvl="0" indent="0" algn="ctr" defTabSz="1220788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1" lang="ja-JP" altLang="en-US" sz="600" i="0" u="none" strike="noStrike" kern="10" cap="none" spc="0" normalizeH="0" baseline="0" noProof="0" dirty="0">
                        <a:ln>
                          <a:noFill/>
                        </a:ln>
                        <a:solidFill>
                          <a:srgbClr val="4F81BD">
                            <a:lumMod val="75000"/>
                          </a:srgbClr>
                        </a:solidFill>
                        <a:uLnTx/>
                        <a:uFillTx/>
                        <a:latin typeface="メイリオ"/>
                        <a:ea typeface="メイリオ"/>
                        <a:cs typeface="メイリオ"/>
                      </a:rPr>
                      <a:t>東区</a:t>
                    </a:r>
                  </a:p>
                </p:txBody>
              </p:sp>
              <p:sp>
                <p:nvSpPr>
                  <p:cNvPr id="114" name="正方形/長方形 113">
                    <a:extLst>
                      <a:ext uri="{FF2B5EF4-FFF2-40B4-BE49-F238E27FC236}">
                        <a16:creationId xmlns:a16="http://schemas.microsoft.com/office/drawing/2014/main" id="{14EF1062-A4EC-4063-B6E2-EAECA07659C0}"/>
                      </a:ext>
                    </a:extLst>
                  </p:cNvPr>
                  <p:cNvSpPr/>
                  <p:nvPr/>
                </p:nvSpPr>
                <p:spPr>
                  <a:xfrm>
                    <a:off x="32704549" y="30190062"/>
                    <a:ext cx="338554" cy="184666"/>
                  </a:xfrm>
                  <a:prstGeom prst="rect">
                    <a:avLst/>
                  </a:prstGeom>
                  <a:noFill/>
                </p:spPr>
                <p:txBody>
                  <a:bodyPr wrap="none">
                    <a:spAutoFit/>
                    <a:scene3d>
                      <a:camera prst="orthographicFront"/>
                      <a:lightRig rig="soft" dir="tl">
                        <a:rot lat="0" lon="0" rev="0"/>
                      </a:lightRig>
                    </a:scene3d>
                    <a:sp3d contourW="25400" prstMaterial="matte">
                      <a:contourClr>
                        <a:schemeClr val="accent2">
                          <a:tint val="20000"/>
                        </a:schemeClr>
                      </a:contourClr>
                    </a:sp3d>
                  </a:bodyPr>
                  <a:lstStyle>
                    <a:defPPr>
                      <a:defRPr lang="ja-JP"/>
                    </a:defPPr>
                    <a:lvl1pPr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1pPr>
                    <a:lvl2pPr marL="609600" indent="-152400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2pPr>
                    <a:lvl3pPr marL="1220788" indent="-306388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3pPr>
                    <a:lvl4pPr marL="1831975" indent="-460375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4pPr>
                    <a:lvl5pPr marL="2443163" indent="-614363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9pPr>
                  </a:lstStyle>
                  <a:p>
                    <a:pPr marL="0" marR="0" lvl="0" indent="0" algn="ctr" defTabSz="1220788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1" lang="ja-JP" altLang="en-US" sz="600" i="0" u="none" strike="noStrike" kern="10" cap="none" spc="0" normalizeH="0" baseline="0" noProof="0" dirty="0">
                        <a:ln>
                          <a:noFill/>
                        </a:ln>
                        <a:solidFill>
                          <a:srgbClr val="4F81BD">
                            <a:lumMod val="75000"/>
                          </a:srgbClr>
                        </a:solidFill>
                        <a:uLnTx/>
                        <a:uFillTx/>
                        <a:latin typeface="メイリオ"/>
                        <a:ea typeface="メイリオ"/>
                        <a:cs typeface="メイリオ"/>
                      </a:rPr>
                      <a:t>北区</a:t>
                    </a:r>
                  </a:p>
                </p:txBody>
              </p:sp>
              <p:sp>
                <p:nvSpPr>
                  <p:cNvPr id="115" name="正方形/長方形 114">
                    <a:extLst>
                      <a:ext uri="{FF2B5EF4-FFF2-40B4-BE49-F238E27FC236}">
                        <a16:creationId xmlns:a16="http://schemas.microsoft.com/office/drawing/2014/main" id="{52055F55-E751-489C-A696-B016584FB6AD}"/>
                      </a:ext>
                    </a:extLst>
                  </p:cNvPr>
                  <p:cNvSpPr/>
                  <p:nvPr/>
                </p:nvSpPr>
                <p:spPr>
                  <a:xfrm>
                    <a:off x="32554953" y="30229779"/>
                    <a:ext cx="338554" cy="184666"/>
                  </a:xfrm>
                  <a:prstGeom prst="rect">
                    <a:avLst/>
                  </a:prstGeom>
                  <a:noFill/>
                </p:spPr>
                <p:txBody>
                  <a:bodyPr wrap="none">
                    <a:spAutoFit/>
                    <a:scene3d>
                      <a:camera prst="orthographicFront"/>
                      <a:lightRig rig="soft" dir="tl">
                        <a:rot lat="0" lon="0" rev="0"/>
                      </a:lightRig>
                    </a:scene3d>
                    <a:sp3d contourW="25400" prstMaterial="matte">
                      <a:contourClr>
                        <a:schemeClr val="accent2">
                          <a:tint val="20000"/>
                        </a:schemeClr>
                      </a:contourClr>
                    </a:sp3d>
                  </a:bodyPr>
                  <a:lstStyle>
                    <a:defPPr>
                      <a:defRPr lang="ja-JP"/>
                    </a:defPPr>
                    <a:lvl1pPr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1pPr>
                    <a:lvl2pPr marL="609600" indent="-152400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2pPr>
                    <a:lvl3pPr marL="1220788" indent="-306388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3pPr>
                    <a:lvl4pPr marL="1831975" indent="-460375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4pPr>
                    <a:lvl5pPr marL="2443163" indent="-614363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9pPr>
                  </a:lstStyle>
                  <a:p>
                    <a:pPr marL="0" marR="0" lvl="0" indent="0" algn="ctr" defTabSz="1220788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1" lang="ja-JP" altLang="en-US" sz="600" i="0" u="none" strike="noStrike" kern="10" cap="none" spc="0" normalizeH="0" baseline="0" noProof="0" dirty="0">
                        <a:ln>
                          <a:noFill/>
                        </a:ln>
                        <a:solidFill>
                          <a:srgbClr val="4F81BD">
                            <a:lumMod val="75000"/>
                          </a:srgbClr>
                        </a:solidFill>
                        <a:uLnTx/>
                        <a:uFillTx/>
                        <a:latin typeface="メイリオ"/>
                        <a:ea typeface="メイリオ"/>
                        <a:cs typeface="メイリオ"/>
                      </a:rPr>
                      <a:t>西区</a:t>
                    </a:r>
                  </a:p>
                </p:txBody>
              </p:sp>
              <p:sp>
                <p:nvSpPr>
                  <p:cNvPr id="116" name="正方形/長方形 115">
                    <a:extLst>
                      <a:ext uri="{FF2B5EF4-FFF2-40B4-BE49-F238E27FC236}">
                        <a16:creationId xmlns:a16="http://schemas.microsoft.com/office/drawing/2014/main" id="{99E4C12F-7E7E-4A6D-A039-B10678117D82}"/>
                      </a:ext>
                    </a:extLst>
                  </p:cNvPr>
                  <p:cNvSpPr/>
                  <p:nvPr/>
                </p:nvSpPr>
                <p:spPr>
                  <a:xfrm>
                    <a:off x="32488331" y="30346211"/>
                    <a:ext cx="415498" cy="184666"/>
                  </a:xfrm>
                  <a:prstGeom prst="rect">
                    <a:avLst/>
                  </a:prstGeom>
                  <a:noFill/>
                </p:spPr>
                <p:txBody>
                  <a:bodyPr wrap="none">
                    <a:spAutoFit/>
                    <a:scene3d>
                      <a:camera prst="orthographicFront"/>
                      <a:lightRig rig="soft" dir="tl">
                        <a:rot lat="0" lon="0" rev="0"/>
                      </a:lightRig>
                    </a:scene3d>
                    <a:sp3d contourW="25400" prstMaterial="matte">
                      <a:contourClr>
                        <a:schemeClr val="accent2">
                          <a:tint val="20000"/>
                        </a:schemeClr>
                      </a:contourClr>
                    </a:sp3d>
                  </a:bodyPr>
                  <a:lstStyle>
                    <a:defPPr>
                      <a:defRPr lang="ja-JP"/>
                    </a:defPPr>
                    <a:lvl1pPr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1pPr>
                    <a:lvl2pPr marL="609600" indent="-152400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2pPr>
                    <a:lvl3pPr marL="1220788" indent="-306388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3pPr>
                    <a:lvl4pPr marL="1831975" indent="-460375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4pPr>
                    <a:lvl5pPr marL="2443163" indent="-614363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9pPr>
                  </a:lstStyle>
                  <a:p>
                    <a:pPr marL="0" marR="0" lvl="0" indent="0" algn="ctr" defTabSz="1220788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1" lang="ja-JP" altLang="en-US" sz="600" i="0" u="none" strike="noStrike" kern="10" cap="none" spc="0" normalizeH="0" baseline="0" noProof="0" dirty="0">
                        <a:ln>
                          <a:noFill/>
                        </a:ln>
                        <a:solidFill>
                          <a:srgbClr val="4F81BD">
                            <a:lumMod val="75000"/>
                          </a:srgbClr>
                        </a:solidFill>
                        <a:uLnTx/>
                        <a:uFillTx/>
                        <a:latin typeface="メイリオ"/>
                        <a:ea typeface="メイリオ"/>
                        <a:cs typeface="メイリオ"/>
                      </a:rPr>
                      <a:t>中村区</a:t>
                    </a:r>
                  </a:p>
                </p:txBody>
              </p:sp>
              <p:sp>
                <p:nvSpPr>
                  <p:cNvPr id="117" name="正方形/長方形 116">
                    <a:extLst>
                      <a:ext uri="{FF2B5EF4-FFF2-40B4-BE49-F238E27FC236}">
                        <a16:creationId xmlns:a16="http://schemas.microsoft.com/office/drawing/2014/main" id="{B5CB3A5C-F791-47F9-9211-537AF674630F}"/>
                      </a:ext>
                    </a:extLst>
                  </p:cNvPr>
                  <p:cNvSpPr/>
                  <p:nvPr/>
                </p:nvSpPr>
                <p:spPr>
                  <a:xfrm>
                    <a:off x="32669256" y="30397357"/>
                    <a:ext cx="338554" cy="184666"/>
                  </a:xfrm>
                  <a:prstGeom prst="rect">
                    <a:avLst/>
                  </a:prstGeom>
                  <a:noFill/>
                </p:spPr>
                <p:txBody>
                  <a:bodyPr wrap="none">
                    <a:spAutoFit/>
                    <a:scene3d>
                      <a:camera prst="orthographicFront"/>
                      <a:lightRig rig="soft" dir="tl">
                        <a:rot lat="0" lon="0" rev="0"/>
                      </a:lightRig>
                    </a:scene3d>
                    <a:sp3d contourW="25400" prstMaterial="matte">
                      <a:contourClr>
                        <a:schemeClr val="accent2">
                          <a:tint val="20000"/>
                        </a:schemeClr>
                      </a:contourClr>
                    </a:sp3d>
                  </a:bodyPr>
                  <a:lstStyle>
                    <a:defPPr>
                      <a:defRPr lang="ja-JP"/>
                    </a:defPPr>
                    <a:lvl1pPr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1pPr>
                    <a:lvl2pPr marL="609600" indent="-152400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2pPr>
                    <a:lvl3pPr marL="1220788" indent="-306388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3pPr>
                    <a:lvl4pPr marL="1831975" indent="-460375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4pPr>
                    <a:lvl5pPr marL="2443163" indent="-614363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9pPr>
                  </a:lstStyle>
                  <a:p>
                    <a:pPr marL="0" marR="0" lvl="0" indent="0" algn="ctr" defTabSz="1220788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1" lang="ja-JP" altLang="en-US" sz="600" i="0" u="none" strike="noStrike" kern="10" cap="none" spc="0" normalizeH="0" baseline="0" noProof="0" dirty="0">
                        <a:ln>
                          <a:noFill/>
                        </a:ln>
                        <a:solidFill>
                          <a:srgbClr val="4F81BD">
                            <a:lumMod val="75000"/>
                          </a:srgbClr>
                        </a:solidFill>
                        <a:uLnTx/>
                        <a:uFillTx/>
                        <a:latin typeface="メイリオ"/>
                        <a:ea typeface="メイリオ"/>
                        <a:cs typeface="メイリオ"/>
                      </a:rPr>
                      <a:t>中区</a:t>
                    </a:r>
                  </a:p>
                </p:txBody>
              </p:sp>
              <p:sp>
                <p:nvSpPr>
                  <p:cNvPr id="118" name="正方形/長方形 117">
                    <a:extLst>
                      <a:ext uri="{FF2B5EF4-FFF2-40B4-BE49-F238E27FC236}">
                        <a16:creationId xmlns:a16="http://schemas.microsoft.com/office/drawing/2014/main" id="{07025BC0-71AC-4478-89E3-3132A95F4667}"/>
                      </a:ext>
                    </a:extLst>
                  </p:cNvPr>
                  <p:cNvSpPr/>
                  <p:nvPr/>
                </p:nvSpPr>
                <p:spPr>
                  <a:xfrm>
                    <a:off x="32794760" y="30432186"/>
                    <a:ext cx="415498" cy="184666"/>
                  </a:xfrm>
                  <a:prstGeom prst="rect">
                    <a:avLst/>
                  </a:prstGeom>
                  <a:noFill/>
                </p:spPr>
                <p:txBody>
                  <a:bodyPr wrap="none">
                    <a:spAutoFit/>
                    <a:scene3d>
                      <a:camera prst="orthographicFront"/>
                      <a:lightRig rig="soft" dir="tl">
                        <a:rot lat="0" lon="0" rev="0"/>
                      </a:lightRig>
                    </a:scene3d>
                    <a:sp3d contourW="25400" prstMaterial="matte">
                      <a:contourClr>
                        <a:schemeClr val="accent2">
                          <a:tint val="20000"/>
                        </a:schemeClr>
                      </a:contourClr>
                    </a:sp3d>
                  </a:bodyPr>
                  <a:lstStyle>
                    <a:defPPr>
                      <a:defRPr lang="ja-JP"/>
                    </a:defPPr>
                    <a:lvl1pPr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1pPr>
                    <a:lvl2pPr marL="609600" indent="-152400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2pPr>
                    <a:lvl3pPr marL="1220788" indent="-306388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3pPr>
                    <a:lvl4pPr marL="1831975" indent="-460375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4pPr>
                    <a:lvl5pPr marL="2443163" indent="-614363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9pPr>
                  </a:lstStyle>
                  <a:p>
                    <a:pPr marL="0" marR="0" lvl="0" indent="0" algn="ctr" defTabSz="1220788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1" lang="ja-JP" altLang="en-US" sz="600" i="0" u="none" strike="noStrike" kern="10" cap="none" spc="0" normalizeH="0" baseline="0" noProof="0" dirty="0">
                        <a:ln>
                          <a:noFill/>
                        </a:ln>
                        <a:solidFill>
                          <a:srgbClr val="4F81BD">
                            <a:lumMod val="75000"/>
                          </a:srgbClr>
                        </a:solidFill>
                        <a:uLnTx/>
                        <a:uFillTx/>
                        <a:latin typeface="メイリオ"/>
                        <a:ea typeface="メイリオ"/>
                        <a:cs typeface="メイリオ"/>
                      </a:rPr>
                      <a:t>昭和区</a:t>
                    </a:r>
                  </a:p>
                </p:txBody>
              </p:sp>
              <p:sp>
                <p:nvSpPr>
                  <p:cNvPr id="119" name="正方形/長方形 118">
                    <a:extLst>
                      <a:ext uri="{FF2B5EF4-FFF2-40B4-BE49-F238E27FC236}">
                        <a16:creationId xmlns:a16="http://schemas.microsoft.com/office/drawing/2014/main" id="{2AD31828-BFC2-4CF1-9B1B-07290E3D08BE}"/>
                      </a:ext>
                    </a:extLst>
                  </p:cNvPr>
                  <p:cNvSpPr/>
                  <p:nvPr/>
                </p:nvSpPr>
                <p:spPr>
                  <a:xfrm>
                    <a:off x="32626861" y="30501651"/>
                    <a:ext cx="415498" cy="184666"/>
                  </a:xfrm>
                  <a:prstGeom prst="rect">
                    <a:avLst/>
                  </a:prstGeom>
                  <a:noFill/>
                </p:spPr>
                <p:txBody>
                  <a:bodyPr wrap="none">
                    <a:spAutoFit/>
                    <a:scene3d>
                      <a:camera prst="orthographicFront"/>
                      <a:lightRig rig="soft" dir="tl">
                        <a:rot lat="0" lon="0" rev="0"/>
                      </a:lightRig>
                    </a:scene3d>
                    <a:sp3d contourW="25400" prstMaterial="matte">
                      <a:contourClr>
                        <a:schemeClr val="accent2">
                          <a:tint val="20000"/>
                        </a:schemeClr>
                      </a:contourClr>
                    </a:sp3d>
                  </a:bodyPr>
                  <a:lstStyle>
                    <a:defPPr>
                      <a:defRPr lang="ja-JP"/>
                    </a:defPPr>
                    <a:lvl1pPr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1pPr>
                    <a:lvl2pPr marL="609600" indent="-152400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2pPr>
                    <a:lvl3pPr marL="1220788" indent="-306388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3pPr>
                    <a:lvl4pPr marL="1831975" indent="-460375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4pPr>
                    <a:lvl5pPr marL="2443163" indent="-614363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9pPr>
                  </a:lstStyle>
                  <a:p>
                    <a:pPr marL="0" marR="0" lvl="0" indent="0" algn="ctr" defTabSz="1220788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1" lang="ja-JP" altLang="en-US" sz="600" i="0" u="none" strike="noStrike" kern="10" cap="none" spc="0" normalizeH="0" baseline="0" noProof="0" dirty="0">
                        <a:ln>
                          <a:noFill/>
                        </a:ln>
                        <a:solidFill>
                          <a:srgbClr val="4F81BD">
                            <a:lumMod val="75000"/>
                          </a:srgbClr>
                        </a:solidFill>
                        <a:uLnTx/>
                        <a:uFillTx/>
                        <a:latin typeface="メイリオ"/>
                        <a:ea typeface="メイリオ"/>
                        <a:cs typeface="メイリオ"/>
                      </a:rPr>
                      <a:t>熱田区</a:t>
                    </a:r>
                  </a:p>
                </p:txBody>
              </p:sp>
              <p:sp>
                <p:nvSpPr>
                  <p:cNvPr id="120" name="正方形/長方形 119">
                    <a:extLst>
                      <a:ext uri="{FF2B5EF4-FFF2-40B4-BE49-F238E27FC236}">
                        <a16:creationId xmlns:a16="http://schemas.microsoft.com/office/drawing/2014/main" id="{743925F8-AE3C-46E5-8E41-6D2E13855A73}"/>
                      </a:ext>
                    </a:extLst>
                  </p:cNvPr>
                  <p:cNvSpPr/>
                  <p:nvPr/>
                </p:nvSpPr>
                <p:spPr>
                  <a:xfrm>
                    <a:off x="32834262" y="30157459"/>
                    <a:ext cx="415498" cy="184666"/>
                  </a:xfrm>
                  <a:prstGeom prst="rect">
                    <a:avLst/>
                  </a:prstGeom>
                  <a:noFill/>
                </p:spPr>
                <p:txBody>
                  <a:bodyPr wrap="none">
                    <a:spAutoFit/>
                    <a:scene3d>
                      <a:camera prst="orthographicFront"/>
                      <a:lightRig rig="soft" dir="tl">
                        <a:rot lat="0" lon="0" rev="0"/>
                      </a:lightRig>
                    </a:scene3d>
                    <a:sp3d contourW="25400" prstMaterial="matte">
                      <a:contourClr>
                        <a:schemeClr val="accent2">
                          <a:tint val="20000"/>
                        </a:schemeClr>
                      </a:contourClr>
                    </a:sp3d>
                  </a:bodyPr>
                  <a:lstStyle>
                    <a:defPPr>
                      <a:defRPr lang="ja-JP"/>
                    </a:defPPr>
                    <a:lvl1pPr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1pPr>
                    <a:lvl2pPr marL="609600" indent="-152400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2pPr>
                    <a:lvl3pPr marL="1220788" indent="-306388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3pPr>
                    <a:lvl4pPr marL="1831975" indent="-460375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4pPr>
                    <a:lvl5pPr marL="2443163" indent="-614363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9pPr>
                  </a:lstStyle>
                  <a:p>
                    <a:pPr marL="0" marR="0" lvl="0" indent="0" algn="ctr" defTabSz="1220788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1" lang="ja-JP" altLang="en-US" sz="600" i="0" u="none" strike="noStrike" kern="10" cap="none" spc="0" normalizeH="0" baseline="0" noProof="0" dirty="0">
                        <a:ln>
                          <a:noFill/>
                        </a:ln>
                        <a:solidFill>
                          <a:srgbClr val="4F81BD">
                            <a:lumMod val="75000"/>
                          </a:srgbClr>
                        </a:solidFill>
                        <a:uLnTx/>
                        <a:uFillTx/>
                        <a:latin typeface="メイリオ"/>
                        <a:ea typeface="メイリオ"/>
                        <a:cs typeface="メイリオ"/>
                      </a:rPr>
                      <a:t>守山区</a:t>
                    </a:r>
                  </a:p>
                </p:txBody>
              </p:sp>
              <p:sp>
                <p:nvSpPr>
                  <p:cNvPr id="121" name="正方形/長方形 120">
                    <a:extLst>
                      <a:ext uri="{FF2B5EF4-FFF2-40B4-BE49-F238E27FC236}">
                        <a16:creationId xmlns:a16="http://schemas.microsoft.com/office/drawing/2014/main" id="{CE770937-72F5-448D-AE66-6D68CDEED9C1}"/>
                      </a:ext>
                    </a:extLst>
                  </p:cNvPr>
                  <p:cNvSpPr/>
                  <p:nvPr/>
                </p:nvSpPr>
                <p:spPr>
                  <a:xfrm>
                    <a:off x="32873264" y="30670848"/>
                    <a:ext cx="338554" cy="184666"/>
                  </a:xfrm>
                  <a:prstGeom prst="rect">
                    <a:avLst/>
                  </a:prstGeom>
                  <a:noFill/>
                </p:spPr>
                <p:txBody>
                  <a:bodyPr wrap="none">
                    <a:spAutoFit/>
                    <a:scene3d>
                      <a:camera prst="orthographicFront"/>
                      <a:lightRig rig="soft" dir="tl">
                        <a:rot lat="0" lon="0" rev="0"/>
                      </a:lightRig>
                    </a:scene3d>
                    <a:sp3d contourW="25400" prstMaterial="matte">
                      <a:contourClr>
                        <a:schemeClr val="accent2">
                          <a:tint val="20000"/>
                        </a:schemeClr>
                      </a:contourClr>
                    </a:sp3d>
                  </a:bodyPr>
                  <a:lstStyle>
                    <a:defPPr>
                      <a:defRPr lang="ja-JP"/>
                    </a:defPPr>
                    <a:lvl1pPr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1pPr>
                    <a:lvl2pPr marL="609600" indent="-152400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2pPr>
                    <a:lvl3pPr marL="1220788" indent="-306388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3pPr>
                    <a:lvl4pPr marL="1831975" indent="-460375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4pPr>
                    <a:lvl5pPr marL="2443163" indent="-614363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9pPr>
                  </a:lstStyle>
                  <a:p>
                    <a:pPr marL="0" marR="0" lvl="0" indent="0" algn="ctr" defTabSz="1220788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1" lang="ja-JP" altLang="en-US" sz="600" i="0" u="none" strike="noStrike" kern="10" cap="none" spc="0" normalizeH="0" baseline="0" noProof="0" dirty="0">
                        <a:ln>
                          <a:noFill/>
                        </a:ln>
                        <a:solidFill>
                          <a:srgbClr val="4F81BD">
                            <a:lumMod val="75000"/>
                          </a:srgbClr>
                        </a:solidFill>
                        <a:uLnTx/>
                        <a:uFillTx/>
                        <a:latin typeface="メイリオ"/>
                        <a:ea typeface="メイリオ"/>
                        <a:cs typeface="メイリオ"/>
                      </a:rPr>
                      <a:t>緑区</a:t>
                    </a:r>
                  </a:p>
                </p:txBody>
              </p:sp>
              <p:sp>
                <p:nvSpPr>
                  <p:cNvPr id="122" name="正方形/長方形 121">
                    <a:extLst>
                      <a:ext uri="{FF2B5EF4-FFF2-40B4-BE49-F238E27FC236}">
                        <a16:creationId xmlns:a16="http://schemas.microsoft.com/office/drawing/2014/main" id="{44DB4FA6-C5B0-4E60-80DC-40851820FE80}"/>
                      </a:ext>
                    </a:extLst>
                  </p:cNvPr>
                  <p:cNvSpPr/>
                  <p:nvPr/>
                </p:nvSpPr>
                <p:spPr>
                  <a:xfrm>
                    <a:off x="32691736" y="30645913"/>
                    <a:ext cx="338554" cy="184666"/>
                  </a:xfrm>
                  <a:prstGeom prst="rect">
                    <a:avLst/>
                  </a:prstGeom>
                  <a:noFill/>
                </p:spPr>
                <p:txBody>
                  <a:bodyPr wrap="none">
                    <a:spAutoFit/>
                    <a:scene3d>
                      <a:camera prst="orthographicFront"/>
                      <a:lightRig rig="soft" dir="tl">
                        <a:rot lat="0" lon="0" rev="0"/>
                      </a:lightRig>
                    </a:scene3d>
                    <a:sp3d contourW="25400" prstMaterial="matte">
                      <a:contourClr>
                        <a:schemeClr val="accent2">
                          <a:tint val="20000"/>
                        </a:schemeClr>
                      </a:contourClr>
                    </a:sp3d>
                  </a:bodyPr>
                  <a:lstStyle>
                    <a:defPPr>
                      <a:defRPr lang="ja-JP"/>
                    </a:defPPr>
                    <a:lvl1pPr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1pPr>
                    <a:lvl2pPr marL="609600" indent="-152400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2pPr>
                    <a:lvl3pPr marL="1220788" indent="-306388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3pPr>
                    <a:lvl4pPr marL="1831975" indent="-460375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4pPr>
                    <a:lvl5pPr marL="2443163" indent="-614363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9pPr>
                  </a:lstStyle>
                  <a:p>
                    <a:pPr marL="0" marR="0" lvl="0" indent="0" algn="ctr" defTabSz="1220788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1" lang="ja-JP" altLang="en-US" sz="600" i="0" u="none" strike="noStrike" kern="10" cap="none" spc="0" normalizeH="0" baseline="0" noProof="0" dirty="0">
                        <a:ln>
                          <a:noFill/>
                        </a:ln>
                        <a:solidFill>
                          <a:srgbClr val="4F81BD">
                            <a:lumMod val="75000"/>
                          </a:srgbClr>
                        </a:solidFill>
                        <a:uLnTx/>
                        <a:uFillTx/>
                        <a:latin typeface="メイリオ"/>
                        <a:ea typeface="メイリオ"/>
                        <a:cs typeface="メイリオ"/>
                      </a:rPr>
                      <a:t>南区</a:t>
                    </a:r>
                  </a:p>
                </p:txBody>
              </p:sp>
              <p:sp>
                <p:nvSpPr>
                  <p:cNvPr id="123" name="正方形/長方形 122">
                    <a:extLst>
                      <a:ext uri="{FF2B5EF4-FFF2-40B4-BE49-F238E27FC236}">
                        <a16:creationId xmlns:a16="http://schemas.microsoft.com/office/drawing/2014/main" id="{B925472D-9574-418E-900D-44E5EB227107}"/>
                      </a:ext>
                    </a:extLst>
                  </p:cNvPr>
                  <p:cNvSpPr/>
                  <p:nvPr/>
                </p:nvSpPr>
                <p:spPr>
                  <a:xfrm>
                    <a:off x="32913141" y="30283156"/>
                    <a:ext cx="415498" cy="184666"/>
                  </a:xfrm>
                  <a:prstGeom prst="rect">
                    <a:avLst/>
                  </a:prstGeom>
                  <a:noFill/>
                </p:spPr>
                <p:txBody>
                  <a:bodyPr wrap="none">
                    <a:spAutoFit/>
                    <a:scene3d>
                      <a:camera prst="orthographicFront"/>
                      <a:lightRig rig="soft" dir="tl">
                        <a:rot lat="0" lon="0" rev="0"/>
                      </a:lightRig>
                    </a:scene3d>
                    <a:sp3d contourW="25400" prstMaterial="matte">
                      <a:contourClr>
                        <a:schemeClr val="accent2">
                          <a:tint val="20000"/>
                        </a:schemeClr>
                      </a:contourClr>
                    </a:sp3d>
                  </a:bodyPr>
                  <a:lstStyle>
                    <a:defPPr>
                      <a:defRPr lang="ja-JP"/>
                    </a:defPPr>
                    <a:lvl1pPr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1pPr>
                    <a:lvl2pPr marL="609600" indent="-152400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2pPr>
                    <a:lvl3pPr marL="1220788" indent="-306388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3pPr>
                    <a:lvl4pPr marL="1831975" indent="-460375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4pPr>
                    <a:lvl5pPr marL="2443163" indent="-614363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9pPr>
                  </a:lstStyle>
                  <a:p>
                    <a:pPr marL="0" marR="0" lvl="0" indent="0" algn="ctr" defTabSz="1220788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1" lang="ja-JP" altLang="en-US" sz="600" i="0" u="none" strike="noStrike" kern="10" cap="none" spc="0" normalizeH="0" baseline="0" noProof="0" dirty="0">
                        <a:ln>
                          <a:noFill/>
                        </a:ln>
                        <a:solidFill>
                          <a:srgbClr val="4F81BD">
                            <a:lumMod val="75000"/>
                          </a:srgbClr>
                        </a:solidFill>
                        <a:uLnTx/>
                        <a:uFillTx/>
                        <a:latin typeface="メイリオ"/>
                        <a:ea typeface="メイリオ"/>
                        <a:cs typeface="メイリオ"/>
                      </a:rPr>
                      <a:t>名東区</a:t>
                    </a:r>
                  </a:p>
                </p:txBody>
              </p:sp>
              <p:sp>
                <p:nvSpPr>
                  <p:cNvPr id="124" name="正方形/長方形 123">
                    <a:extLst>
                      <a:ext uri="{FF2B5EF4-FFF2-40B4-BE49-F238E27FC236}">
                        <a16:creationId xmlns:a16="http://schemas.microsoft.com/office/drawing/2014/main" id="{2DFEDFFF-61A3-4442-9669-62C32AABD0F6}"/>
                      </a:ext>
                    </a:extLst>
                  </p:cNvPr>
                  <p:cNvSpPr/>
                  <p:nvPr/>
                </p:nvSpPr>
                <p:spPr>
                  <a:xfrm>
                    <a:off x="32916170" y="30536541"/>
                    <a:ext cx="415498" cy="184666"/>
                  </a:xfrm>
                  <a:prstGeom prst="rect">
                    <a:avLst/>
                  </a:prstGeom>
                  <a:noFill/>
                </p:spPr>
                <p:txBody>
                  <a:bodyPr wrap="none">
                    <a:spAutoFit/>
                    <a:scene3d>
                      <a:camera prst="orthographicFront"/>
                      <a:lightRig rig="soft" dir="tl">
                        <a:rot lat="0" lon="0" rev="0"/>
                      </a:lightRig>
                    </a:scene3d>
                    <a:sp3d contourW="25400" prstMaterial="matte">
                      <a:contourClr>
                        <a:schemeClr val="accent2">
                          <a:tint val="20000"/>
                        </a:schemeClr>
                      </a:contourClr>
                    </a:sp3d>
                  </a:bodyPr>
                  <a:lstStyle>
                    <a:defPPr>
                      <a:defRPr lang="ja-JP"/>
                    </a:defPPr>
                    <a:lvl1pPr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1pPr>
                    <a:lvl2pPr marL="609600" indent="-152400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2pPr>
                    <a:lvl3pPr marL="1220788" indent="-306388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3pPr>
                    <a:lvl4pPr marL="1831975" indent="-460375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4pPr>
                    <a:lvl5pPr marL="2443163" indent="-614363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9pPr>
                  </a:lstStyle>
                  <a:p>
                    <a:pPr marL="0" marR="0" lvl="0" indent="0" algn="ctr" defTabSz="1220788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1" lang="ja-JP" altLang="en-US" sz="600" i="0" u="none" strike="noStrike" kern="10" cap="none" spc="0" normalizeH="0" baseline="0" noProof="0" dirty="0">
                        <a:ln>
                          <a:noFill/>
                        </a:ln>
                        <a:solidFill>
                          <a:srgbClr val="4F81BD">
                            <a:lumMod val="75000"/>
                          </a:srgbClr>
                        </a:solidFill>
                        <a:uLnTx/>
                        <a:uFillTx/>
                        <a:latin typeface="メイリオ"/>
                        <a:ea typeface="メイリオ"/>
                        <a:cs typeface="メイリオ"/>
                      </a:rPr>
                      <a:t>天白区</a:t>
                    </a:r>
                  </a:p>
                </p:txBody>
              </p:sp>
              <p:sp>
                <p:nvSpPr>
                  <p:cNvPr id="125" name="正方形/長方形 124">
                    <a:extLst>
                      <a:ext uri="{FF2B5EF4-FFF2-40B4-BE49-F238E27FC236}">
                        <a16:creationId xmlns:a16="http://schemas.microsoft.com/office/drawing/2014/main" id="{72041DBB-1679-4B7A-98B5-D5CE005BB3AE}"/>
                      </a:ext>
                    </a:extLst>
                  </p:cNvPr>
                  <p:cNvSpPr/>
                  <p:nvPr/>
                </p:nvSpPr>
                <p:spPr>
                  <a:xfrm>
                    <a:off x="32459157" y="30619609"/>
                    <a:ext cx="338554" cy="184666"/>
                  </a:xfrm>
                  <a:prstGeom prst="rect">
                    <a:avLst/>
                  </a:prstGeom>
                  <a:noFill/>
                </p:spPr>
                <p:txBody>
                  <a:bodyPr wrap="none">
                    <a:spAutoFit/>
                    <a:scene3d>
                      <a:camera prst="orthographicFront"/>
                      <a:lightRig rig="soft" dir="tl">
                        <a:rot lat="0" lon="0" rev="0"/>
                      </a:lightRig>
                    </a:scene3d>
                    <a:sp3d contourW="25400" prstMaterial="matte">
                      <a:contourClr>
                        <a:schemeClr val="accent2">
                          <a:tint val="20000"/>
                        </a:schemeClr>
                      </a:contourClr>
                    </a:sp3d>
                  </a:bodyPr>
                  <a:lstStyle>
                    <a:defPPr>
                      <a:defRPr lang="ja-JP"/>
                    </a:defPPr>
                    <a:lvl1pPr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1pPr>
                    <a:lvl2pPr marL="609600" indent="-152400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2pPr>
                    <a:lvl3pPr marL="1220788" indent="-306388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3pPr>
                    <a:lvl4pPr marL="1831975" indent="-460375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4pPr>
                    <a:lvl5pPr marL="2443163" indent="-614363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9pPr>
                  </a:lstStyle>
                  <a:p>
                    <a:pPr marL="0" marR="0" lvl="0" indent="0" algn="ctr" defTabSz="1220788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1" lang="ja-JP" altLang="en-US" sz="600" i="0" u="none" strike="noStrike" kern="10" cap="none" spc="0" normalizeH="0" baseline="0" noProof="0" dirty="0">
                        <a:ln>
                          <a:noFill/>
                        </a:ln>
                        <a:solidFill>
                          <a:srgbClr val="4F81BD">
                            <a:lumMod val="75000"/>
                          </a:srgbClr>
                        </a:solidFill>
                        <a:uLnTx/>
                        <a:uFillTx/>
                        <a:latin typeface="メイリオ"/>
                        <a:ea typeface="メイリオ"/>
                        <a:cs typeface="メイリオ"/>
                      </a:rPr>
                      <a:t>港区</a:t>
                    </a:r>
                  </a:p>
                </p:txBody>
              </p:sp>
              <p:sp>
                <p:nvSpPr>
                  <p:cNvPr id="126" name="正方形/長方形 125">
                    <a:extLst>
                      <a:ext uri="{FF2B5EF4-FFF2-40B4-BE49-F238E27FC236}">
                        <a16:creationId xmlns:a16="http://schemas.microsoft.com/office/drawing/2014/main" id="{C531DE0E-6239-4446-AC17-C51482A67395}"/>
                      </a:ext>
                    </a:extLst>
                  </p:cNvPr>
                  <p:cNvSpPr/>
                  <p:nvPr/>
                </p:nvSpPr>
                <p:spPr>
                  <a:xfrm>
                    <a:off x="32444391" y="30463850"/>
                    <a:ext cx="415498" cy="184666"/>
                  </a:xfrm>
                  <a:prstGeom prst="rect">
                    <a:avLst/>
                  </a:prstGeom>
                  <a:noFill/>
                </p:spPr>
                <p:txBody>
                  <a:bodyPr wrap="none">
                    <a:spAutoFit/>
                    <a:scene3d>
                      <a:camera prst="orthographicFront"/>
                      <a:lightRig rig="soft" dir="tl">
                        <a:rot lat="0" lon="0" rev="0"/>
                      </a:lightRig>
                    </a:scene3d>
                    <a:sp3d contourW="25400" prstMaterial="matte">
                      <a:contourClr>
                        <a:schemeClr val="accent2">
                          <a:tint val="20000"/>
                        </a:schemeClr>
                      </a:contourClr>
                    </a:sp3d>
                  </a:bodyPr>
                  <a:lstStyle>
                    <a:defPPr>
                      <a:defRPr lang="ja-JP"/>
                    </a:defPPr>
                    <a:lvl1pPr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1pPr>
                    <a:lvl2pPr marL="609600" indent="-152400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2pPr>
                    <a:lvl3pPr marL="1220788" indent="-306388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3pPr>
                    <a:lvl4pPr marL="1831975" indent="-460375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4pPr>
                    <a:lvl5pPr marL="2443163" indent="-614363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9pPr>
                  </a:lstStyle>
                  <a:p>
                    <a:pPr marL="0" marR="0" lvl="0" indent="0" algn="ctr" defTabSz="1220788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1" lang="ja-JP" altLang="en-US" sz="600" i="0" u="none" strike="noStrike" kern="10" cap="none" spc="0" normalizeH="0" baseline="0" noProof="0" dirty="0">
                        <a:ln>
                          <a:noFill/>
                        </a:ln>
                        <a:solidFill>
                          <a:srgbClr val="4F81BD">
                            <a:lumMod val="75000"/>
                          </a:srgbClr>
                        </a:solidFill>
                        <a:uLnTx/>
                        <a:uFillTx/>
                        <a:latin typeface="メイリオ"/>
                        <a:ea typeface="メイリオ"/>
                        <a:cs typeface="メイリオ"/>
                      </a:rPr>
                      <a:t>中川区</a:t>
                    </a:r>
                  </a:p>
                </p:txBody>
              </p:sp>
              <p:sp>
                <p:nvSpPr>
                  <p:cNvPr id="127" name="正方形/長方形 126">
                    <a:extLst>
                      <a:ext uri="{FF2B5EF4-FFF2-40B4-BE49-F238E27FC236}">
                        <a16:creationId xmlns:a16="http://schemas.microsoft.com/office/drawing/2014/main" id="{9CA044E7-DE54-4471-B52E-4FE9E4894A0F}"/>
                      </a:ext>
                    </a:extLst>
                  </p:cNvPr>
                  <p:cNvSpPr/>
                  <p:nvPr/>
                </p:nvSpPr>
                <p:spPr>
                  <a:xfrm>
                    <a:off x="32726137" y="30565144"/>
                    <a:ext cx="415498" cy="184666"/>
                  </a:xfrm>
                  <a:prstGeom prst="rect">
                    <a:avLst/>
                  </a:prstGeom>
                  <a:noFill/>
                </p:spPr>
                <p:txBody>
                  <a:bodyPr wrap="none">
                    <a:spAutoFit/>
                    <a:scene3d>
                      <a:camera prst="orthographicFront"/>
                      <a:lightRig rig="soft" dir="tl">
                        <a:rot lat="0" lon="0" rev="0"/>
                      </a:lightRig>
                    </a:scene3d>
                    <a:sp3d contourW="25400" prstMaterial="matte">
                      <a:contourClr>
                        <a:schemeClr val="accent2">
                          <a:tint val="20000"/>
                        </a:schemeClr>
                      </a:contourClr>
                    </a:sp3d>
                  </a:bodyPr>
                  <a:lstStyle>
                    <a:defPPr>
                      <a:defRPr lang="ja-JP"/>
                    </a:defPPr>
                    <a:lvl1pPr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1pPr>
                    <a:lvl2pPr marL="609600" indent="-152400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2pPr>
                    <a:lvl3pPr marL="1220788" indent="-306388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3pPr>
                    <a:lvl4pPr marL="1831975" indent="-460375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4pPr>
                    <a:lvl5pPr marL="2443163" indent="-614363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9pPr>
                  </a:lstStyle>
                  <a:p>
                    <a:pPr marL="0" marR="0" lvl="0" indent="0" algn="ctr" defTabSz="1220788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1" lang="ja-JP" altLang="en-US" sz="600" i="0" u="none" strike="noStrike" kern="10" cap="none" spc="0" normalizeH="0" baseline="0" noProof="0" dirty="0">
                        <a:ln>
                          <a:noFill/>
                        </a:ln>
                        <a:solidFill>
                          <a:srgbClr val="4F81BD">
                            <a:lumMod val="75000"/>
                          </a:srgbClr>
                        </a:solidFill>
                        <a:uLnTx/>
                        <a:uFillTx/>
                        <a:latin typeface="メイリオ"/>
                        <a:ea typeface="メイリオ"/>
                        <a:cs typeface="メイリオ"/>
                      </a:rPr>
                      <a:t>瑞穂区</a:t>
                    </a:r>
                  </a:p>
                </p:txBody>
              </p:sp>
              <p:sp>
                <p:nvSpPr>
                  <p:cNvPr id="128" name="正方形/長方形 127">
                    <a:extLst>
                      <a:ext uri="{FF2B5EF4-FFF2-40B4-BE49-F238E27FC236}">
                        <a16:creationId xmlns:a16="http://schemas.microsoft.com/office/drawing/2014/main" id="{CED2C91B-B76C-4426-B8D1-EE6B73F77662}"/>
                      </a:ext>
                    </a:extLst>
                  </p:cNvPr>
                  <p:cNvSpPr/>
                  <p:nvPr/>
                </p:nvSpPr>
                <p:spPr>
                  <a:xfrm>
                    <a:off x="34124016" y="31966356"/>
                    <a:ext cx="511679" cy="215444"/>
                  </a:xfrm>
                  <a:prstGeom prst="rect">
                    <a:avLst/>
                  </a:prstGeom>
                  <a:noFill/>
                </p:spPr>
                <p:txBody>
                  <a:bodyPr wrap="none">
                    <a:spAutoFit/>
                    <a:scene3d>
                      <a:camera prst="orthographicFront"/>
                      <a:lightRig rig="soft" dir="tl">
                        <a:rot lat="0" lon="0" rev="0"/>
                      </a:lightRig>
                    </a:scene3d>
                    <a:sp3d contourW="25400" prstMaterial="matte">
                      <a:contourClr>
                        <a:schemeClr val="accent2">
                          <a:tint val="20000"/>
                        </a:schemeClr>
                      </a:contourClr>
                    </a:sp3d>
                  </a:bodyPr>
                  <a:lstStyle>
                    <a:defPPr>
                      <a:defRPr lang="ja-JP"/>
                    </a:defPPr>
                    <a:lvl1pPr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1pPr>
                    <a:lvl2pPr marL="609600" indent="-152400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2pPr>
                    <a:lvl3pPr marL="1220788" indent="-306388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3pPr>
                    <a:lvl4pPr marL="1831975" indent="-460375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4pPr>
                    <a:lvl5pPr marL="2443163" indent="-614363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9pPr>
                  </a:lstStyle>
                  <a:p>
                    <a:pPr algn="ctr"/>
                    <a:r>
                      <a:rPr lang="ja-JP" altLang="en-US" sz="800" spc="50" dirty="0">
                        <a:ln w="11430"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rPr>
                      <a:t>豊橋市</a:t>
                    </a:r>
                  </a:p>
                </p:txBody>
              </p:sp>
              <p:sp>
                <p:nvSpPr>
                  <p:cNvPr id="129" name="正方形/長方形 128">
                    <a:extLst>
                      <a:ext uri="{FF2B5EF4-FFF2-40B4-BE49-F238E27FC236}">
                        <a16:creationId xmlns:a16="http://schemas.microsoft.com/office/drawing/2014/main" id="{A1E37039-1EBB-41F0-B8D4-E9B7E5A20CAF}"/>
                      </a:ext>
                    </a:extLst>
                  </p:cNvPr>
                  <p:cNvSpPr/>
                  <p:nvPr/>
                </p:nvSpPr>
                <p:spPr>
                  <a:xfrm>
                    <a:off x="33629638" y="31104118"/>
                    <a:ext cx="511679" cy="215444"/>
                  </a:xfrm>
                  <a:prstGeom prst="rect">
                    <a:avLst/>
                  </a:prstGeom>
                  <a:noFill/>
                </p:spPr>
                <p:txBody>
                  <a:bodyPr wrap="none">
                    <a:spAutoFit/>
                    <a:scene3d>
                      <a:camera prst="orthographicFront"/>
                      <a:lightRig rig="soft" dir="tl">
                        <a:rot lat="0" lon="0" rev="0"/>
                      </a:lightRig>
                    </a:scene3d>
                    <a:sp3d contourW="25400" prstMaterial="matte">
                      <a:contourClr>
                        <a:schemeClr val="accent2">
                          <a:tint val="20000"/>
                        </a:schemeClr>
                      </a:contourClr>
                    </a:sp3d>
                  </a:bodyPr>
                  <a:lstStyle>
                    <a:defPPr>
                      <a:defRPr lang="ja-JP"/>
                    </a:defPPr>
                    <a:lvl1pPr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1pPr>
                    <a:lvl2pPr marL="609600" indent="-152400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2pPr>
                    <a:lvl3pPr marL="1220788" indent="-306388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3pPr>
                    <a:lvl4pPr marL="1831975" indent="-460375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4pPr>
                    <a:lvl5pPr marL="2443163" indent="-614363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9pPr>
                  </a:lstStyle>
                  <a:p>
                    <a:pPr algn="ctr"/>
                    <a:r>
                      <a:rPr lang="ja-JP" altLang="en-US" sz="800" spc="50" dirty="0">
                        <a:ln w="11430"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rPr>
                      <a:t>岡崎市</a:t>
                    </a:r>
                  </a:p>
                </p:txBody>
              </p:sp>
              <p:sp>
                <p:nvSpPr>
                  <p:cNvPr id="130" name="正方形/長方形 129">
                    <a:extLst>
                      <a:ext uri="{FF2B5EF4-FFF2-40B4-BE49-F238E27FC236}">
                        <a16:creationId xmlns:a16="http://schemas.microsoft.com/office/drawing/2014/main" id="{1E07DFAA-F8F9-4EE1-A580-2B1F3CF2FF8D}"/>
                      </a:ext>
                    </a:extLst>
                  </p:cNvPr>
                  <p:cNvSpPr/>
                  <p:nvPr/>
                </p:nvSpPr>
                <p:spPr>
                  <a:xfrm>
                    <a:off x="32592499" y="31378492"/>
                    <a:ext cx="511679" cy="215444"/>
                  </a:xfrm>
                  <a:prstGeom prst="rect">
                    <a:avLst/>
                  </a:prstGeom>
                  <a:noFill/>
                </p:spPr>
                <p:txBody>
                  <a:bodyPr wrap="none">
                    <a:spAutoFit/>
                    <a:scene3d>
                      <a:camera prst="orthographicFront"/>
                      <a:lightRig rig="soft" dir="tl">
                        <a:rot lat="0" lon="0" rev="0"/>
                      </a:lightRig>
                    </a:scene3d>
                    <a:sp3d contourW="25400" prstMaterial="matte">
                      <a:contourClr>
                        <a:schemeClr val="accent2">
                          <a:tint val="20000"/>
                        </a:schemeClr>
                      </a:contourClr>
                    </a:sp3d>
                  </a:bodyPr>
                  <a:lstStyle>
                    <a:defPPr>
                      <a:defRPr lang="ja-JP"/>
                    </a:defPPr>
                    <a:lvl1pPr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1pPr>
                    <a:lvl2pPr marL="609600" indent="-152400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2pPr>
                    <a:lvl3pPr marL="1220788" indent="-306388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3pPr>
                    <a:lvl4pPr marL="1831975" indent="-460375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4pPr>
                    <a:lvl5pPr marL="2443163" indent="-614363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9pPr>
                  </a:lstStyle>
                  <a:p>
                    <a:pPr algn="ctr"/>
                    <a:r>
                      <a:rPr lang="ja-JP" altLang="en-US" sz="800" spc="50" dirty="0">
                        <a:ln w="11430"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rPr>
                      <a:t>半田市</a:t>
                    </a:r>
                  </a:p>
                </p:txBody>
              </p:sp>
              <p:sp>
                <p:nvSpPr>
                  <p:cNvPr id="131" name="正方形/長方形 130">
                    <a:extLst>
                      <a:ext uri="{FF2B5EF4-FFF2-40B4-BE49-F238E27FC236}">
                        <a16:creationId xmlns:a16="http://schemas.microsoft.com/office/drawing/2014/main" id="{BC7D0388-1D2A-4A8F-9E45-2EC75A82FE2C}"/>
                      </a:ext>
                    </a:extLst>
                  </p:cNvPr>
                  <p:cNvSpPr/>
                  <p:nvPr/>
                </p:nvSpPr>
                <p:spPr>
                  <a:xfrm>
                    <a:off x="32022858" y="30313093"/>
                    <a:ext cx="511679" cy="215444"/>
                  </a:xfrm>
                  <a:prstGeom prst="rect">
                    <a:avLst/>
                  </a:prstGeom>
                  <a:noFill/>
                </p:spPr>
                <p:txBody>
                  <a:bodyPr wrap="none">
                    <a:spAutoFit/>
                    <a:scene3d>
                      <a:camera prst="orthographicFront"/>
                      <a:lightRig rig="soft" dir="tl">
                        <a:rot lat="0" lon="0" rev="0"/>
                      </a:lightRig>
                    </a:scene3d>
                    <a:sp3d contourW="25400" prstMaterial="matte">
                      <a:contourClr>
                        <a:schemeClr val="accent2">
                          <a:tint val="20000"/>
                        </a:schemeClr>
                      </a:contourClr>
                    </a:sp3d>
                  </a:bodyPr>
                  <a:lstStyle>
                    <a:defPPr>
                      <a:defRPr lang="ja-JP"/>
                    </a:defPPr>
                    <a:lvl1pPr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1pPr>
                    <a:lvl2pPr marL="609600" indent="-152400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2pPr>
                    <a:lvl3pPr marL="1220788" indent="-306388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3pPr>
                    <a:lvl4pPr marL="1831975" indent="-460375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4pPr>
                    <a:lvl5pPr marL="2443163" indent="-614363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9pPr>
                  </a:lstStyle>
                  <a:p>
                    <a:pPr algn="ctr"/>
                    <a:r>
                      <a:rPr lang="ja-JP" altLang="en-US" sz="800" spc="50" dirty="0">
                        <a:ln w="11430"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rPr>
                      <a:t>津島市</a:t>
                    </a:r>
                  </a:p>
                </p:txBody>
              </p:sp>
              <p:sp>
                <p:nvSpPr>
                  <p:cNvPr id="132" name="正方形/長方形 131">
                    <a:extLst>
                      <a:ext uri="{FF2B5EF4-FFF2-40B4-BE49-F238E27FC236}">
                        <a16:creationId xmlns:a16="http://schemas.microsoft.com/office/drawing/2014/main" id="{95985AC0-5E6A-4C66-80F5-7D8F6C7A813B}"/>
                      </a:ext>
                    </a:extLst>
                  </p:cNvPr>
                  <p:cNvSpPr/>
                  <p:nvPr/>
                </p:nvSpPr>
                <p:spPr>
                  <a:xfrm>
                    <a:off x="33734468" y="30420224"/>
                    <a:ext cx="511679" cy="215444"/>
                  </a:xfrm>
                  <a:prstGeom prst="rect">
                    <a:avLst/>
                  </a:prstGeom>
                  <a:noFill/>
                </p:spPr>
                <p:txBody>
                  <a:bodyPr wrap="none">
                    <a:spAutoFit/>
                    <a:scene3d>
                      <a:camera prst="orthographicFront"/>
                      <a:lightRig rig="soft" dir="tl">
                        <a:rot lat="0" lon="0" rev="0"/>
                      </a:lightRig>
                    </a:scene3d>
                    <a:sp3d contourW="25400" prstMaterial="matte">
                      <a:contourClr>
                        <a:schemeClr val="accent2">
                          <a:tint val="20000"/>
                        </a:schemeClr>
                      </a:contourClr>
                    </a:sp3d>
                  </a:bodyPr>
                  <a:lstStyle>
                    <a:defPPr>
                      <a:defRPr lang="ja-JP"/>
                    </a:defPPr>
                    <a:lvl1pPr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1pPr>
                    <a:lvl2pPr marL="609600" indent="-152400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2pPr>
                    <a:lvl3pPr marL="1220788" indent="-306388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3pPr>
                    <a:lvl4pPr marL="1831975" indent="-460375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4pPr>
                    <a:lvl5pPr marL="2443163" indent="-614363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9pPr>
                  </a:lstStyle>
                  <a:p>
                    <a:pPr algn="ctr"/>
                    <a:r>
                      <a:rPr lang="ja-JP" altLang="en-US" sz="800" spc="50" dirty="0">
                        <a:ln w="11430"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rPr>
                      <a:t>豊田市</a:t>
                    </a:r>
                  </a:p>
                </p:txBody>
              </p:sp>
              <p:sp>
                <p:nvSpPr>
                  <p:cNvPr id="133" name="正方形/長方形 132">
                    <a:extLst>
                      <a:ext uri="{FF2B5EF4-FFF2-40B4-BE49-F238E27FC236}">
                        <a16:creationId xmlns:a16="http://schemas.microsoft.com/office/drawing/2014/main" id="{5DCB3946-A371-424F-BD81-B6B7C5770AB4}"/>
                      </a:ext>
                    </a:extLst>
                  </p:cNvPr>
                  <p:cNvSpPr/>
                  <p:nvPr/>
                </p:nvSpPr>
                <p:spPr>
                  <a:xfrm>
                    <a:off x="32868583" y="29607226"/>
                    <a:ext cx="511679" cy="215444"/>
                  </a:xfrm>
                  <a:prstGeom prst="rect">
                    <a:avLst/>
                  </a:prstGeom>
                  <a:noFill/>
                </p:spPr>
                <p:txBody>
                  <a:bodyPr wrap="none">
                    <a:spAutoFit/>
                    <a:scene3d>
                      <a:camera prst="orthographicFront"/>
                      <a:lightRig rig="soft" dir="tl">
                        <a:rot lat="0" lon="0" rev="0"/>
                      </a:lightRig>
                    </a:scene3d>
                    <a:sp3d contourW="25400" prstMaterial="matte">
                      <a:contourClr>
                        <a:schemeClr val="accent2">
                          <a:tint val="20000"/>
                        </a:schemeClr>
                      </a:contourClr>
                    </a:sp3d>
                  </a:bodyPr>
                  <a:lstStyle>
                    <a:defPPr>
                      <a:defRPr lang="ja-JP"/>
                    </a:defPPr>
                    <a:lvl1pPr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1pPr>
                    <a:lvl2pPr marL="609600" indent="-152400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2pPr>
                    <a:lvl3pPr marL="1220788" indent="-306388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3pPr>
                    <a:lvl4pPr marL="1831975" indent="-460375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4pPr>
                    <a:lvl5pPr marL="2443163" indent="-614363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9pPr>
                  </a:lstStyle>
                  <a:p>
                    <a:pPr algn="ctr"/>
                    <a:r>
                      <a:rPr lang="ja-JP" altLang="en-US" sz="800" spc="50" dirty="0">
                        <a:ln w="11430"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rPr>
                      <a:t>犬山市</a:t>
                    </a:r>
                  </a:p>
                </p:txBody>
              </p:sp>
              <p:sp>
                <p:nvSpPr>
                  <p:cNvPr id="134" name="正方形/長方形 133">
                    <a:extLst>
                      <a:ext uri="{FF2B5EF4-FFF2-40B4-BE49-F238E27FC236}">
                        <a16:creationId xmlns:a16="http://schemas.microsoft.com/office/drawing/2014/main" id="{C5BEA257-C35E-4113-BDD0-3B8C40CDB5C4}"/>
                      </a:ext>
                    </a:extLst>
                  </p:cNvPr>
                  <p:cNvSpPr/>
                  <p:nvPr/>
                </p:nvSpPr>
                <p:spPr>
                  <a:xfrm>
                    <a:off x="32719315" y="29842155"/>
                    <a:ext cx="511679" cy="215444"/>
                  </a:xfrm>
                  <a:prstGeom prst="rect">
                    <a:avLst/>
                  </a:prstGeom>
                  <a:noFill/>
                </p:spPr>
                <p:txBody>
                  <a:bodyPr wrap="none">
                    <a:spAutoFit/>
                    <a:scene3d>
                      <a:camera prst="orthographicFront"/>
                      <a:lightRig rig="soft" dir="tl">
                        <a:rot lat="0" lon="0" rev="0"/>
                      </a:lightRig>
                    </a:scene3d>
                    <a:sp3d contourW="25400" prstMaterial="matte">
                      <a:contourClr>
                        <a:schemeClr val="accent2">
                          <a:tint val="20000"/>
                        </a:schemeClr>
                      </a:contourClr>
                    </a:sp3d>
                  </a:bodyPr>
                  <a:lstStyle>
                    <a:defPPr>
                      <a:defRPr lang="ja-JP"/>
                    </a:defPPr>
                    <a:lvl1pPr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1pPr>
                    <a:lvl2pPr marL="609600" indent="-152400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2pPr>
                    <a:lvl3pPr marL="1220788" indent="-306388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3pPr>
                    <a:lvl4pPr marL="1831975" indent="-460375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4pPr>
                    <a:lvl5pPr marL="2443163" indent="-614363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9pPr>
                  </a:lstStyle>
                  <a:p>
                    <a:pPr algn="ctr"/>
                    <a:r>
                      <a:rPr lang="ja-JP" altLang="en-US" sz="800" spc="50" dirty="0">
                        <a:ln w="11430"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rPr>
                      <a:t>小牧市</a:t>
                    </a:r>
                  </a:p>
                </p:txBody>
              </p:sp>
              <p:sp>
                <p:nvSpPr>
                  <p:cNvPr id="135" name="正方形/長方形 134">
                    <a:extLst>
                      <a:ext uri="{FF2B5EF4-FFF2-40B4-BE49-F238E27FC236}">
                        <a16:creationId xmlns:a16="http://schemas.microsoft.com/office/drawing/2014/main" id="{C6308BD2-9199-4C2C-8D1E-FBE324127A15}"/>
                      </a:ext>
                    </a:extLst>
                  </p:cNvPr>
                  <p:cNvSpPr/>
                  <p:nvPr/>
                </p:nvSpPr>
                <p:spPr>
                  <a:xfrm>
                    <a:off x="32424550" y="30846731"/>
                    <a:ext cx="511679" cy="215444"/>
                  </a:xfrm>
                  <a:prstGeom prst="rect">
                    <a:avLst/>
                  </a:prstGeom>
                  <a:noFill/>
                </p:spPr>
                <p:txBody>
                  <a:bodyPr wrap="none">
                    <a:spAutoFit/>
                    <a:scene3d>
                      <a:camera prst="orthographicFront"/>
                      <a:lightRig rig="soft" dir="tl">
                        <a:rot lat="0" lon="0" rev="0"/>
                      </a:lightRig>
                    </a:scene3d>
                    <a:sp3d contourW="25400" prstMaterial="matte">
                      <a:contourClr>
                        <a:schemeClr val="accent2">
                          <a:tint val="20000"/>
                        </a:schemeClr>
                      </a:contourClr>
                    </a:sp3d>
                  </a:bodyPr>
                  <a:lstStyle>
                    <a:defPPr>
                      <a:defRPr lang="ja-JP"/>
                    </a:defPPr>
                    <a:lvl1pPr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1pPr>
                    <a:lvl2pPr marL="609600" indent="-152400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2pPr>
                    <a:lvl3pPr marL="1220788" indent="-306388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3pPr>
                    <a:lvl4pPr marL="1831975" indent="-460375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4pPr>
                    <a:lvl5pPr marL="2443163" indent="-614363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9pPr>
                  </a:lstStyle>
                  <a:p>
                    <a:pPr algn="ctr"/>
                    <a:r>
                      <a:rPr lang="ja-JP" altLang="en-US" sz="800" spc="50" dirty="0">
                        <a:ln w="11430"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rPr>
                      <a:t>東海市</a:t>
                    </a:r>
                  </a:p>
                </p:txBody>
              </p:sp>
              <p:sp>
                <p:nvSpPr>
                  <p:cNvPr id="136" name="正方形/長方形 135">
                    <a:extLst>
                      <a:ext uri="{FF2B5EF4-FFF2-40B4-BE49-F238E27FC236}">
                        <a16:creationId xmlns:a16="http://schemas.microsoft.com/office/drawing/2014/main" id="{4B8BDBE3-92FB-4E56-B0DA-0AC12C373519}"/>
                      </a:ext>
                    </a:extLst>
                  </p:cNvPr>
                  <p:cNvSpPr/>
                  <p:nvPr/>
                </p:nvSpPr>
                <p:spPr>
                  <a:xfrm>
                    <a:off x="33050377" y="30151902"/>
                    <a:ext cx="620683" cy="215444"/>
                  </a:xfrm>
                  <a:prstGeom prst="rect">
                    <a:avLst/>
                  </a:prstGeom>
                  <a:noFill/>
                </p:spPr>
                <p:txBody>
                  <a:bodyPr wrap="none">
                    <a:spAutoFit/>
                    <a:scene3d>
                      <a:camera prst="orthographicFront"/>
                      <a:lightRig rig="soft" dir="tl">
                        <a:rot lat="0" lon="0" rev="0"/>
                      </a:lightRig>
                    </a:scene3d>
                    <a:sp3d contourW="25400" prstMaterial="matte">
                      <a:contourClr>
                        <a:schemeClr val="accent2">
                          <a:tint val="20000"/>
                        </a:schemeClr>
                      </a:contourClr>
                    </a:sp3d>
                  </a:bodyPr>
                  <a:lstStyle>
                    <a:defPPr>
                      <a:defRPr lang="ja-JP"/>
                    </a:defPPr>
                    <a:lvl1pPr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1pPr>
                    <a:lvl2pPr marL="609600" indent="-152400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2pPr>
                    <a:lvl3pPr marL="1220788" indent="-306388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3pPr>
                    <a:lvl4pPr marL="1831975" indent="-460375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4pPr>
                    <a:lvl5pPr marL="2443163" indent="-614363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9pPr>
                  </a:lstStyle>
                  <a:p>
                    <a:pPr algn="ctr"/>
                    <a:r>
                      <a:rPr lang="ja-JP" altLang="en-US" sz="800" spc="50" dirty="0">
                        <a:ln w="11430"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rPr>
                      <a:t>尾張旭市</a:t>
                    </a:r>
                  </a:p>
                </p:txBody>
              </p:sp>
              <p:sp>
                <p:nvSpPr>
                  <p:cNvPr id="137" name="正方形/長方形 136">
                    <a:extLst>
                      <a:ext uri="{FF2B5EF4-FFF2-40B4-BE49-F238E27FC236}">
                        <a16:creationId xmlns:a16="http://schemas.microsoft.com/office/drawing/2014/main" id="{B9055E3D-E109-4A21-84F8-0358726FFDC9}"/>
                      </a:ext>
                    </a:extLst>
                  </p:cNvPr>
                  <p:cNvSpPr/>
                  <p:nvPr/>
                </p:nvSpPr>
                <p:spPr>
                  <a:xfrm>
                    <a:off x="32340019" y="30114527"/>
                    <a:ext cx="511679" cy="215444"/>
                  </a:xfrm>
                  <a:prstGeom prst="rect">
                    <a:avLst/>
                  </a:prstGeom>
                  <a:noFill/>
                </p:spPr>
                <p:txBody>
                  <a:bodyPr wrap="none">
                    <a:spAutoFit/>
                    <a:scene3d>
                      <a:camera prst="orthographicFront"/>
                      <a:lightRig rig="soft" dir="tl">
                        <a:rot lat="0" lon="0" rev="0"/>
                      </a:lightRig>
                    </a:scene3d>
                    <a:sp3d contourW="25400" prstMaterial="matte">
                      <a:contourClr>
                        <a:schemeClr val="accent2">
                          <a:tint val="20000"/>
                        </a:schemeClr>
                      </a:contourClr>
                    </a:sp3d>
                  </a:bodyPr>
                  <a:lstStyle>
                    <a:defPPr>
                      <a:defRPr lang="ja-JP"/>
                    </a:defPPr>
                    <a:lvl1pPr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1pPr>
                    <a:lvl2pPr marL="609600" indent="-152400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2pPr>
                    <a:lvl3pPr marL="1220788" indent="-306388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3pPr>
                    <a:lvl4pPr marL="1831975" indent="-460375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4pPr>
                    <a:lvl5pPr marL="2443163" indent="-614363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9pPr>
                  </a:lstStyle>
                  <a:p>
                    <a:pPr algn="ctr"/>
                    <a:r>
                      <a:rPr lang="ja-JP" altLang="en-US" sz="800" spc="50" dirty="0">
                        <a:ln w="11430"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rPr>
                      <a:t>清須市</a:t>
                    </a:r>
                  </a:p>
                </p:txBody>
              </p:sp>
              <p:sp>
                <p:nvSpPr>
                  <p:cNvPr id="138" name="正方形/長方形 137">
                    <a:extLst>
                      <a:ext uri="{FF2B5EF4-FFF2-40B4-BE49-F238E27FC236}">
                        <a16:creationId xmlns:a16="http://schemas.microsoft.com/office/drawing/2014/main" id="{7E9F47AA-3CCA-44C6-9CE0-6A8151DCCE75}"/>
                      </a:ext>
                    </a:extLst>
                  </p:cNvPr>
                  <p:cNvSpPr/>
                  <p:nvPr/>
                </p:nvSpPr>
                <p:spPr>
                  <a:xfrm>
                    <a:off x="32387440" y="30043740"/>
                    <a:ext cx="729687" cy="215444"/>
                  </a:xfrm>
                  <a:prstGeom prst="rect">
                    <a:avLst/>
                  </a:prstGeom>
                  <a:noFill/>
                </p:spPr>
                <p:txBody>
                  <a:bodyPr wrap="none">
                    <a:spAutoFit/>
                    <a:scene3d>
                      <a:camera prst="orthographicFront"/>
                      <a:lightRig rig="soft" dir="tl">
                        <a:rot lat="0" lon="0" rev="0"/>
                      </a:lightRig>
                    </a:scene3d>
                    <a:sp3d contourW="25400" prstMaterial="matte">
                      <a:contourClr>
                        <a:schemeClr val="accent2">
                          <a:tint val="20000"/>
                        </a:schemeClr>
                      </a:contourClr>
                    </a:sp3d>
                  </a:bodyPr>
                  <a:lstStyle>
                    <a:defPPr>
                      <a:defRPr lang="ja-JP"/>
                    </a:defPPr>
                    <a:lvl1pPr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1pPr>
                    <a:lvl2pPr marL="609600" indent="-152400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2pPr>
                    <a:lvl3pPr marL="1220788" indent="-306388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3pPr>
                    <a:lvl4pPr marL="1831975" indent="-460375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4pPr>
                    <a:lvl5pPr marL="2443163" indent="-614363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9pPr>
                  </a:lstStyle>
                  <a:p>
                    <a:pPr algn="ctr"/>
                    <a:r>
                      <a:rPr lang="ja-JP" altLang="en-US" sz="800" spc="50" dirty="0">
                        <a:ln w="11430"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rPr>
                      <a:t>北名古屋市</a:t>
                    </a:r>
                  </a:p>
                </p:txBody>
              </p:sp>
              <p:sp>
                <p:nvSpPr>
                  <p:cNvPr id="139" name="正方形/長方形 138">
                    <a:extLst>
                      <a:ext uri="{FF2B5EF4-FFF2-40B4-BE49-F238E27FC236}">
                        <a16:creationId xmlns:a16="http://schemas.microsoft.com/office/drawing/2014/main" id="{779D0025-491C-4830-A22D-E232EB243C78}"/>
                      </a:ext>
                    </a:extLst>
                  </p:cNvPr>
                  <p:cNvSpPr/>
                  <p:nvPr/>
                </p:nvSpPr>
                <p:spPr>
                  <a:xfrm>
                    <a:off x="32438007" y="29672850"/>
                    <a:ext cx="511679" cy="215444"/>
                  </a:xfrm>
                  <a:prstGeom prst="rect">
                    <a:avLst/>
                  </a:prstGeom>
                  <a:noFill/>
                </p:spPr>
                <p:txBody>
                  <a:bodyPr wrap="none">
                    <a:spAutoFit/>
                    <a:scene3d>
                      <a:camera prst="orthographicFront"/>
                      <a:lightRig rig="soft" dir="tl">
                        <a:rot lat="0" lon="0" rev="0"/>
                      </a:lightRig>
                    </a:scene3d>
                    <a:sp3d contourW="25400" prstMaterial="matte">
                      <a:contourClr>
                        <a:schemeClr val="accent2">
                          <a:tint val="20000"/>
                        </a:schemeClr>
                      </a:contourClr>
                    </a:sp3d>
                  </a:bodyPr>
                  <a:lstStyle>
                    <a:defPPr>
                      <a:defRPr lang="ja-JP"/>
                    </a:defPPr>
                    <a:lvl1pPr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1pPr>
                    <a:lvl2pPr marL="609600" indent="-152400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2pPr>
                    <a:lvl3pPr marL="1220788" indent="-306388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3pPr>
                    <a:lvl4pPr marL="1831975" indent="-460375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4pPr>
                    <a:lvl5pPr marL="2443163" indent="-614363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9pPr>
                  </a:lstStyle>
                  <a:p>
                    <a:pPr algn="ctr"/>
                    <a:r>
                      <a:rPr lang="ja-JP" altLang="en-US" sz="800" spc="50" dirty="0">
                        <a:ln w="11430"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rPr>
                      <a:t>江南市</a:t>
                    </a:r>
                  </a:p>
                </p:txBody>
              </p:sp>
              <p:sp>
                <p:nvSpPr>
                  <p:cNvPr id="140" name="正方形/長方形 139">
                    <a:extLst>
                      <a:ext uri="{FF2B5EF4-FFF2-40B4-BE49-F238E27FC236}">
                        <a16:creationId xmlns:a16="http://schemas.microsoft.com/office/drawing/2014/main" id="{FC4CF689-0E10-499C-ACE1-BB5DD5CB883E}"/>
                      </a:ext>
                    </a:extLst>
                  </p:cNvPr>
                  <p:cNvSpPr/>
                  <p:nvPr/>
                </p:nvSpPr>
                <p:spPr>
                  <a:xfrm>
                    <a:off x="33060748" y="31621922"/>
                    <a:ext cx="511679" cy="215444"/>
                  </a:xfrm>
                  <a:prstGeom prst="rect">
                    <a:avLst/>
                  </a:prstGeom>
                  <a:noFill/>
                </p:spPr>
                <p:txBody>
                  <a:bodyPr wrap="none">
                    <a:spAutoFit/>
                    <a:scene3d>
                      <a:camera prst="orthographicFront"/>
                      <a:lightRig rig="soft" dir="tl">
                        <a:rot lat="0" lon="0" rev="0"/>
                      </a:lightRig>
                    </a:scene3d>
                    <a:sp3d contourW="25400" prstMaterial="matte">
                      <a:contourClr>
                        <a:schemeClr val="accent2">
                          <a:tint val="20000"/>
                        </a:schemeClr>
                      </a:contourClr>
                    </a:sp3d>
                  </a:bodyPr>
                  <a:lstStyle>
                    <a:defPPr>
                      <a:defRPr lang="ja-JP"/>
                    </a:defPPr>
                    <a:lvl1pPr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1pPr>
                    <a:lvl2pPr marL="609600" indent="-152400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2pPr>
                    <a:lvl3pPr marL="1220788" indent="-306388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3pPr>
                    <a:lvl4pPr marL="1831975" indent="-460375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4pPr>
                    <a:lvl5pPr marL="2443163" indent="-614363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9pPr>
                  </a:lstStyle>
                  <a:p>
                    <a:pPr algn="ctr"/>
                    <a:r>
                      <a:rPr lang="ja-JP" altLang="en-US" sz="800" spc="50" dirty="0">
                        <a:ln w="11430"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rPr>
                      <a:t>西尾市</a:t>
                    </a:r>
                  </a:p>
                </p:txBody>
              </p:sp>
              <p:sp>
                <p:nvSpPr>
                  <p:cNvPr id="141" name="正方形/長方形 140">
                    <a:extLst>
                      <a:ext uri="{FF2B5EF4-FFF2-40B4-BE49-F238E27FC236}">
                        <a16:creationId xmlns:a16="http://schemas.microsoft.com/office/drawing/2014/main" id="{BCFE787F-4D5C-46E8-AB33-C557178D2E7E}"/>
                      </a:ext>
                    </a:extLst>
                  </p:cNvPr>
                  <p:cNvSpPr/>
                  <p:nvPr/>
                </p:nvSpPr>
                <p:spPr>
                  <a:xfrm>
                    <a:off x="32924498" y="31038718"/>
                    <a:ext cx="511679" cy="215444"/>
                  </a:xfrm>
                  <a:prstGeom prst="rect">
                    <a:avLst/>
                  </a:prstGeom>
                  <a:noFill/>
                </p:spPr>
                <p:txBody>
                  <a:bodyPr wrap="none">
                    <a:spAutoFit/>
                    <a:scene3d>
                      <a:camera prst="orthographicFront"/>
                      <a:lightRig rig="soft" dir="tl">
                        <a:rot lat="0" lon="0" rev="0"/>
                      </a:lightRig>
                    </a:scene3d>
                    <a:sp3d contourW="25400" prstMaterial="matte">
                      <a:contourClr>
                        <a:schemeClr val="accent2">
                          <a:tint val="20000"/>
                        </a:schemeClr>
                      </a:contourClr>
                    </a:sp3d>
                  </a:bodyPr>
                  <a:lstStyle>
                    <a:defPPr>
                      <a:defRPr lang="ja-JP"/>
                    </a:defPPr>
                    <a:lvl1pPr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1pPr>
                    <a:lvl2pPr marL="609600" indent="-152400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2pPr>
                    <a:lvl3pPr marL="1220788" indent="-306388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3pPr>
                    <a:lvl4pPr marL="1831975" indent="-460375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4pPr>
                    <a:lvl5pPr marL="2443163" indent="-614363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9pPr>
                  </a:lstStyle>
                  <a:p>
                    <a:pPr algn="ctr"/>
                    <a:r>
                      <a:rPr lang="ja-JP" altLang="en-US" sz="800" spc="50" dirty="0">
                        <a:ln w="11430"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rPr>
                      <a:t>刈谷市</a:t>
                    </a:r>
                  </a:p>
                </p:txBody>
              </p:sp>
              <p:sp>
                <p:nvSpPr>
                  <p:cNvPr id="142" name="正方形/長方形 141">
                    <a:extLst>
                      <a:ext uri="{FF2B5EF4-FFF2-40B4-BE49-F238E27FC236}">
                        <a16:creationId xmlns:a16="http://schemas.microsoft.com/office/drawing/2014/main" id="{B782FF2A-1161-4717-8085-DE05533E9A4B}"/>
                      </a:ext>
                    </a:extLst>
                  </p:cNvPr>
                  <p:cNvSpPr/>
                  <p:nvPr/>
                </p:nvSpPr>
                <p:spPr>
                  <a:xfrm>
                    <a:off x="32871712" y="31521596"/>
                    <a:ext cx="511679" cy="215444"/>
                  </a:xfrm>
                  <a:prstGeom prst="rect">
                    <a:avLst/>
                  </a:prstGeom>
                  <a:noFill/>
                </p:spPr>
                <p:txBody>
                  <a:bodyPr wrap="none">
                    <a:spAutoFit/>
                    <a:scene3d>
                      <a:camera prst="orthographicFront"/>
                      <a:lightRig rig="soft" dir="tl">
                        <a:rot lat="0" lon="0" rev="0"/>
                      </a:lightRig>
                    </a:scene3d>
                    <a:sp3d contourW="25400" prstMaterial="matte">
                      <a:contourClr>
                        <a:schemeClr val="accent2">
                          <a:tint val="20000"/>
                        </a:schemeClr>
                      </a:contourClr>
                    </a:sp3d>
                  </a:bodyPr>
                  <a:lstStyle>
                    <a:defPPr>
                      <a:defRPr lang="ja-JP"/>
                    </a:defPPr>
                    <a:lvl1pPr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1pPr>
                    <a:lvl2pPr marL="609600" indent="-152400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2pPr>
                    <a:lvl3pPr marL="1220788" indent="-306388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3pPr>
                    <a:lvl4pPr marL="1831975" indent="-460375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4pPr>
                    <a:lvl5pPr marL="2443163" indent="-614363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9pPr>
                  </a:lstStyle>
                  <a:p>
                    <a:pPr algn="ctr"/>
                    <a:r>
                      <a:rPr lang="ja-JP" altLang="en-US" sz="800" spc="50" dirty="0">
                        <a:ln w="11430"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rPr>
                      <a:t>碧南市</a:t>
                    </a:r>
                  </a:p>
                </p:txBody>
              </p:sp>
              <p:sp>
                <p:nvSpPr>
                  <p:cNvPr id="143" name="正方形/長方形 142">
                    <a:extLst>
                      <a:ext uri="{FF2B5EF4-FFF2-40B4-BE49-F238E27FC236}">
                        <a16:creationId xmlns:a16="http://schemas.microsoft.com/office/drawing/2014/main" id="{F4A54D5D-BF63-421D-B168-0CBBD5705774}"/>
                      </a:ext>
                    </a:extLst>
                  </p:cNvPr>
                  <p:cNvSpPr/>
                  <p:nvPr/>
                </p:nvSpPr>
                <p:spPr>
                  <a:xfrm>
                    <a:off x="32897856" y="29934073"/>
                    <a:ext cx="620683" cy="215444"/>
                  </a:xfrm>
                  <a:prstGeom prst="rect">
                    <a:avLst/>
                  </a:prstGeom>
                  <a:noFill/>
                </p:spPr>
                <p:txBody>
                  <a:bodyPr wrap="none">
                    <a:spAutoFit/>
                    <a:scene3d>
                      <a:camera prst="orthographicFront"/>
                      <a:lightRig rig="soft" dir="tl">
                        <a:rot lat="0" lon="0" rev="0"/>
                      </a:lightRig>
                    </a:scene3d>
                    <a:sp3d contourW="25400" prstMaterial="matte">
                      <a:contourClr>
                        <a:schemeClr val="accent2">
                          <a:tint val="20000"/>
                        </a:schemeClr>
                      </a:contourClr>
                    </a:sp3d>
                  </a:bodyPr>
                  <a:lstStyle>
                    <a:defPPr>
                      <a:defRPr lang="ja-JP"/>
                    </a:defPPr>
                    <a:lvl1pPr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1pPr>
                    <a:lvl2pPr marL="609600" indent="-152400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2pPr>
                    <a:lvl3pPr marL="1220788" indent="-306388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3pPr>
                    <a:lvl4pPr marL="1831975" indent="-460375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4pPr>
                    <a:lvl5pPr marL="2443163" indent="-614363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9pPr>
                  </a:lstStyle>
                  <a:p>
                    <a:pPr algn="ctr"/>
                    <a:r>
                      <a:rPr lang="ja-JP" altLang="en-US" sz="800" spc="50" dirty="0">
                        <a:ln w="11430"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rPr>
                      <a:t>春日井市</a:t>
                    </a:r>
                  </a:p>
                </p:txBody>
              </p:sp>
              <p:sp>
                <p:nvSpPr>
                  <p:cNvPr id="144" name="正方形/長方形 143">
                    <a:extLst>
                      <a:ext uri="{FF2B5EF4-FFF2-40B4-BE49-F238E27FC236}">
                        <a16:creationId xmlns:a16="http://schemas.microsoft.com/office/drawing/2014/main" id="{711A04F8-14FC-4884-984A-8716F8FD7184}"/>
                      </a:ext>
                    </a:extLst>
                  </p:cNvPr>
                  <p:cNvSpPr/>
                  <p:nvPr/>
                </p:nvSpPr>
                <p:spPr>
                  <a:xfrm>
                    <a:off x="32241826" y="29797508"/>
                    <a:ext cx="511679" cy="215444"/>
                  </a:xfrm>
                  <a:prstGeom prst="rect">
                    <a:avLst/>
                  </a:prstGeom>
                  <a:noFill/>
                </p:spPr>
                <p:txBody>
                  <a:bodyPr wrap="none">
                    <a:spAutoFit/>
                    <a:scene3d>
                      <a:camera prst="orthographicFront"/>
                      <a:lightRig rig="soft" dir="tl">
                        <a:rot lat="0" lon="0" rev="0"/>
                      </a:lightRig>
                    </a:scene3d>
                    <a:sp3d contourW="25400" prstMaterial="matte">
                      <a:contourClr>
                        <a:schemeClr val="accent2">
                          <a:tint val="20000"/>
                        </a:schemeClr>
                      </a:contourClr>
                    </a:sp3d>
                  </a:bodyPr>
                  <a:lstStyle>
                    <a:defPPr>
                      <a:defRPr lang="ja-JP"/>
                    </a:defPPr>
                    <a:lvl1pPr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1pPr>
                    <a:lvl2pPr marL="609600" indent="-152400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2pPr>
                    <a:lvl3pPr marL="1220788" indent="-306388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3pPr>
                    <a:lvl4pPr marL="1831975" indent="-460375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4pPr>
                    <a:lvl5pPr marL="2443163" indent="-614363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9pPr>
                  </a:lstStyle>
                  <a:p>
                    <a:pPr algn="ctr"/>
                    <a:r>
                      <a:rPr lang="ja-JP" altLang="en-US" sz="800" spc="50" dirty="0">
                        <a:ln w="11430"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rPr>
                      <a:t>一宮市</a:t>
                    </a:r>
                  </a:p>
                </p:txBody>
              </p:sp>
              <p:sp>
                <p:nvSpPr>
                  <p:cNvPr id="145" name="正方形/長方形 144">
                    <a:extLst>
                      <a:ext uri="{FF2B5EF4-FFF2-40B4-BE49-F238E27FC236}">
                        <a16:creationId xmlns:a16="http://schemas.microsoft.com/office/drawing/2014/main" id="{D08A2877-970F-4851-8F13-6B9201ABA8BC}"/>
                      </a:ext>
                    </a:extLst>
                  </p:cNvPr>
                  <p:cNvSpPr/>
                  <p:nvPr/>
                </p:nvSpPr>
                <p:spPr>
                  <a:xfrm>
                    <a:off x="33971350" y="31521596"/>
                    <a:ext cx="511679" cy="215444"/>
                  </a:xfrm>
                  <a:prstGeom prst="rect">
                    <a:avLst/>
                  </a:prstGeom>
                  <a:noFill/>
                </p:spPr>
                <p:txBody>
                  <a:bodyPr wrap="none">
                    <a:spAutoFit/>
                    <a:scene3d>
                      <a:camera prst="orthographicFront"/>
                      <a:lightRig rig="soft" dir="tl">
                        <a:rot lat="0" lon="0" rev="0"/>
                      </a:lightRig>
                    </a:scene3d>
                    <a:sp3d contourW="25400" prstMaterial="matte">
                      <a:contourClr>
                        <a:schemeClr val="accent2">
                          <a:tint val="20000"/>
                        </a:schemeClr>
                      </a:contourClr>
                    </a:sp3d>
                  </a:bodyPr>
                  <a:lstStyle>
                    <a:defPPr>
                      <a:defRPr lang="ja-JP"/>
                    </a:defPPr>
                    <a:lvl1pPr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1pPr>
                    <a:lvl2pPr marL="609600" indent="-152400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2pPr>
                    <a:lvl3pPr marL="1220788" indent="-306388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3pPr>
                    <a:lvl4pPr marL="1831975" indent="-460375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4pPr>
                    <a:lvl5pPr marL="2443163" indent="-614363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9pPr>
                  </a:lstStyle>
                  <a:p>
                    <a:pPr algn="ctr"/>
                    <a:r>
                      <a:rPr lang="ja-JP" altLang="en-US" sz="800" spc="50" dirty="0">
                        <a:ln w="11430"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rPr>
                      <a:t>豊川市</a:t>
                    </a:r>
                  </a:p>
                </p:txBody>
              </p:sp>
              <p:sp>
                <p:nvSpPr>
                  <p:cNvPr id="146" name="正方形/長方形 145">
                    <a:extLst>
                      <a:ext uri="{FF2B5EF4-FFF2-40B4-BE49-F238E27FC236}">
                        <a16:creationId xmlns:a16="http://schemas.microsoft.com/office/drawing/2014/main" id="{5805EA20-E53C-4E4B-B63C-FA057B1E7BB2}"/>
                      </a:ext>
                    </a:extLst>
                  </p:cNvPr>
                  <p:cNvSpPr/>
                  <p:nvPr/>
                </p:nvSpPr>
                <p:spPr>
                  <a:xfrm>
                    <a:off x="32726102" y="30850670"/>
                    <a:ext cx="511679" cy="215444"/>
                  </a:xfrm>
                  <a:prstGeom prst="rect">
                    <a:avLst/>
                  </a:prstGeom>
                  <a:noFill/>
                </p:spPr>
                <p:txBody>
                  <a:bodyPr wrap="none">
                    <a:spAutoFit/>
                    <a:scene3d>
                      <a:camera prst="orthographicFront"/>
                      <a:lightRig rig="soft" dir="tl">
                        <a:rot lat="0" lon="0" rev="0"/>
                      </a:lightRig>
                    </a:scene3d>
                    <a:sp3d contourW="25400" prstMaterial="matte">
                      <a:contourClr>
                        <a:schemeClr val="accent2">
                          <a:tint val="20000"/>
                        </a:schemeClr>
                      </a:contourClr>
                    </a:sp3d>
                  </a:bodyPr>
                  <a:lstStyle>
                    <a:defPPr>
                      <a:defRPr lang="ja-JP"/>
                    </a:defPPr>
                    <a:lvl1pPr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1pPr>
                    <a:lvl2pPr marL="609600" indent="-152400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2pPr>
                    <a:lvl3pPr marL="1220788" indent="-306388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3pPr>
                    <a:lvl4pPr marL="1831975" indent="-460375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4pPr>
                    <a:lvl5pPr marL="2443163" indent="-614363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9pPr>
                  </a:lstStyle>
                  <a:p>
                    <a:pPr algn="ctr"/>
                    <a:r>
                      <a:rPr lang="ja-JP" altLang="en-US" sz="800" spc="50" dirty="0">
                        <a:ln w="11430"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rPr>
                      <a:t>大府市</a:t>
                    </a:r>
                  </a:p>
                </p:txBody>
              </p:sp>
              <p:sp>
                <p:nvSpPr>
                  <p:cNvPr id="147" name="正方形/長方形 146">
                    <a:extLst>
                      <a:ext uri="{FF2B5EF4-FFF2-40B4-BE49-F238E27FC236}">
                        <a16:creationId xmlns:a16="http://schemas.microsoft.com/office/drawing/2014/main" id="{23811E4D-AEAA-4854-A220-62BB4E556BDE}"/>
                      </a:ext>
                    </a:extLst>
                  </p:cNvPr>
                  <p:cNvSpPr/>
                  <p:nvPr/>
                </p:nvSpPr>
                <p:spPr>
                  <a:xfrm>
                    <a:off x="32932358" y="31235313"/>
                    <a:ext cx="511679" cy="215444"/>
                  </a:xfrm>
                  <a:prstGeom prst="rect">
                    <a:avLst/>
                  </a:prstGeom>
                  <a:noFill/>
                </p:spPr>
                <p:txBody>
                  <a:bodyPr wrap="none">
                    <a:spAutoFit/>
                    <a:scene3d>
                      <a:camera prst="orthographicFront"/>
                      <a:lightRig rig="soft" dir="tl">
                        <a:rot lat="0" lon="0" rev="0"/>
                      </a:lightRig>
                    </a:scene3d>
                    <a:sp3d contourW="25400" prstMaterial="matte">
                      <a:contourClr>
                        <a:schemeClr val="accent2">
                          <a:tint val="20000"/>
                        </a:schemeClr>
                      </a:contourClr>
                    </a:sp3d>
                  </a:bodyPr>
                  <a:lstStyle>
                    <a:defPPr>
                      <a:defRPr lang="ja-JP"/>
                    </a:defPPr>
                    <a:lvl1pPr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1pPr>
                    <a:lvl2pPr marL="609600" indent="-152400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2pPr>
                    <a:lvl3pPr marL="1220788" indent="-306388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3pPr>
                    <a:lvl4pPr marL="1831975" indent="-460375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4pPr>
                    <a:lvl5pPr marL="2443163" indent="-614363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9pPr>
                  </a:lstStyle>
                  <a:p>
                    <a:pPr algn="ctr"/>
                    <a:r>
                      <a:rPr lang="ja-JP" altLang="en-US" sz="800" spc="50" dirty="0">
                        <a:ln w="11430"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rPr>
                      <a:t>高浜市</a:t>
                    </a:r>
                  </a:p>
                </p:txBody>
              </p:sp>
              <p:sp>
                <p:nvSpPr>
                  <p:cNvPr id="148" name="正方形/長方形 147">
                    <a:extLst>
                      <a:ext uri="{FF2B5EF4-FFF2-40B4-BE49-F238E27FC236}">
                        <a16:creationId xmlns:a16="http://schemas.microsoft.com/office/drawing/2014/main" id="{5C5BC058-B725-4531-A7E2-FE2F14F1634C}"/>
                      </a:ext>
                    </a:extLst>
                  </p:cNvPr>
                  <p:cNvSpPr/>
                  <p:nvPr/>
                </p:nvSpPr>
                <p:spPr>
                  <a:xfrm>
                    <a:off x="33142181" y="30403018"/>
                    <a:ext cx="511679" cy="215444"/>
                  </a:xfrm>
                  <a:prstGeom prst="rect">
                    <a:avLst/>
                  </a:prstGeom>
                  <a:noFill/>
                </p:spPr>
                <p:txBody>
                  <a:bodyPr wrap="none">
                    <a:spAutoFit/>
                    <a:scene3d>
                      <a:camera prst="orthographicFront"/>
                      <a:lightRig rig="soft" dir="tl">
                        <a:rot lat="0" lon="0" rev="0"/>
                      </a:lightRig>
                    </a:scene3d>
                    <a:sp3d contourW="25400" prstMaterial="matte">
                      <a:contourClr>
                        <a:schemeClr val="accent2">
                          <a:tint val="20000"/>
                        </a:schemeClr>
                      </a:contourClr>
                    </a:sp3d>
                  </a:bodyPr>
                  <a:lstStyle>
                    <a:defPPr>
                      <a:defRPr lang="ja-JP"/>
                    </a:defPPr>
                    <a:lvl1pPr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1pPr>
                    <a:lvl2pPr marL="609600" indent="-152400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2pPr>
                    <a:lvl3pPr marL="1220788" indent="-306388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3pPr>
                    <a:lvl4pPr marL="1831975" indent="-460375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4pPr>
                    <a:lvl5pPr marL="2443163" indent="-614363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9pPr>
                  </a:lstStyle>
                  <a:p>
                    <a:pPr algn="ctr"/>
                    <a:r>
                      <a:rPr lang="ja-JP" altLang="en-US" sz="800" spc="50" dirty="0">
                        <a:ln w="11430"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rPr>
                      <a:t>日進市</a:t>
                    </a:r>
                  </a:p>
                </p:txBody>
              </p:sp>
              <p:sp>
                <p:nvSpPr>
                  <p:cNvPr id="149" name="正方形/長方形 148">
                    <a:extLst>
                      <a:ext uri="{FF2B5EF4-FFF2-40B4-BE49-F238E27FC236}">
                        <a16:creationId xmlns:a16="http://schemas.microsoft.com/office/drawing/2014/main" id="{947E756A-7A70-4963-9748-B9254B7C7856}"/>
                      </a:ext>
                    </a:extLst>
                  </p:cNvPr>
                  <p:cNvSpPr/>
                  <p:nvPr/>
                </p:nvSpPr>
                <p:spPr>
                  <a:xfrm>
                    <a:off x="31988246" y="30569746"/>
                    <a:ext cx="511679" cy="215444"/>
                  </a:xfrm>
                  <a:prstGeom prst="rect">
                    <a:avLst/>
                  </a:prstGeom>
                  <a:noFill/>
                </p:spPr>
                <p:txBody>
                  <a:bodyPr wrap="none">
                    <a:spAutoFit/>
                    <a:scene3d>
                      <a:camera prst="orthographicFront"/>
                      <a:lightRig rig="soft" dir="tl">
                        <a:rot lat="0" lon="0" rev="0"/>
                      </a:lightRig>
                    </a:scene3d>
                    <a:sp3d contourW="25400" prstMaterial="matte">
                      <a:contourClr>
                        <a:schemeClr val="accent2">
                          <a:tint val="20000"/>
                        </a:schemeClr>
                      </a:contourClr>
                    </a:sp3d>
                  </a:bodyPr>
                  <a:lstStyle>
                    <a:defPPr>
                      <a:defRPr lang="ja-JP"/>
                    </a:defPPr>
                    <a:lvl1pPr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1pPr>
                    <a:lvl2pPr marL="609600" indent="-152400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2pPr>
                    <a:lvl3pPr marL="1220788" indent="-306388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3pPr>
                    <a:lvl4pPr marL="1831975" indent="-460375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4pPr>
                    <a:lvl5pPr marL="2443163" indent="-614363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9pPr>
                  </a:lstStyle>
                  <a:p>
                    <a:pPr algn="ctr"/>
                    <a:r>
                      <a:rPr lang="ja-JP" altLang="en-US" sz="800" spc="50" dirty="0">
                        <a:ln w="11430"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rPr>
                      <a:t>弥富市</a:t>
                    </a:r>
                  </a:p>
                </p:txBody>
              </p:sp>
              <p:sp>
                <p:nvSpPr>
                  <p:cNvPr id="150" name="正方形/長方形 149">
                    <a:extLst>
                      <a:ext uri="{FF2B5EF4-FFF2-40B4-BE49-F238E27FC236}">
                        <a16:creationId xmlns:a16="http://schemas.microsoft.com/office/drawing/2014/main" id="{941EB598-A66E-403E-9E4B-9D88B3702EB8}"/>
                      </a:ext>
                    </a:extLst>
                  </p:cNvPr>
                  <p:cNvSpPr/>
                  <p:nvPr/>
                </p:nvSpPr>
                <p:spPr>
                  <a:xfrm>
                    <a:off x="33140565" y="30281850"/>
                    <a:ext cx="620683" cy="215444"/>
                  </a:xfrm>
                  <a:prstGeom prst="rect">
                    <a:avLst/>
                  </a:prstGeom>
                  <a:noFill/>
                </p:spPr>
                <p:txBody>
                  <a:bodyPr wrap="none">
                    <a:spAutoFit/>
                    <a:scene3d>
                      <a:camera prst="orthographicFront"/>
                      <a:lightRig rig="soft" dir="tl">
                        <a:rot lat="0" lon="0" rev="0"/>
                      </a:lightRig>
                    </a:scene3d>
                    <a:sp3d contourW="25400" prstMaterial="matte">
                      <a:contourClr>
                        <a:schemeClr val="accent2">
                          <a:tint val="20000"/>
                        </a:schemeClr>
                      </a:contourClr>
                    </a:sp3d>
                  </a:bodyPr>
                  <a:lstStyle>
                    <a:defPPr>
                      <a:defRPr lang="ja-JP"/>
                    </a:defPPr>
                    <a:lvl1pPr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1pPr>
                    <a:lvl2pPr marL="609600" indent="-152400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2pPr>
                    <a:lvl3pPr marL="1220788" indent="-306388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3pPr>
                    <a:lvl4pPr marL="1831975" indent="-460375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4pPr>
                    <a:lvl5pPr marL="2443163" indent="-614363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9pPr>
                  </a:lstStyle>
                  <a:p>
                    <a:pPr algn="ctr"/>
                    <a:r>
                      <a:rPr lang="ja-JP" altLang="en-US" sz="800" spc="50" dirty="0">
                        <a:ln w="11430"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rPr>
                      <a:t>長久手市</a:t>
                    </a:r>
                  </a:p>
                </p:txBody>
              </p:sp>
              <p:sp>
                <p:nvSpPr>
                  <p:cNvPr id="151" name="正方形/長方形 150">
                    <a:extLst>
                      <a:ext uri="{FF2B5EF4-FFF2-40B4-BE49-F238E27FC236}">
                        <a16:creationId xmlns:a16="http://schemas.microsoft.com/office/drawing/2014/main" id="{D4627ED3-8050-4C73-AC15-D81403807724}"/>
                      </a:ext>
                    </a:extLst>
                  </p:cNvPr>
                  <p:cNvSpPr/>
                  <p:nvPr/>
                </p:nvSpPr>
                <p:spPr>
                  <a:xfrm>
                    <a:off x="32595713" y="29563248"/>
                    <a:ext cx="511679" cy="215444"/>
                  </a:xfrm>
                  <a:prstGeom prst="rect">
                    <a:avLst/>
                  </a:prstGeom>
                  <a:noFill/>
                </p:spPr>
                <p:txBody>
                  <a:bodyPr wrap="none">
                    <a:spAutoFit/>
                    <a:scene3d>
                      <a:camera prst="orthographicFront"/>
                      <a:lightRig rig="soft" dir="tl">
                        <a:rot lat="0" lon="0" rev="0"/>
                      </a:lightRig>
                    </a:scene3d>
                    <a:sp3d contourW="25400" prstMaterial="matte">
                      <a:contourClr>
                        <a:schemeClr val="accent2">
                          <a:tint val="20000"/>
                        </a:schemeClr>
                      </a:contourClr>
                    </a:sp3d>
                  </a:bodyPr>
                  <a:lstStyle>
                    <a:defPPr>
                      <a:defRPr lang="ja-JP"/>
                    </a:defPPr>
                    <a:lvl1pPr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1pPr>
                    <a:lvl2pPr marL="609600" indent="-152400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2pPr>
                    <a:lvl3pPr marL="1220788" indent="-306388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3pPr>
                    <a:lvl4pPr marL="1831975" indent="-460375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4pPr>
                    <a:lvl5pPr marL="2443163" indent="-614363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9pPr>
                  </a:lstStyle>
                  <a:p>
                    <a:pPr algn="ctr"/>
                    <a:r>
                      <a:rPr lang="ja-JP" altLang="en-US" sz="800" spc="50" dirty="0">
                        <a:ln w="11430"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rPr>
                      <a:t>扶桑町</a:t>
                    </a:r>
                  </a:p>
                </p:txBody>
              </p:sp>
              <p:sp>
                <p:nvSpPr>
                  <p:cNvPr id="152" name="正方形/長方形 151">
                    <a:extLst>
                      <a:ext uri="{FF2B5EF4-FFF2-40B4-BE49-F238E27FC236}">
                        <a16:creationId xmlns:a16="http://schemas.microsoft.com/office/drawing/2014/main" id="{E9C116B2-872D-4603-AC0F-0407B161A8B3}"/>
                      </a:ext>
                    </a:extLst>
                  </p:cNvPr>
                  <p:cNvSpPr/>
                  <p:nvPr/>
                </p:nvSpPr>
                <p:spPr>
                  <a:xfrm>
                    <a:off x="32091973" y="30459503"/>
                    <a:ext cx="511679" cy="215444"/>
                  </a:xfrm>
                  <a:prstGeom prst="rect">
                    <a:avLst/>
                  </a:prstGeom>
                  <a:noFill/>
                </p:spPr>
                <p:txBody>
                  <a:bodyPr wrap="none">
                    <a:spAutoFit/>
                    <a:scene3d>
                      <a:camera prst="orthographicFront"/>
                      <a:lightRig rig="soft" dir="tl">
                        <a:rot lat="0" lon="0" rev="0"/>
                      </a:lightRig>
                    </a:scene3d>
                    <a:sp3d contourW="25400" prstMaterial="matte">
                      <a:contourClr>
                        <a:schemeClr val="accent2">
                          <a:tint val="20000"/>
                        </a:schemeClr>
                      </a:contourClr>
                    </a:sp3d>
                  </a:bodyPr>
                  <a:lstStyle>
                    <a:defPPr>
                      <a:defRPr lang="ja-JP"/>
                    </a:defPPr>
                    <a:lvl1pPr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1pPr>
                    <a:lvl2pPr marL="609600" indent="-152400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2pPr>
                    <a:lvl3pPr marL="1220788" indent="-306388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3pPr>
                    <a:lvl4pPr marL="1831975" indent="-460375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4pPr>
                    <a:lvl5pPr marL="2443163" indent="-614363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9pPr>
                  </a:lstStyle>
                  <a:p>
                    <a:pPr algn="ctr"/>
                    <a:r>
                      <a:rPr lang="ja-JP" altLang="en-US" sz="800" spc="50" dirty="0">
                        <a:ln w="11430"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rPr>
                      <a:t>蟹江町</a:t>
                    </a:r>
                  </a:p>
                </p:txBody>
              </p:sp>
              <p:sp>
                <p:nvSpPr>
                  <p:cNvPr id="153" name="正方形/長方形 152">
                    <a:extLst>
                      <a:ext uri="{FF2B5EF4-FFF2-40B4-BE49-F238E27FC236}">
                        <a16:creationId xmlns:a16="http://schemas.microsoft.com/office/drawing/2014/main" id="{A4CF323C-3DC3-4723-95DF-4E8A65E2ABFB}"/>
                      </a:ext>
                    </a:extLst>
                  </p:cNvPr>
                  <p:cNvSpPr/>
                  <p:nvPr/>
                </p:nvSpPr>
                <p:spPr>
                  <a:xfrm>
                    <a:off x="32278399" y="30691330"/>
                    <a:ext cx="511679" cy="215444"/>
                  </a:xfrm>
                  <a:prstGeom prst="rect">
                    <a:avLst/>
                  </a:prstGeom>
                  <a:noFill/>
                </p:spPr>
                <p:txBody>
                  <a:bodyPr wrap="none">
                    <a:spAutoFit/>
                    <a:scene3d>
                      <a:camera prst="orthographicFront"/>
                      <a:lightRig rig="soft" dir="tl">
                        <a:rot lat="0" lon="0" rev="0"/>
                      </a:lightRig>
                    </a:scene3d>
                    <a:sp3d contourW="25400" prstMaterial="matte">
                      <a:contourClr>
                        <a:schemeClr val="accent2">
                          <a:tint val="20000"/>
                        </a:schemeClr>
                      </a:contourClr>
                    </a:sp3d>
                  </a:bodyPr>
                  <a:lstStyle>
                    <a:defPPr>
                      <a:defRPr lang="ja-JP"/>
                    </a:defPPr>
                    <a:lvl1pPr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1pPr>
                    <a:lvl2pPr marL="609600" indent="-152400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2pPr>
                    <a:lvl3pPr marL="1220788" indent="-306388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3pPr>
                    <a:lvl4pPr marL="1831975" indent="-460375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4pPr>
                    <a:lvl5pPr marL="2443163" indent="-614363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9pPr>
                  </a:lstStyle>
                  <a:p>
                    <a:pPr algn="ctr"/>
                    <a:r>
                      <a:rPr lang="ja-JP" altLang="en-US" sz="800" spc="50" dirty="0">
                        <a:ln w="11430"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rPr>
                      <a:t>飛島村</a:t>
                    </a:r>
                  </a:p>
                </p:txBody>
              </p:sp>
              <p:sp>
                <p:nvSpPr>
                  <p:cNvPr id="154" name="正方形/長方形 153">
                    <a:extLst>
                      <a:ext uri="{FF2B5EF4-FFF2-40B4-BE49-F238E27FC236}">
                        <a16:creationId xmlns:a16="http://schemas.microsoft.com/office/drawing/2014/main" id="{2756FE44-B1E5-4EBF-B7FF-D7D612EA645A}"/>
                      </a:ext>
                    </a:extLst>
                  </p:cNvPr>
                  <p:cNvSpPr/>
                  <p:nvPr/>
                </p:nvSpPr>
                <p:spPr>
                  <a:xfrm>
                    <a:off x="32735422" y="31113461"/>
                    <a:ext cx="511679" cy="215444"/>
                  </a:xfrm>
                  <a:prstGeom prst="rect">
                    <a:avLst/>
                  </a:prstGeom>
                  <a:noFill/>
                </p:spPr>
                <p:txBody>
                  <a:bodyPr wrap="none">
                    <a:spAutoFit/>
                    <a:scene3d>
                      <a:camera prst="orthographicFront"/>
                      <a:lightRig rig="soft" dir="tl">
                        <a:rot lat="0" lon="0" rev="0"/>
                      </a:lightRig>
                    </a:scene3d>
                    <a:sp3d contourW="25400" prstMaterial="matte">
                      <a:contourClr>
                        <a:schemeClr val="accent2">
                          <a:tint val="20000"/>
                        </a:schemeClr>
                      </a:contourClr>
                    </a:sp3d>
                  </a:bodyPr>
                  <a:lstStyle>
                    <a:defPPr>
                      <a:defRPr lang="ja-JP"/>
                    </a:defPPr>
                    <a:lvl1pPr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1pPr>
                    <a:lvl2pPr marL="609600" indent="-152400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2pPr>
                    <a:lvl3pPr marL="1220788" indent="-306388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3pPr>
                    <a:lvl4pPr marL="1831975" indent="-460375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4pPr>
                    <a:lvl5pPr marL="2443163" indent="-614363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9pPr>
                  </a:lstStyle>
                  <a:p>
                    <a:pPr algn="ctr"/>
                    <a:r>
                      <a:rPr lang="ja-JP" altLang="en-US" sz="800" spc="50" dirty="0">
                        <a:ln w="11430"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rPr>
                      <a:t>東浦町</a:t>
                    </a:r>
                  </a:p>
                </p:txBody>
              </p:sp>
              <p:sp>
                <p:nvSpPr>
                  <p:cNvPr id="155" name="正方形/長方形 154">
                    <a:extLst>
                      <a:ext uri="{FF2B5EF4-FFF2-40B4-BE49-F238E27FC236}">
                        <a16:creationId xmlns:a16="http://schemas.microsoft.com/office/drawing/2014/main" id="{3F86B556-E760-4637-B5E1-7B7417DA4911}"/>
                      </a:ext>
                    </a:extLst>
                  </p:cNvPr>
                  <p:cNvSpPr/>
                  <p:nvPr/>
                </p:nvSpPr>
                <p:spPr>
                  <a:xfrm>
                    <a:off x="32538018" y="31572472"/>
                    <a:ext cx="511679" cy="215444"/>
                  </a:xfrm>
                  <a:prstGeom prst="rect">
                    <a:avLst/>
                  </a:prstGeom>
                  <a:noFill/>
                </p:spPr>
                <p:txBody>
                  <a:bodyPr wrap="none">
                    <a:spAutoFit/>
                    <a:scene3d>
                      <a:camera prst="orthographicFront"/>
                      <a:lightRig rig="soft" dir="tl">
                        <a:rot lat="0" lon="0" rev="0"/>
                      </a:lightRig>
                    </a:scene3d>
                    <a:sp3d contourW="25400" prstMaterial="matte">
                      <a:contourClr>
                        <a:schemeClr val="accent2">
                          <a:tint val="20000"/>
                        </a:schemeClr>
                      </a:contourClr>
                    </a:sp3d>
                  </a:bodyPr>
                  <a:lstStyle>
                    <a:defPPr>
                      <a:defRPr lang="ja-JP"/>
                    </a:defPPr>
                    <a:lvl1pPr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1pPr>
                    <a:lvl2pPr marL="609600" indent="-152400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2pPr>
                    <a:lvl3pPr marL="1220788" indent="-306388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3pPr>
                    <a:lvl4pPr marL="1831975" indent="-460375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4pPr>
                    <a:lvl5pPr marL="2443163" indent="-614363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9pPr>
                  </a:lstStyle>
                  <a:p>
                    <a:pPr algn="ctr"/>
                    <a:r>
                      <a:rPr lang="ja-JP" altLang="en-US" sz="800" spc="50" dirty="0">
                        <a:ln w="11430"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rPr>
                      <a:t>武豊町</a:t>
                    </a:r>
                  </a:p>
                </p:txBody>
              </p:sp>
              <p:sp>
                <p:nvSpPr>
                  <p:cNvPr id="156" name="正方形/長方形 155">
                    <a:extLst>
                      <a:ext uri="{FF2B5EF4-FFF2-40B4-BE49-F238E27FC236}">
                        <a16:creationId xmlns:a16="http://schemas.microsoft.com/office/drawing/2014/main" id="{2C76A20A-720B-4AB2-8872-7263EDE24EB9}"/>
                      </a:ext>
                    </a:extLst>
                  </p:cNvPr>
                  <p:cNvSpPr/>
                  <p:nvPr/>
                </p:nvSpPr>
                <p:spPr>
                  <a:xfrm>
                    <a:off x="33377404" y="31455046"/>
                    <a:ext cx="511679" cy="215444"/>
                  </a:xfrm>
                  <a:prstGeom prst="rect">
                    <a:avLst/>
                  </a:prstGeom>
                  <a:noFill/>
                </p:spPr>
                <p:txBody>
                  <a:bodyPr wrap="none">
                    <a:spAutoFit/>
                    <a:scene3d>
                      <a:camera prst="orthographicFront"/>
                      <a:lightRig rig="soft" dir="tl">
                        <a:rot lat="0" lon="0" rev="0"/>
                      </a:lightRig>
                    </a:scene3d>
                    <a:sp3d contourW="25400" prstMaterial="matte">
                      <a:contourClr>
                        <a:schemeClr val="accent2">
                          <a:tint val="20000"/>
                        </a:schemeClr>
                      </a:contourClr>
                    </a:sp3d>
                  </a:bodyPr>
                  <a:lstStyle>
                    <a:defPPr>
                      <a:defRPr lang="ja-JP"/>
                    </a:defPPr>
                    <a:lvl1pPr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1pPr>
                    <a:lvl2pPr marL="609600" indent="-152400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2pPr>
                    <a:lvl3pPr marL="1220788" indent="-306388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3pPr>
                    <a:lvl4pPr marL="1831975" indent="-460375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4pPr>
                    <a:lvl5pPr marL="2443163" indent="-614363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9pPr>
                  </a:lstStyle>
                  <a:p>
                    <a:pPr algn="ctr"/>
                    <a:r>
                      <a:rPr lang="ja-JP" altLang="en-US" sz="800" spc="50" dirty="0">
                        <a:ln w="11430"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rPr>
                      <a:t>幸田町</a:t>
                    </a:r>
                  </a:p>
                </p:txBody>
              </p:sp>
              <p:sp>
                <p:nvSpPr>
                  <p:cNvPr id="157" name="正方形/長方形 156">
                    <a:extLst>
                      <a:ext uri="{FF2B5EF4-FFF2-40B4-BE49-F238E27FC236}">
                        <a16:creationId xmlns:a16="http://schemas.microsoft.com/office/drawing/2014/main" id="{A4AEA5E3-DCF8-4E4D-A8C0-C9CE21A6EFC6}"/>
                      </a:ext>
                    </a:extLst>
                  </p:cNvPr>
                  <p:cNvSpPr/>
                  <p:nvPr/>
                </p:nvSpPr>
                <p:spPr>
                  <a:xfrm>
                    <a:off x="35013677" y="30632034"/>
                    <a:ext cx="511679" cy="215444"/>
                  </a:xfrm>
                  <a:prstGeom prst="rect">
                    <a:avLst/>
                  </a:prstGeom>
                  <a:noFill/>
                </p:spPr>
                <p:txBody>
                  <a:bodyPr wrap="none">
                    <a:spAutoFit/>
                    <a:scene3d>
                      <a:camera prst="orthographicFront"/>
                      <a:lightRig rig="soft" dir="tl">
                        <a:rot lat="0" lon="0" rev="0"/>
                      </a:lightRig>
                    </a:scene3d>
                    <a:sp3d contourW="25400" prstMaterial="matte">
                      <a:contourClr>
                        <a:schemeClr val="accent2">
                          <a:tint val="20000"/>
                        </a:schemeClr>
                      </a:contourClr>
                    </a:sp3d>
                  </a:bodyPr>
                  <a:lstStyle>
                    <a:defPPr>
                      <a:defRPr lang="ja-JP"/>
                    </a:defPPr>
                    <a:lvl1pPr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1pPr>
                    <a:lvl2pPr marL="609600" indent="-152400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2pPr>
                    <a:lvl3pPr marL="1220788" indent="-306388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3pPr>
                    <a:lvl4pPr marL="1831975" indent="-460375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4pPr>
                    <a:lvl5pPr marL="2443163" indent="-614363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9pPr>
                  </a:lstStyle>
                  <a:p>
                    <a:pPr algn="ctr"/>
                    <a:r>
                      <a:rPr lang="ja-JP" altLang="en-US" sz="800" spc="50" dirty="0">
                        <a:ln w="11430"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rPr>
                      <a:t>東栄町</a:t>
                    </a:r>
                  </a:p>
                </p:txBody>
              </p:sp>
              <p:sp>
                <p:nvSpPr>
                  <p:cNvPr id="158" name="正方形/長方形 157">
                    <a:extLst>
                      <a:ext uri="{FF2B5EF4-FFF2-40B4-BE49-F238E27FC236}">
                        <a16:creationId xmlns:a16="http://schemas.microsoft.com/office/drawing/2014/main" id="{93A10E82-F833-401D-A214-E9085BC8CAF8}"/>
                      </a:ext>
                    </a:extLst>
                  </p:cNvPr>
                  <p:cNvSpPr/>
                  <p:nvPr/>
                </p:nvSpPr>
                <p:spPr>
                  <a:xfrm>
                    <a:off x="35152615" y="30318299"/>
                    <a:ext cx="511679" cy="215444"/>
                  </a:xfrm>
                  <a:prstGeom prst="rect">
                    <a:avLst/>
                  </a:prstGeom>
                  <a:noFill/>
                </p:spPr>
                <p:txBody>
                  <a:bodyPr wrap="none">
                    <a:spAutoFit/>
                    <a:scene3d>
                      <a:camera prst="orthographicFront"/>
                      <a:lightRig rig="soft" dir="tl">
                        <a:rot lat="0" lon="0" rev="0"/>
                      </a:lightRig>
                    </a:scene3d>
                    <a:sp3d contourW="25400" prstMaterial="matte">
                      <a:contourClr>
                        <a:schemeClr val="accent2">
                          <a:tint val="20000"/>
                        </a:schemeClr>
                      </a:contourClr>
                    </a:sp3d>
                  </a:bodyPr>
                  <a:lstStyle>
                    <a:defPPr>
                      <a:defRPr lang="ja-JP"/>
                    </a:defPPr>
                    <a:lvl1pPr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1pPr>
                    <a:lvl2pPr marL="609600" indent="-152400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2pPr>
                    <a:lvl3pPr marL="1220788" indent="-306388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3pPr>
                    <a:lvl4pPr marL="1831975" indent="-460375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4pPr>
                    <a:lvl5pPr marL="2443163" indent="-614363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9pPr>
                  </a:lstStyle>
                  <a:p>
                    <a:pPr algn="ctr"/>
                    <a:r>
                      <a:rPr lang="ja-JP" altLang="en-US" sz="800" spc="50" dirty="0">
                        <a:ln w="11430"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rPr>
                      <a:t>豊根村</a:t>
                    </a:r>
                  </a:p>
                </p:txBody>
              </p:sp>
              <p:sp>
                <p:nvSpPr>
                  <p:cNvPr id="159" name="正方形/長方形 158">
                    <a:extLst>
                      <a:ext uri="{FF2B5EF4-FFF2-40B4-BE49-F238E27FC236}">
                        <a16:creationId xmlns:a16="http://schemas.microsoft.com/office/drawing/2014/main" id="{16051266-2C3B-483A-A97C-EAB2EBDCB092}"/>
                      </a:ext>
                    </a:extLst>
                  </p:cNvPr>
                  <p:cNvSpPr/>
                  <p:nvPr/>
                </p:nvSpPr>
                <p:spPr>
                  <a:xfrm>
                    <a:off x="33267319" y="30510740"/>
                    <a:ext cx="620683" cy="215444"/>
                  </a:xfrm>
                  <a:prstGeom prst="rect">
                    <a:avLst/>
                  </a:prstGeom>
                  <a:noFill/>
                </p:spPr>
                <p:txBody>
                  <a:bodyPr wrap="none">
                    <a:spAutoFit/>
                    <a:scene3d>
                      <a:camera prst="orthographicFront"/>
                      <a:lightRig rig="soft" dir="tl">
                        <a:rot lat="0" lon="0" rev="0"/>
                      </a:lightRig>
                    </a:scene3d>
                    <a:sp3d contourW="25400" prstMaterial="matte">
                      <a:contourClr>
                        <a:schemeClr val="accent2">
                          <a:tint val="20000"/>
                        </a:schemeClr>
                      </a:contourClr>
                    </a:sp3d>
                  </a:bodyPr>
                  <a:lstStyle>
                    <a:defPPr>
                      <a:defRPr lang="ja-JP"/>
                    </a:defPPr>
                    <a:lvl1pPr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1pPr>
                    <a:lvl2pPr marL="609600" indent="-152400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2pPr>
                    <a:lvl3pPr marL="1220788" indent="-306388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3pPr>
                    <a:lvl4pPr marL="1831975" indent="-460375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4pPr>
                    <a:lvl5pPr marL="2443163" indent="-614363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9pPr>
                  </a:lstStyle>
                  <a:p>
                    <a:pPr algn="ctr"/>
                    <a:r>
                      <a:rPr lang="ja-JP" altLang="en-US" sz="800" spc="50" dirty="0">
                        <a:ln w="11430"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rPr>
                      <a:t>みよし市</a:t>
                    </a:r>
                  </a:p>
                </p:txBody>
              </p:sp>
              <p:sp>
                <p:nvSpPr>
                  <p:cNvPr id="160" name="正方形/長方形 159">
                    <a:extLst>
                      <a:ext uri="{FF2B5EF4-FFF2-40B4-BE49-F238E27FC236}">
                        <a16:creationId xmlns:a16="http://schemas.microsoft.com/office/drawing/2014/main" id="{0921028E-1B05-4B86-B299-92C14EDCB54C}"/>
                      </a:ext>
                    </a:extLst>
                  </p:cNvPr>
                  <p:cNvSpPr/>
                  <p:nvPr/>
                </p:nvSpPr>
                <p:spPr>
                  <a:xfrm>
                    <a:off x="32974044" y="30731148"/>
                    <a:ext cx="511679" cy="215444"/>
                  </a:xfrm>
                  <a:prstGeom prst="rect">
                    <a:avLst/>
                  </a:prstGeom>
                  <a:noFill/>
                </p:spPr>
                <p:txBody>
                  <a:bodyPr wrap="none">
                    <a:spAutoFit/>
                    <a:scene3d>
                      <a:camera prst="orthographicFront"/>
                      <a:lightRig rig="soft" dir="tl">
                        <a:rot lat="0" lon="0" rev="0"/>
                      </a:lightRig>
                    </a:scene3d>
                    <a:sp3d contourW="25400" prstMaterial="matte">
                      <a:contourClr>
                        <a:schemeClr val="accent2">
                          <a:tint val="20000"/>
                        </a:schemeClr>
                      </a:contourClr>
                    </a:sp3d>
                  </a:bodyPr>
                  <a:lstStyle>
                    <a:defPPr>
                      <a:defRPr lang="ja-JP"/>
                    </a:defPPr>
                    <a:lvl1pPr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1pPr>
                    <a:lvl2pPr marL="609600" indent="-152400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2pPr>
                    <a:lvl3pPr marL="1220788" indent="-306388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3pPr>
                    <a:lvl4pPr marL="1831975" indent="-460375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4pPr>
                    <a:lvl5pPr marL="2443163" indent="-614363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9pPr>
                  </a:lstStyle>
                  <a:p>
                    <a:pPr algn="ctr"/>
                    <a:r>
                      <a:rPr lang="ja-JP" altLang="en-US" sz="800" spc="50" dirty="0">
                        <a:ln w="11430"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rPr>
                      <a:t>豊明市</a:t>
                    </a:r>
                  </a:p>
                </p:txBody>
              </p:sp>
              <p:sp>
                <p:nvSpPr>
                  <p:cNvPr id="161" name="正方形/長方形 160">
                    <a:extLst>
                      <a:ext uri="{FF2B5EF4-FFF2-40B4-BE49-F238E27FC236}">
                        <a16:creationId xmlns:a16="http://schemas.microsoft.com/office/drawing/2014/main" id="{61ABF1FE-A531-462D-A09A-5EABC459D5F5}"/>
                      </a:ext>
                    </a:extLst>
                  </p:cNvPr>
                  <p:cNvSpPr/>
                  <p:nvPr/>
                </p:nvSpPr>
                <p:spPr>
                  <a:xfrm>
                    <a:off x="32490875" y="29884539"/>
                    <a:ext cx="511679" cy="215444"/>
                  </a:xfrm>
                  <a:prstGeom prst="rect">
                    <a:avLst/>
                  </a:prstGeom>
                  <a:noFill/>
                </p:spPr>
                <p:txBody>
                  <a:bodyPr wrap="none">
                    <a:spAutoFit/>
                    <a:scene3d>
                      <a:camera prst="orthographicFront"/>
                      <a:lightRig rig="soft" dir="tl">
                        <a:rot lat="0" lon="0" rev="0"/>
                      </a:lightRig>
                    </a:scene3d>
                    <a:sp3d contourW="25400" prstMaterial="matte">
                      <a:contourClr>
                        <a:schemeClr val="accent2">
                          <a:tint val="20000"/>
                        </a:schemeClr>
                      </a:contourClr>
                    </a:sp3d>
                  </a:bodyPr>
                  <a:lstStyle>
                    <a:defPPr>
                      <a:defRPr lang="ja-JP"/>
                    </a:defPPr>
                    <a:lvl1pPr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1pPr>
                    <a:lvl2pPr marL="609600" indent="-152400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2pPr>
                    <a:lvl3pPr marL="1220788" indent="-306388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3pPr>
                    <a:lvl4pPr marL="1831975" indent="-460375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4pPr>
                    <a:lvl5pPr marL="2443163" indent="-614363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9pPr>
                  </a:lstStyle>
                  <a:p>
                    <a:pPr algn="ctr"/>
                    <a:r>
                      <a:rPr lang="ja-JP" altLang="en-US" sz="800" spc="50" dirty="0">
                        <a:ln w="11430"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rPr>
                      <a:t>岩倉市</a:t>
                    </a:r>
                  </a:p>
                </p:txBody>
              </p:sp>
              <p:sp>
                <p:nvSpPr>
                  <p:cNvPr id="162" name="正方形/長方形 161">
                    <a:extLst>
                      <a:ext uri="{FF2B5EF4-FFF2-40B4-BE49-F238E27FC236}">
                        <a16:creationId xmlns:a16="http://schemas.microsoft.com/office/drawing/2014/main" id="{6C48C5C2-C641-4B5B-AE23-1C409FE71ACD}"/>
                      </a:ext>
                    </a:extLst>
                  </p:cNvPr>
                  <p:cNvSpPr/>
                  <p:nvPr/>
                </p:nvSpPr>
                <p:spPr>
                  <a:xfrm>
                    <a:off x="32403866" y="31044960"/>
                    <a:ext cx="511679" cy="215444"/>
                  </a:xfrm>
                  <a:prstGeom prst="rect">
                    <a:avLst/>
                  </a:prstGeom>
                  <a:noFill/>
                </p:spPr>
                <p:txBody>
                  <a:bodyPr wrap="none">
                    <a:spAutoFit/>
                    <a:scene3d>
                      <a:camera prst="orthographicFront"/>
                      <a:lightRig rig="soft" dir="tl">
                        <a:rot lat="0" lon="0" rev="0"/>
                      </a:lightRig>
                    </a:scene3d>
                    <a:sp3d contourW="25400" prstMaterial="matte">
                      <a:contourClr>
                        <a:schemeClr val="accent2">
                          <a:tint val="20000"/>
                        </a:schemeClr>
                      </a:contourClr>
                    </a:sp3d>
                  </a:bodyPr>
                  <a:lstStyle>
                    <a:defPPr>
                      <a:defRPr lang="ja-JP"/>
                    </a:defPPr>
                    <a:lvl1pPr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1pPr>
                    <a:lvl2pPr marL="609600" indent="-152400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2pPr>
                    <a:lvl3pPr marL="1220788" indent="-306388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3pPr>
                    <a:lvl4pPr marL="1831975" indent="-460375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4pPr>
                    <a:lvl5pPr marL="2443163" indent="-614363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9pPr>
                  </a:lstStyle>
                  <a:p>
                    <a:pPr algn="ctr"/>
                    <a:r>
                      <a:rPr lang="ja-JP" altLang="en-US" sz="800" spc="50" dirty="0">
                        <a:ln w="11430"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rPr>
                      <a:t>知多市</a:t>
                    </a:r>
                  </a:p>
                </p:txBody>
              </p:sp>
              <p:sp>
                <p:nvSpPr>
                  <p:cNvPr id="163" name="正方形/長方形 162">
                    <a:extLst>
                      <a:ext uri="{FF2B5EF4-FFF2-40B4-BE49-F238E27FC236}">
                        <a16:creationId xmlns:a16="http://schemas.microsoft.com/office/drawing/2014/main" id="{3A0F2DD7-92F6-4750-902E-BD6A455F560E}"/>
                      </a:ext>
                    </a:extLst>
                  </p:cNvPr>
                  <p:cNvSpPr/>
                  <p:nvPr/>
                </p:nvSpPr>
                <p:spPr>
                  <a:xfrm>
                    <a:off x="32088658" y="30011081"/>
                    <a:ext cx="511679" cy="215444"/>
                  </a:xfrm>
                  <a:prstGeom prst="rect">
                    <a:avLst/>
                  </a:prstGeom>
                  <a:noFill/>
                </p:spPr>
                <p:txBody>
                  <a:bodyPr wrap="none">
                    <a:spAutoFit/>
                    <a:scene3d>
                      <a:camera prst="orthographicFront"/>
                      <a:lightRig rig="soft" dir="tl">
                        <a:rot lat="0" lon="0" rev="0"/>
                      </a:lightRig>
                    </a:scene3d>
                    <a:sp3d contourW="25400" prstMaterial="matte">
                      <a:contourClr>
                        <a:schemeClr val="accent2">
                          <a:tint val="20000"/>
                        </a:schemeClr>
                      </a:contourClr>
                    </a:sp3d>
                  </a:bodyPr>
                  <a:lstStyle>
                    <a:defPPr>
                      <a:defRPr lang="ja-JP"/>
                    </a:defPPr>
                    <a:lvl1pPr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1pPr>
                    <a:lvl2pPr marL="609600" indent="-152400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2pPr>
                    <a:lvl3pPr marL="1220788" indent="-306388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3pPr>
                    <a:lvl4pPr marL="1831975" indent="-460375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4pPr>
                    <a:lvl5pPr marL="2443163" indent="-614363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9pPr>
                  </a:lstStyle>
                  <a:p>
                    <a:pPr algn="ctr"/>
                    <a:r>
                      <a:rPr lang="ja-JP" altLang="en-US" sz="800" spc="50" dirty="0">
                        <a:ln w="11430"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rPr>
                      <a:t>稲沢市</a:t>
                    </a:r>
                  </a:p>
                </p:txBody>
              </p:sp>
              <p:sp>
                <p:nvSpPr>
                  <p:cNvPr id="164" name="正方形/長方形 163">
                    <a:extLst>
                      <a:ext uri="{FF2B5EF4-FFF2-40B4-BE49-F238E27FC236}">
                        <a16:creationId xmlns:a16="http://schemas.microsoft.com/office/drawing/2014/main" id="{A72E05ED-74B4-4435-84CD-D374EE4C9853}"/>
                      </a:ext>
                    </a:extLst>
                  </p:cNvPr>
                  <p:cNvSpPr/>
                  <p:nvPr/>
                </p:nvSpPr>
                <p:spPr>
                  <a:xfrm>
                    <a:off x="32284936" y="31403758"/>
                    <a:ext cx="511679" cy="215444"/>
                  </a:xfrm>
                  <a:prstGeom prst="rect">
                    <a:avLst/>
                  </a:prstGeom>
                  <a:noFill/>
                </p:spPr>
                <p:txBody>
                  <a:bodyPr wrap="none">
                    <a:spAutoFit/>
                    <a:scene3d>
                      <a:camera prst="orthographicFront"/>
                      <a:lightRig rig="soft" dir="tl">
                        <a:rot lat="0" lon="0" rev="0"/>
                      </a:lightRig>
                    </a:scene3d>
                    <a:sp3d contourW="25400" prstMaterial="matte">
                      <a:contourClr>
                        <a:schemeClr val="accent2">
                          <a:tint val="20000"/>
                        </a:schemeClr>
                      </a:contourClr>
                    </a:sp3d>
                  </a:bodyPr>
                  <a:lstStyle>
                    <a:defPPr>
                      <a:defRPr lang="ja-JP"/>
                    </a:defPPr>
                    <a:lvl1pPr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1pPr>
                    <a:lvl2pPr marL="609600" indent="-152400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2pPr>
                    <a:lvl3pPr marL="1220788" indent="-306388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3pPr>
                    <a:lvl4pPr marL="1831975" indent="-460375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4pPr>
                    <a:lvl5pPr marL="2443163" indent="-614363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9pPr>
                  </a:lstStyle>
                  <a:p>
                    <a:pPr algn="ctr"/>
                    <a:r>
                      <a:rPr lang="ja-JP" altLang="en-US" sz="800" spc="50" dirty="0">
                        <a:ln w="11430"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rPr>
                      <a:t>常滑市</a:t>
                    </a:r>
                  </a:p>
                </p:txBody>
              </p:sp>
              <p:sp>
                <p:nvSpPr>
                  <p:cNvPr id="165" name="正方形/長方形 164">
                    <a:extLst>
                      <a:ext uri="{FF2B5EF4-FFF2-40B4-BE49-F238E27FC236}">
                        <a16:creationId xmlns:a16="http://schemas.microsoft.com/office/drawing/2014/main" id="{5D3D2ABC-6E37-47DD-B453-A21BEFE9881A}"/>
                      </a:ext>
                    </a:extLst>
                  </p:cNvPr>
                  <p:cNvSpPr/>
                  <p:nvPr/>
                </p:nvSpPr>
                <p:spPr>
                  <a:xfrm>
                    <a:off x="33243840" y="30042860"/>
                    <a:ext cx="511679" cy="215444"/>
                  </a:xfrm>
                  <a:prstGeom prst="rect">
                    <a:avLst/>
                  </a:prstGeom>
                  <a:noFill/>
                </p:spPr>
                <p:txBody>
                  <a:bodyPr wrap="none">
                    <a:spAutoFit/>
                    <a:scene3d>
                      <a:camera prst="orthographicFront"/>
                      <a:lightRig rig="soft" dir="tl">
                        <a:rot lat="0" lon="0" rev="0"/>
                      </a:lightRig>
                    </a:scene3d>
                    <a:sp3d contourW="25400" prstMaterial="matte">
                      <a:contourClr>
                        <a:schemeClr val="accent2">
                          <a:tint val="20000"/>
                        </a:schemeClr>
                      </a:contourClr>
                    </a:sp3d>
                  </a:bodyPr>
                  <a:lstStyle>
                    <a:defPPr>
                      <a:defRPr lang="ja-JP"/>
                    </a:defPPr>
                    <a:lvl1pPr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1pPr>
                    <a:lvl2pPr marL="609600" indent="-152400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2pPr>
                    <a:lvl3pPr marL="1220788" indent="-306388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3pPr>
                    <a:lvl4pPr marL="1831975" indent="-460375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4pPr>
                    <a:lvl5pPr marL="2443163" indent="-614363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9pPr>
                  </a:lstStyle>
                  <a:p>
                    <a:pPr algn="ctr"/>
                    <a:r>
                      <a:rPr lang="ja-JP" altLang="en-US" sz="800" spc="50" dirty="0">
                        <a:ln w="11430"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rPr>
                      <a:t>瀬戸市</a:t>
                    </a:r>
                  </a:p>
                </p:txBody>
              </p:sp>
              <p:sp>
                <p:nvSpPr>
                  <p:cNvPr id="166" name="正方形/長方形 165">
                    <a:extLst>
                      <a:ext uri="{FF2B5EF4-FFF2-40B4-BE49-F238E27FC236}">
                        <a16:creationId xmlns:a16="http://schemas.microsoft.com/office/drawing/2014/main" id="{B3235083-C14C-4CFE-B5BB-B85357DF0C52}"/>
                      </a:ext>
                    </a:extLst>
                  </p:cNvPr>
                  <p:cNvSpPr/>
                  <p:nvPr/>
                </p:nvSpPr>
                <p:spPr>
                  <a:xfrm>
                    <a:off x="33100054" y="31167264"/>
                    <a:ext cx="511679" cy="215444"/>
                  </a:xfrm>
                  <a:prstGeom prst="rect">
                    <a:avLst/>
                  </a:prstGeom>
                  <a:noFill/>
                </p:spPr>
                <p:txBody>
                  <a:bodyPr wrap="none">
                    <a:spAutoFit/>
                    <a:scene3d>
                      <a:camera prst="orthographicFront"/>
                      <a:lightRig rig="soft" dir="tl">
                        <a:rot lat="0" lon="0" rev="0"/>
                      </a:lightRig>
                    </a:scene3d>
                    <a:sp3d contourW="25400" prstMaterial="matte">
                      <a:contourClr>
                        <a:schemeClr val="accent2">
                          <a:tint val="20000"/>
                        </a:schemeClr>
                      </a:contourClr>
                    </a:sp3d>
                  </a:bodyPr>
                  <a:lstStyle>
                    <a:defPPr>
                      <a:defRPr lang="ja-JP"/>
                    </a:defPPr>
                    <a:lvl1pPr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1pPr>
                    <a:lvl2pPr marL="609600" indent="-152400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2pPr>
                    <a:lvl3pPr marL="1220788" indent="-306388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3pPr>
                    <a:lvl4pPr marL="1831975" indent="-460375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4pPr>
                    <a:lvl5pPr marL="2443163" indent="-614363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9pPr>
                  </a:lstStyle>
                  <a:p>
                    <a:pPr algn="ctr"/>
                    <a:r>
                      <a:rPr lang="ja-JP" altLang="en-US" sz="800" spc="50" dirty="0">
                        <a:ln w="11430"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rPr>
                      <a:t>安城市</a:t>
                    </a:r>
                  </a:p>
                </p:txBody>
              </p:sp>
              <p:sp>
                <p:nvSpPr>
                  <p:cNvPr id="167" name="正方形/長方形 166">
                    <a:extLst>
                      <a:ext uri="{FF2B5EF4-FFF2-40B4-BE49-F238E27FC236}">
                        <a16:creationId xmlns:a16="http://schemas.microsoft.com/office/drawing/2014/main" id="{B203212B-0AB9-48BD-B429-32DA45B426E4}"/>
                      </a:ext>
                    </a:extLst>
                  </p:cNvPr>
                  <p:cNvSpPr/>
                  <p:nvPr/>
                </p:nvSpPr>
                <p:spPr>
                  <a:xfrm>
                    <a:off x="33591723" y="31634100"/>
                    <a:ext cx="511679" cy="215444"/>
                  </a:xfrm>
                  <a:prstGeom prst="rect">
                    <a:avLst/>
                  </a:prstGeom>
                  <a:noFill/>
                </p:spPr>
                <p:txBody>
                  <a:bodyPr wrap="none">
                    <a:spAutoFit/>
                    <a:scene3d>
                      <a:camera prst="orthographicFront"/>
                      <a:lightRig rig="soft" dir="tl">
                        <a:rot lat="0" lon="0" rev="0"/>
                      </a:lightRig>
                    </a:scene3d>
                    <a:sp3d contourW="25400" prstMaterial="matte">
                      <a:contourClr>
                        <a:schemeClr val="accent2">
                          <a:tint val="20000"/>
                        </a:schemeClr>
                      </a:contourClr>
                    </a:sp3d>
                  </a:bodyPr>
                  <a:lstStyle>
                    <a:defPPr>
                      <a:defRPr lang="ja-JP"/>
                    </a:defPPr>
                    <a:lvl1pPr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1pPr>
                    <a:lvl2pPr marL="609600" indent="-152400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2pPr>
                    <a:lvl3pPr marL="1220788" indent="-306388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3pPr>
                    <a:lvl4pPr marL="1831975" indent="-460375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4pPr>
                    <a:lvl5pPr marL="2443163" indent="-614363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9pPr>
                  </a:lstStyle>
                  <a:p>
                    <a:pPr algn="ctr"/>
                    <a:r>
                      <a:rPr lang="ja-JP" altLang="en-US" sz="800" spc="50" dirty="0">
                        <a:ln w="11430"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rPr>
                      <a:t>蒲郡市</a:t>
                    </a:r>
                  </a:p>
                </p:txBody>
              </p:sp>
              <p:sp>
                <p:nvSpPr>
                  <p:cNvPr id="168" name="正方形/長方形 167">
                    <a:extLst>
                      <a:ext uri="{FF2B5EF4-FFF2-40B4-BE49-F238E27FC236}">
                        <a16:creationId xmlns:a16="http://schemas.microsoft.com/office/drawing/2014/main" id="{266133B0-D107-4F9B-B59D-B08A41743530}"/>
                      </a:ext>
                    </a:extLst>
                  </p:cNvPr>
                  <p:cNvSpPr/>
                  <p:nvPr/>
                </p:nvSpPr>
                <p:spPr>
                  <a:xfrm>
                    <a:off x="32662428" y="29963229"/>
                    <a:ext cx="511679" cy="215444"/>
                  </a:xfrm>
                  <a:prstGeom prst="rect">
                    <a:avLst/>
                  </a:prstGeom>
                  <a:noFill/>
                </p:spPr>
                <p:txBody>
                  <a:bodyPr wrap="none">
                    <a:spAutoFit/>
                    <a:scene3d>
                      <a:camera prst="orthographicFront"/>
                      <a:lightRig rig="soft" dir="tl">
                        <a:rot lat="0" lon="0" rev="0"/>
                      </a:lightRig>
                    </a:scene3d>
                    <a:sp3d contourW="25400" prstMaterial="matte">
                      <a:contourClr>
                        <a:schemeClr val="accent2">
                          <a:tint val="20000"/>
                        </a:schemeClr>
                      </a:contourClr>
                    </a:sp3d>
                  </a:bodyPr>
                  <a:lstStyle>
                    <a:defPPr>
                      <a:defRPr lang="ja-JP"/>
                    </a:defPPr>
                    <a:lvl1pPr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1pPr>
                    <a:lvl2pPr marL="609600" indent="-152400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2pPr>
                    <a:lvl3pPr marL="1220788" indent="-306388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3pPr>
                    <a:lvl4pPr marL="1831975" indent="-460375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4pPr>
                    <a:lvl5pPr marL="2443163" indent="-614363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9pPr>
                  </a:lstStyle>
                  <a:p>
                    <a:pPr algn="ctr"/>
                    <a:r>
                      <a:rPr lang="ja-JP" altLang="en-US" sz="800" spc="50" dirty="0">
                        <a:ln w="11430"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rPr>
                      <a:t>豊山町</a:t>
                    </a:r>
                  </a:p>
                </p:txBody>
              </p:sp>
              <p:sp>
                <p:nvSpPr>
                  <p:cNvPr id="169" name="正方形/長方形 168">
                    <a:extLst>
                      <a:ext uri="{FF2B5EF4-FFF2-40B4-BE49-F238E27FC236}">
                        <a16:creationId xmlns:a16="http://schemas.microsoft.com/office/drawing/2014/main" id="{75FF8CBE-BD8E-41CE-AA3C-41919AC17454}"/>
                      </a:ext>
                    </a:extLst>
                  </p:cNvPr>
                  <p:cNvSpPr/>
                  <p:nvPr/>
                </p:nvSpPr>
                <p:spPr>
                  <a:xfrm>
                    <a:off x="32675607" y="32035174"/>
                    <a:ext cx="620683" cy="215444"/>
                  </a:xfrm>
                  <a:prstGeom prst="rect">
                    <a:avLst/>
                  </a:prstGeom>
                  <a:noFill/>
                </p:spPr>
                <p:txBody>
                  <a:bodyPr wrap="none">
                    <a:spAutoFit/>
                    <a:scene3d>
                      <a:camera prst="orthographicFront"/>
                      <a:lightRig rig="soft" dir="tl">
                        <a:rot lat="0" lon="0" rev="0"/>
                      </a:lightRig>
                    </a:scene3d>
                    <a:sp3d contourW="25400" prstMaterial="matte">
                      <a:contourClr>
                        <a:schemeClr val="accent2">
                          <a:tint val="20000"/>
                        </a:schemeClr>
                      </a:contourClr>
                    </a:sp3d>
                  </a:bodyPr>
                  <a:lstStyle>
                    <a:defPPr>
                      <a:defRPr lang="ja-JP"/>
                    </a:defPPr>
                    <a:lvl1pPr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1pPr>
                    <a:lvl2pPr marL="609600" indent="-152400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2pPr>
                    <a:lvl3pPr marL="1220788" indent="-306388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3pPr>
                    <a:lvl4pPr marL="1831975" indent="-460375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4pPr>
                    <a:lvl5pPr marL="2443163" indent="-614363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9pPr>
                  </a:lstStyle>
                  <a:p>
                    <a:pPr algn="ctr"/>
                    <a:r>
                      <a:rPr lang="ja-JP" altLang="en-US" sz="800" spc="50" dirty="0">
                        <a:ln w="11430"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rPr>
                      <a:t>南知多町</a:t>
                    </a:r>
                  </a:p>
                </p:txBody>
              </p:sp>
              <p:sp>
                <p:nvSpPr>
                  <p:cNvPr id="170" name="正方形/長方形 169">
                    <a:extLst>
                      <a:ext uri="{FF2B5EF4-FFF2-40B4-BE49-F238E27FC236}">
                        <a16:creationId xmlns:a16="http://schemas.microsoft.com/office/drawing/2014/main" id="{185EC98D-DB1D-4CA7-9F87-440A94865D62}"/>
                      </a:ext>
                    </a:extLst>
                  </p:cNvPr>
                  <p:cNvSpPr/>
                  <p:nvPr/>
                </p:nvSpPr>
                <p:spPr>
                  <a:xfrm>
                    <a:off x="34513678" y="30490698"/>
                    <a:ext cx="511679" cy="215444"/>
                  </a:xfrm>
                  <a:prstGeom prst="rect">
                    <a:avLst/>
                  </a:prstGeom>
                  <a:noFill/>
                </p:spPr>
                <p:txBody>
                  <a:bodyPr wrap="none">
                    <a:spAutoFit/>
                    <a:scene3d>
                      <a:camera prst="orthographicFront"/>
                      <a:lightRig rig="soft" dir="tl">
                        <a:rot lat="0" lon="0" rev="0"/>
                      </a:lightRig>
                    </a:scene3d>
                    <a:sp3d contourW="25400" prstMaterial="matte">
                      <a:contourClr>
                        <a:schemeClr val="accent2">
                          <a:tint val="20000"/>
                        </a:schemeClr>
                      </a:contourClr>
                    </a:sp3d>
                  </a:bodyPr>
                  <a:lstStyle>
                    <a:defPPr>
                      <a:defRPr lang="ja-JP"/>
                    </a:defPPr>
                    <a:lvl1pPr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1pPr>
                    <a:lvl2pPr marL="609600" indent="-152400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2pPr>
                    <a:lvl3pPr marL="1220788" indent="-306388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3pPr>
                    <a:lvl4pPr marL="1831975" indent="-460375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4pPr>
                    <a:lvl5pPr marL="2443163" indent="-614363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9pPr>
                  </a:lstStyle>
                  <a:p>
                    <a:pPr algn="ctr"/>
                    <a:r>
                      <a:rPr lang="ja-JP" altLang="en-US" sz="800" spc="50" dirty="0">
                        <a:ln w="11430"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rPr>
                      <a:t>設楽町</a:t>
                    </a:r>
                  </a:p>
                </p:txBody>
              </p:sp>
              <p:sp>
                <p:nvSpPr>
                  <p:cNvPr id="171" name="正方形/長方形 170">
                    <a:extLst>
                      <a:ext uri="{FF2B5EF4-FFF2-40B4-BE49-F238E27FC236}">
                        <a16:creationId xmlns:a16="http://schemas.microsoft.com/office/drawing/2014/main" id="{A9A72ABD-4342-4752-A97C-68FE938E7037}"/>
                      </a:ext>
                    </a:extLst>
                  </p:cNvPr>
                  <p:cNvSpPr/>
                  <p:nvPr/>
                </p:nvSpPr>
                <p:spPr>
                  <a:xfrm>
                    <a:off x="32534514" y="31761768"/>
                    <a:ext cx="511679" cy="215444"/>
                  </a:xfrm>
                  <a:prstGeom prst="rect">
                    <a:avLst/>
                  </a:prstGeom>
                  <a:noFill/>
                </p:spPr>
                <p:txBody>
                  <a:bodyPr wrap="none">
                    <a:spAutoFit/>
                    <a:scene3d>
                      <a:camera prst="orthographicFront"/>
                      <a:lightRig rig="soft" dir="tl">
                        <a:rot lat="0" lon="0" rev="0"/>
                      </a:lightRig>
                    </a:scene3d>
                    <a:sp3d contourW="25400" prstMaterial="matte">
                      <a:contourClr>
                        <a:schemeClr val="accent2">
                          <a:tint val="20000"/>
                        </a:schemeClr>
                      </a:contourClr>
                    </a:sp3d>
                  </a:bodyPr>
                  <a:lstStyle>
                    <a:defPPr>
                      <a:defRPr lang="ja-JP"/>
                    </a:defPPr>
                    <a:lvl1pPr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1pPr>
                    <a:lvl2pPr marL="609600" indent="-152400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2pPr>
                    <a:lvl3pPr marL="1220788" indent="-306388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3pPr>
                    <a:lvl4pPr marL="1831975" indent="-460375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4pPr>
                    <a:lvl5pPr marL="2443163" indent="-614363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9pPr>
                  </a:lstStyle>
                  <a:p>
                    <a:pPr algn="ctr"/>
                    <a:r>
                      <a:rPr lang="ja-JP" altLang="en-US" sz="800" spc="50" dirty="0">
                        <a:ln w="11430"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rPr>
                      <a:t>美浜町</a:t>
                    </a:r>
                  </a:p>
                </p:txBody>
              </p:sp>
              <p:sp>
                <p:nvSpPr>
                  <p:cNvPr id="172" name="正方形/長方形 171">
                    <a:extLst>
                      <a:ext uri="{FF2B5EF4-FFF2-40B4-BE49-F238E27FC236}">
                        <a16:creationId xmlns:a16="http://schemas.microsoft.com/office/drawing/2014/main" id="{5DCBF39B-B24A-4F10-B48A-C2942EB00DD5}"/>
                      </a:ext>
                    </a:extLst>
                  </p:cNvPr>
                  <p:cNvSpPr/>
                  <p:nvPr/>
                </p:nvSpPr>
                <p:spPr>
                  <a:xfrm>
                    <a:off x="32512520" y="31213160"/>
                    <a:ext cx="620683" cy="215444"/>
                  </a:xfrm>
                  <a:prstGeom prst="rect">
                    <a:avLst/>
                  </a:prstGeom>
                  <a:noFill/>
                </p:spPr>
                <p:txBody>
                  <a:bodyPr wrap="none">
                    <a:spAutoFit/>
                    <a:scene3d>
                      <a:camera prst="orthographicFront"/>
                      <a:lightRig rig="soft" dir="tl">
                        <a:rot lat="0" lon="0" rev="0"/>
                      </a:lightRig>
                    </a:scene3d>
                    <a:sp3d contourW="25400" prstMaterial="matte">
                      <a:contourClr>
                        <a:schemeClr val="accent2">
                          <a:tint val="20000"/>
                        </a:schemeClr>
                      </a:contourClr>
                    </a:sp3d>
                  </a:bodyPr>
                  <a:lstStyle>
                    <a:defPPr>
                      <a:defRPr lang="ja-JP"/>
                    </a:defPPr>
                    <a:lvl1pPr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1pPr>
                    <a:lvl2pPr marL="609600" indent="-152400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2pPr>
                    <a:lvl3pPr marL="1220788" indent="-306388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3pPr>
                    <a:lvl4pPr marL="1831975" indent="-460375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4pPr>
                    <a:lvl5pPr marL="2443163" indent="-614363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9pPr>
                  </a:lstStyle>
                  <a:p>
                    <a:pPr algn="ctr"/>
                    <a:r>
                      <a:rPr lang="ja-JP" altLang="en-US" sz="800" spc="50" dirty="0">
                        <a:ln w="11430"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rPr>
                      <a:t>阿久比町</a:t>
                    </a:r>
                  </a:p>
                </p:txBody>
              </p:sp>
              <p:sp>
                <p:nvSpPr>
                  <p:cNvPr id="173" name="正方形/長方形 172">
                    <a:extLst>
                      <a:ext uri="{FF2B5EF4-FFF2-40B4-BE49-F238E27FC236}">
                        <a16:creationId xmlns:a16="http://schemas.microsoft.com/office/drawing/2014/main" id="{2B97EBC7-D72C-4C0D-9BB0-624C5899E1EC}"/>
                      </a:ext>
                    </a:extLst>
                  </p:cNvPr>
                  <p:cNvSpPr/>
                  <p:nvPr/>
                </p:nvSpPr>
                <p:spPr>
                  <a:xfrm>
                    <a:off x="32641660" y="29736060"/>
                    <a:ext cx="511679" cy="215444"/>
                  </a:xfrm>
                  <a:prstGeom prst="rect">
                    <a:avLst/>
                  </a:prstGeom>
                  <a:noFill/>
                </p:spPr>
                <p:txBody>
                  <a:bodyPr wrap="none">
                    <a:spAutoFit/>
                    <a:scene3d>
                      <a:camera prst="orthographicFront"/>
                      <a:lightRig rig="soft" dir="tl">
                        <a:rot lat="0" lon="0" rev="0"/>
                      </a:lightRig>
                    </a:scene3d>
                    <a:sp3d contourW="25400" prstMaterial="matte">
                      <a:contourClr>
                        <a:schemeClr val="accent2">
                          <a:tint val="20000"/>
                        </a:schemeClr>
                      </a:contourClr>
                    </a:sp3d>
                  </a:bodyPr>
                  <a:lstStyle>
                    <a:defPPr>
                      <a:defRPr lang="ja-JP"/>
                    </a:defPPr>
                    <a:lvl1pPr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1pPr>
                    <a:lvl2pPr marL="609600" indent="-152400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2pPr>
                    <a:lvl3pPr marL="1220788" indent="-306388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3pPr>
                    <a:lvl4pPr marL="1831975" indent="-460375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4pPr>
                    <a:lvl5pPr marL="2443163" indent="-614363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9pPr>
                  </a:lstStyle>
                  <a:p>
                    <a:pPr algn="ctr"/>
                    <a:r>
                      <a:rPr lang="ja-JP" altLang="en-US" sz="800" spc="50" dirty="0">
                        <a:ln w="11430"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rPr>
                      <a:t>大口町</a:t>
                    </a:r>
                  </a:p>
                </p:txBody>
              </p:sp>
              <p:sp>
                <p:nvSpPr>
                  <p:cNvPr id="174" name="正方形/長方形 173">
                    <a:extLst>
                      <a:ext uri="{FF2B5EF4-FFF2-40B4-BE49-F238E27FC236}">
                        <a16:creationId xmlns:a16="http://schemas.microsoft.com/office/drawing/2014/main" id="{BC083752-B8C2-4798-98E1-46825143CA0C}"/>
                      </a:ext>
                    </a:extLst>
                  </p:cNvPr>
                  <p:cNvSpPr/>
                  <p:nvPr/>
                </p:nvSpPr>
                <p:spPr>
                  <a:xfrm>
                    <a:off x="33069724" y="30593850"/>
                    <a:ext cx="511679" cy="215444"/>
                  </a:xfrm>
                  <a:prstGeom prst="rect">
                    <a:avLst/>
                  </a:prstGeom>
                  <a:noFill/>
                </p:spPr>
                <p:txBody>
                  <a:bodyPr wrap="none">
                    <a:spAutoFit/>
                    <a:scene3d>
                      <a:camera prst="orthographicFront"/>
                      <a:lightRig rig="soft" dir="tl">
                        <a:rot lat="0" lon="0" rev="0"/>
                      </a:lightRig>
                    </a:scene3d>
                    <a:sp3d contourW="25400" prstMaterial="matte">
                      <a:contourClr>
                        <a:schemeClr val="accent2">
                          <a:tint val="20000"/>
                        </a:schemeClr>
                      </a:contourClr>
                    </a:sp3d>
                  </a:bodyPr>
                  <a:lstStyle>
                    <a:defPPr>
                      <a:defRPr lang="ja-JP"/>
                    </a:defPPr>
                    <a:lvl1pPr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1pPr>
                    <a:lvl2pPr marL="609600" indent="-152400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2pPr>
                    <a:lvl3pPr marL="1220788" indent="-306388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3pPr>
                    <a:lvl4pPr marL="1831975" indent="-460375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4pPr>
                    <a:lvl5pPr marL="2443163" indent="-614363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9pPr>
                  </a:lstStyle>
                  <a:p>
                    <a:pPr algn="ctr"/>
                    <a:r>
                      <a:rPr lang="ja-JP" altLang="en-US" sz="800" spc="50" dirty="0">
                        <a:ln w="11430"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rPr>
                      <a:t>東郷町</a:t>
                    </a:r>
                  </a:p>
                </p:txBody>
              </p:sp>
              <p:sp>
                <p:nvSpPr>
                  <p:cNvPr id="175" name="正方形/長方形 174">
                    <a:extLst>
                      <a:ext uri="{FF2B5EF4-FFF2-40B4-BE49-F238E27FC236}">
                        <a16:creationId xmlns:a16="http://schemas.microsoft.com/office/drawing/2014/main" id="{46870C61-0A27-4B99-906A-AFC5D53D8643}"/>
                      </a:ext>
                    </a:extLst>
                  </p:cNvPr>
                  <p:cNvSpPr/>
                  <p:nvPr/>
                </p:nvSpPr>
                <p:spPr>
                  <a:xfrm>
                    <a:off x="31917812" y="30176008"/>
                    <a:ext cx="511679" cy="215444"/>
                  </a:xfrm>
                  <a:prstGeom prst="rect">
                    <a:avLst/>
                  </a:prstGeom>
                  <a:noFill/>
                </p:spPr>
                <p:txBody>
                  <a:bodyPr wrap="none">
                    <a:spAutoFit/>
                    <a:scene3d>
                      <a:camera prst="orthographicFront"/>
                      <a:lightRig rig="soft" dir="tl">
                        <a:rot lat="0" lon="0" rev="0"/>
                      </a:lightRig>
                    </a:scene3d>
                    <a:sp3d contourW="25400" prstMaterial="matte">
                      <a:contourClr>
                        <a:schemeClr val="accent2">
                          <a:tint val="20000"/>
                        </a:schemeClr>
                      </a:contourClr>
                    </a:sp3d>
                  </a:bodyPr>
                  <a:lstStyle>
                    <a:defPPr>
                      <a:defRPr lang="ja-JP"/>
                    </a:defPPr>
                    <a:lvl1pPr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1pPr>
                    <a:lvl2pPr marL="609600" indent="-152400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2pPr>
                    <a:lvl3pPr marL="1220788" indent="-306388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3pPr>
                    <a:lvl4pPr marL="1831975" indent="-460375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4pPr>
                    <a:lvl5pPr marL="2443163" indent="-614363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9pPr>
                  </a:lstStyle>
                  <a:p>
                    <a:pPr algn="ctr"/>
                    <a:r>
                      <a:rPr lang="ja-JP" altLang="en-US" sz="800" spc="50" dirty="0">
                        <a:ln w="11430"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rPr>
                      <a:t>愛西市</a:t>
                    </a:r>
                  </a:p>
                </p:txBody>
              </p:sp>
              <p:sp>
                <p:nvSpPr>
                  <p:cNvPr id="176" name="正方形/長方形 175">
                    <a:extLst>
                      <a:ext uri="{FF2B5EF4-FFF2-40B4-BE49-F238E27FC236}">
                        <a16:creationId xmlns:a16="http://schemas.microsoft.com/office/drawing/2014/main" id="{4E287B2E-3292-40EC-A349-B27BE70641F1}"/>
                      </a:ext>
                    </a:extLst>
                  </p:cNvPr>
                  <p:cNvSpPr/>
                  <p:nvPr/>
                </p:nvSpPr>
                <p:spPr>
                  <a:xfrm>
                    <a:off x="33065555" y="30964949"/>
                    <a:ext cx="511679" cy="215444"/>
                  </a:xfrm>
                  <a:prstGeom prst="rect">
                    <a:avLst/>
                  </a:prstGeom>
                  <a:noFill/>
                </p:spPr>
                <p:txBody>
                  <a:bodyPr wrap="none">
                    <a:spAutoFit/>
                    <a:scene3d>
                      <a:camera prst="orthographicFront"/>
                      <a:lightRig rig="soft" dir="tl">
                        <a:rot lat="0" lon="0" rev="0"/>
                      </a:lightRig>
                    </a:scene3d>
                    <a:sp3d contourW="25400" prstMaterial="matte">
                      <a:contourClr>
                        <a:schemeClr val="accent2">
                          <a:tint val="20000"/>
                        </a:schemeClr>
                      </a:contourClr>
                    </a:sp3d>
                  </a:bodyPr>
                  <a:lstStyle>
                    <a:defPPr>
                      <a:defRPr lang="ja-JP"/>
                    </a:defPPr>
                    <a:lvl1pPr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1pPr>
                    <a:lvl2pPr marL="609600" indent="-152400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2pPr>
                    <a:lvl3pPr marL="1220788" indent="-306388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3pPr>
                    <a:lvl4pPr marL="1831975" indent="-460375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4pPr>
                    <a:lvl5pPr marL="2443163" indent="-614363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9pPr>
                  </a:lstStyle>
                  <a:p>
                    <a:pPr algn="ctr"/>
                    <a:r>
                      <a:rPr lang="ja-JP" altLang="en-US" sz="800" spc="50" dirty="0">
                        <a:ln w="11430"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rPr>
                      <a:t>知立市</a:t>
                    </a:r>
                  </a:p>
                </p:txBody>
              </p:sp>
              <p:sp>
                <p:nvSpPr>
                  <p:cNvPr id="177" name="正方形/長方形 176">
                    <a:extLst>
                      <a:ext uri="{FF2B5EF4-FFF2-40B4-BE49-F238E27FC236}">
                        <a16:creationId xmlns:a16="http://schemas.microsoft.com/office/drawing/2014/main" id="{249D07CE-8C75-409C-A75D-0D66B9A98D7B}"/>
                      </a:ext>
                    </a:extLst>
                  </p:cNvPr>
                  <p:cNvSpPr/>
                  <p:nvPr/>
                </p:nvSpPr>
                <p:spPr>
                  <a:xfrm>
                    <a:off x="34545680" y="31130696"/>
                    <a:ext cx="511679" cy="215444"/>
                  </a:xfrm>
                  <a:prstGeom prst="rect">
                    <a:avLst/>
                  </a:prstGeom>
                  <a:noFill/>
                </p:spPr>
                <p:txBody>
                  <a:bodyPr wrap="none">
                    <a:spAutoFit/>
                    <a:scene3d>
                      <a:camera prst="orthographicFront"/>
                      <a:lightRig rig="soft" dir="tl">
                        <a:rot lat="0" lon="0" rev="0"/>
                      </a:lightRig>
                    </a:scene3d>
                    <a:sp3d contourW="25400" prstMaterial="matte">
                      <a:contourClr>
                        <a:schemeClr val="accent2">
                          <a:tint val="20000"/>
                        </a:schemeClr>
                      </a:contourClr>
                    </a:sp3d>
                  </a:bodyPr>
                  <a:lstStyle>
                    <a:defPPr>
                      <a:defRPr lang="ja-JP"/>
                    </a:defPPr>
                    <a:lvl1pPr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1pPr>
                    <a:lvl2pPr marL="609600" indent="-152400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2pPr>
                    <a:lvl3pPr marL="1220788" indent="-306388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3pPr>
                    <a:lvl4pPr marL="1831975" indent="-460375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4pPr>
                    <a:lvl5pPr marL="2443163" indent="-614363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9pPr>
                  </a:lstStyle>
                  <a:p>
                    <a:pPr algn="ctr"/>
                    <a:r>
                      <a:rPr lang="ja-JP" altLang="en-US" sz="800" spc="50" dirty="0">
                        <a:ln w="11430"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rPr>
                      <a:t>新城市</a:t>
                    </a:r>
                  </a:p>
                </p:txBody>
              </p:sp>
              <p:sp>
                <p:nvSpPr>
                  <p:cNvPr id="178" name="正方形/長方形 177">
                    <a:extLst>
                      <a:ext uri="{FF2B5EF4-FFF2-40B4-BE49-F238E27FC236}">
                        <a16:creationId xmlns:a16="http://schemas.microsoft.com/office/drawing/2014/main" id="{D44A4DF5-B1F3-45B3-A9E2-89D3E7E15AAB}"/>
                      </a:ext>
                    </a:extLst>
                  </p:cNvPr>
                  <p:cNvSpPr/>
                  <p:nvPr/>
                </p:nvSpPr>
                <p:spPr>
                  <a:xfrm>
                    <a:off x="32213065" y="30201889"/>
                    <a:ext cx="511679" cy="215444"/>
                  </a:xfrm>
                  <a:prstGeom prst="rect">
                    <a:avLst/>
                  </a:prstGeom>
                  <a:noFill/>
                </p:spPr>
                <p:txBody>
                  <a:bodyPr wrap="none">
                    <a:spAutoFit/>
                    <a:scene3d>
                      <a:camera prst="orthographicFront"/>
                      <a:lightRig rig="soft" dir="tl">
                        <a:rot lat="0" lon="0" rev="0"/>
                      </a:lightRig>
                    </a:scene3d>
                    <a:sp3d contourW="25400" prstMaterial="matte">
                      <a:contourClr>
                        <a:schemeClr val="accent2">
                          <a:tint val="20000"/>
                        </a:schemeClr>
                      </a:contourClr>
                    </a:sp3d>
                  </a:bodyPr>
                  <a:lstStyle>
                    <a:defPPr>
                      <a:defRPr lang="ja-JP"/>
                    </a:defPPr>
                    <a:lvl1pPr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1pPr>
                    <a:lvl2pPr marL="609600" indent="-152400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2pPr>
                    <a:lvl3pPr marL="1220788" indent="-306388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3pPr>
                    <a:lvl4pPr marL="1831975" indent="-460375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4pPr>
                    <a:lvl5pPr marL="2443163" indent="-614363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9pPr>
                  </a:lstStyle>
                  <a:p>
                    <a:pPr algn="ctr"/>
                    <a:r>
                      <a:rPr lang="ja-JP" altLang="en-US" sz="800" spc="50" dirty="0">
                        <a:ln w="11430"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rPr>
                      <a:t>あま市</a:t>
                    </a:r>
                  </a:p>
                </p:txBody>
              </p:sp>
              <p:sp>
                <p:nvSpPr>
                  <p:cNvPr id="179" name="正方形/長方形 178">
                    <a:extLst>
                      <a:ext uri="{FF2B5EF4-FFF2-40B4-BE49-F238E27FC236}">
                        <a16:creationId xmlns:a16="http://schemas.microsoft.com/office/drawing/2014/main" id="{598AC42A-2A03-4761-AAF9-86EF410D7FB1}"/>
                      </a:ext>
                    </a:extLst>
                  </p:cNvPr>
                  <p:cNvSpPr/>
                  <p:nvPr/>
                </p:nvSpPr>
                <p:spPr>
                  <a:xfrm>
                    <a:off x="32164874" y="30347334"/>
                    <a:ext cx="511679" cy="215444"/>
                  </a:xfrm>
                  <a:prstGeom prst="rect">
                    <a:avLst/>
                  </a:prstGeom>
                  <a:noFill/>
                </p:spPr>
                <p:txBody>
                  <a:bodyPr wrap="none">
                    <a:spAutoFit/>
                    <a:scene3d>
                      <a:camera prst="orthographicFront"/>
                      <a:lightRig rig="soft" dir="tl">
                        <a:rot lat="0" lon="0" rev="0"/>
                      </a:lightRig>
                    </a:scene3d>
                    <a:sp3d contourW="25400" prstMaterial="matte">
                      <a:contourClr>
                        <a:schemeClr val="accent2">
                          <a:tint val="20000"/>
                        </a:schemeClr>
                      </a:contourClr>
                    </a:sp3d>
                  </a:bodyPr>
                  <a:lstStyle>
                    <a:defPPr>
                      <a:defRPr lang="ja-JP"/>
                    </a:defPPr>
                    <a:lvl1pPr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1pPr>
                    <a:lvl2pPr marL="609600" indent="-152400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2pPr>
                    <a:lvl3pPr marL="1220788" indent="-306388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3pPr>
                    <a:lvl4pPr marL="1831975" indent="-460375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4pPr>
                    <a:lvl5pPr marL="2443163" indent="-614363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9pPr>
                  </a:lstStyle>
                  <a:p>
                    <a:pPr algn="ctr"/>
                    <a:r>
                      <a:rPr lang="ja-JP" altLang="en-US" sz="800" spc="50" dirty="0">
                        <a:ln w="11430"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rPr>
                      <a:t>大治町</a:t>
                    </a:r>
                  </a:p>
                </p:txBody>
              </p:sp>
              <p:sp>
                <p:nvSpPr>
                  <p:cNvPr id="180" name="正方形/長方形 179">
                    <a:extLst>
                      <a:ext uri="{FF2B5EF4-FFF2-40B4-BE49-F238E27FC236}">
                        <a16:creationId xmlns:a16="http://schemas.microsoft.com/office/drawing/2014/main" id="{1CCB9928-E96A-4994-A242-D998BD288900}"/>
                      </a:ext>
                    </a:extLst>
                  </p:cNvPr>
                  <p:cNvSpPr/>
                  <p:nvPr/>
                </p:nvSpPr>
                <p:spPr>
                  <a:xfrm>
                    <a:off x="32435314" y="30527646"/>
                    <a:ext cx="620683" cy="215444"/>
                  </a:xfrm>
                  <a:prstGeom prst="rect">
                    <a:avLst/>
                  </a:prstGeom>
                  <a:noFill/>
                </p:spPr>
                <p:txBody>
                  <a:bodyPr wrap="none">
                    <a:spAutoFit/>
                    <a:scene3d>
                      <a:camera prst="orthographicFront"/>
                      <a:lightRig rig="soft" dir="tl">
                        <a:rot lat="0" lon="0" rev="0"/>
                      </a:lightRig>
                    </a:scene3d>
                    <a:sp3d contourW="25400" prstMaterial="matte">
                      <a:contourClr>
                        <a:schemeClr val="accent2">
                          <a:tint val="20000"/>
                        </a:schemeClr>
                      </a:contourClr>
                    </a:sp3d>
                  </a:bodyPr>
                  <a:lstStyle>
                    <a:defPPr>
                      <a:defRPr lang="ja-JP"/>
                    </a:defPPr>
                    <a:lvl1pPr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1pPr>
                    <a:lvl2pPr marL="609600" indent="-152400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2pPr>
                    <a:lvl3pPr marL="1220788" indent="-306388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3pPr>
                    <a:lvl4pPr marL="1831975" indent="-460375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4pPr>
                    <a:lvl5pPr marL="2443163" indent="-614363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9pPr>
                  </a:lstStyle>
                  <a:p>
                    <a:pPr algn="ctr"/>
                    <a:r>
                      <a:rPr lang="ja-JP" altLang="en-US" sz="800" spc="50" dirty="0">
                        <a:ln w="11430"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rPr>
                      <a:t>名古屋市</a:t>
                    </a:r>
                  </a:p>
                </p:txBody>
              </p:sp>
            </p:grpSp>
          </p:grpSp>
        </p:grpSp>
        <p:sp>
          <p:nvSpPr>
            <p:cNvPr id="107" name="正方形/長方形 106">
              <a:extLst>
                <a:ext uri="{FF2B5EF4-FFF2-40B4-BE49-F238E27FC236}">
                  <a16:creationId xmlns:a16="http://schemas.microsoft.com/office/drawing/2014/main" id="{55BDA52E-1FED-4F07-8328-9F4E0C972D92}"/>
                </a:ext>
              </a:extLst>
            </p:cNvPr>
            <p:cNvSpPr/>
            <p:nvPr/>
          </p:nvSpPr>
          <p:spPr>
            <a:xfrm>
              <a:off x="33328512" y="30662562"/>
              <a:ext cx="896399" cy="3693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800" b="1" spc="50" dirty="0">
                  <a:ln w="11430">
                    <a:noFill/>
                  </a:ln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愛　知</a:t>
              </a:r>
            </a:p>
          </p:txBody>
        </p:sp>
      </p:grpSp>
      <p:grpSp>
        <p:nvGrpSpPr>
          <p:cNvPr id="253" name="グループ化 252">
            <a:extLst>
              <a:ext uri="{FF2B5EF4-FFF2-40B4-BE49-F238E27FC236}">
                <a16:creationId xmlns:a16="http://schemas.microsoft.com/office/drawing/2014/main" id="{97CCD69C-7E12-43FD-AB58-6B8FC2E1FBDE}"/>
              </a:ext>
            </a:extLst>
          </p:cNvPr>
          <p:cNvGrpSpPr/>
          <p:nvPr/>
        </p:nvGrpSpPr>
        <p:grpSpPr>
          <a:xfrm>
            <a:off x="1938024" y="6093627"/>
            <a:ext cx="3318049" cy="5687392"/>
            <a:chOff x="29614196" y="30089476"/>
            <a:chExt cx="3318049" cy="5687392"/>
          </a:xfrm>
        </p:grpSpPr>
        <p:grpSp>
          <p:nvGrpSpPr>
            <p:cNvPr id="254" name="グループ化 253">
              <a:extLst>
                <a:ext uri="{FF2B5EF4-FFF2-40B4-BE49-F238E27FC236}">
                  <a16:creationId xmlns:a16="http://schemas.microsoft.com/office/drawing/2014/main" id="{5CF3EFF1-0D16-4F35-96A1-5F80A3C3B332}"/>
                </a:ext>
              </a:extLst>
            </p:cNvPr>
            <p:cNvGrpSpPr/>
            <p:nvPr/>
          </p:nvGrpSpPr>
          <p:grpSpPr>
            <a:xfrm>
              <a:off x="29614196" y="30089476"/>
              <a:ext cx="3235624" cy="5687392"/>
              <a:chOff x="29614196" y="30089476"/>
              <a:chExt cx="3235624" cy="5687392"/>
            </a:xfrm>
          </p:grpSpPr>
          <p:grpSp>
            <p:nvGrpSpPr>
              <p:cNvPr id="286" name="グループ化 285">
                <a:extLst>
                  <a:ext uri="{FF2B5EF4-FFF2-40B4-BE49-F238E27FC236}">
                    <a16:creationId xmlns:a16="http://schemas.microsoft.com/office/drawing/2014/main" id="{46B4AD6C-9183-4E78-A2AE-FFD207FDE0D5}"/>
                  </a:ext>
                </a:extLst>
              </p:cNvPr>
              <p:cNvGrpSpPr/>
              <p:nvPr/>
            </p:nvGrpSpPr>
            <p:grpSpPr>
              <a:xfrm>
                <a:off x="29614196" y="30089476"/>
                <a:ext cx="3235624" cy="5687392"/>
                <a:chOff x="29614196" y="30089476"/>
                <a:chExt cx="3235624" cy="5687392"/>
              </a:xfrm>
            </p:grpSpPr>
            <p:sp>
              <p:nvSpPr>
                <p:cNvPr id="288" name="フリーフォーム: 図形 287">
                  <a:extLst>
                    <a:ext uri="{FF2B5EF4-FFF2-40B4-BE49-F238E27FC236}">
                      <a16:creationId xmlns:a16="http://schemas.microsoft.com/office/drawing/2014/main" id="{5057BBE4-EF24-45FB-B341-E59FADE0BB24}"/>
                    </a:ext>
                  </a:extLst>
                </p:cNvPr>
                <p:cNvSpPr/>
                <p:nvPr/>
              </p:nvSpPr>
              <p:spPr>
                <a:xfrm>
                  <a:off x="29751646" y="35409188"/>
                  <a:ext cx="380874" cy="367680"/>
                </a:xfrm>
                <a:custGeom>
                  <a:avLst/>
                  <a:gdLst>
                    <a:gd name="connsiteX0" fmla="*/ 180666 w 380874"/>
                    <a:gd name="connsiteY0" fmla="*/ 0 h 367680"/>
                    <a:gd name="connsiteX1" fmla="*/ 218766 w 380874"/>
                    <a:gd name="connsiteY1" fmla="*/ 28576 h 367680"/>
                    <a:gd name="connsiteX2" fmla="*/ 247342 w 380874"/>
                    <a:gd name="connsiteY2" fmla="*/ 9524 h 367680"/>
                    <a:gd name="connsiteX3" fmla="*/ 299730 w 380874"/>
                    <a:gd name="connsiteY3" fmla="*/ 119060 h 367680"/>
                    <a:gd name="connsiteX4" fmla="*/ 304492 w 380874"/>
                    <a:gd name="connsiteY4" fmla="*/ 157164 h 367680"/>
                    <a:gd name="connsiteX5" fmla="*/ 347354 w 380874"/>
                    <a:gd name="connsiteY5" fmla="*/ 157164 h 367680"/>
                    <a:gd name="connsiteX6" fmla="*/ 380874 w 380874"/>
                    <a:gd name="connsiteY6" fmla="*/ 208244 h 367680"/>
                    <a:gd name="connsiteX7" fmla="*/ 332114 w 380874"/>
                    <a:gd name="connsiteY7" fmla="*/ 366712 h 367680"/>
                    <a:gd name="connsiteX8" fmla="*/ 327086 w 380874"/>
                    <a:gd name="connsiteY8" fmla="*/ 367680 h 367680"/>
                    <a:gd name="connsiteX9" fmla="*/ 332450 w 380874"/>
                    <a:gd name="connsiteY9" fmla="*/ 360364 h 367680"/>
                    <a:gd name="connsiteX10" fmla="*/ 243550 w 380874"/>
                    <a:gd name="connsiteY10" fmla="*/ 303212 h 367680"/>
                    <a:gd name="connsiteX11" fmla="*/ 218150 w 380874"/>
                    <a:gd name="connsiteY11" fmla="*/ 347660 h 367680"/>
                    <a:gd name="connsiteX12" fmla="*/ 129250 w 380874"/>
                    <a:gd name="connsiteY12" fmla="*/ 322260 h 367680"/>
                    <a:gd name="connsiteX13" fmla="*/ 122898 w 380874"/>
                    <a:gd name="connsiteY13" fmla="*/ 258764 h 367680"/>
                    <a:gd name="connsiteX14" fmla="*/ 33998 w 380874"/>
                    <a:gd name="connsiteY14" fmla="*/ 227012 h 367680"/>
                    <a:gd name="connsiteX15" fmla="*/ 0 w 380874"/>
                    <a:gd name="connsiteY15" fmla="*/ 120156 h 367680"/>
                    <a:gd name="connsiteX16" fmla="*/ 52078 w 380874"/>
                    <a:gd name="connsiteY16" fmla="*/ 95252 h 367680"/>
                    <a:gd name="connsiteX17" fmla="*/ 90178 w 380874"/>
                    <a:gd name="connsiteY17" fmla="*/ 104776 h 367680"/>
                    <a:gd name="connsiteX18" fmla="*/ 104466 w 380874"/>
                    <a:gd name="connsiteY18" fmla="*/ 33336 h 367680"/>
                    <a:gd name="connsiteX19" fmla="*/ 180666 w 380874"/>
                    <a:gd name="connsiteY19" fmla="*/ 0 h 3676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380874" h="367680">
                      <a:moveTo>
                        <a:pt x="180666" y="0"/>
                      </a:moveTo>
                      <a:lnTo>
                        <a:pt x="218766" y="28576"/>
                      </a:lnTo>
                      <a:lnTo>
                        <a:pt x="247342" y="9524"/>
                      </a:lnTo>
                      <a:lnTo>
                        <a:pt x="299730" y="119060"/>
                      </a:lnTo>
                      <a:lnTo>
                        <a:pt x="304492" y="157164"/>
                      </a:lnTo>
                      <a:lnTo>
                        <a:pt x="347354" y="157164"/>
                      </a:lnTo>
                      <a:lnTo>
                        <a:pt x="380874" y="208244"/>
                      </a:lnTo>
                      <a:lnTo>
                        <a:pt x="332114" y="366712"/>
                      </a:lnTo>
                      <a:lnTo>
                        <a:pt x="327086" y="367680"/>
                      </a:lnTo>
                      <a:lnTo>
                        <a:pt x="332450" y="360364"/>
                      </a:lnTo>
                      <a:lnTo>
                        <a:pt x="243550" y="303212"/>
                      </a:lnTo>
                      <a:lnTo>
                        <a:pt x="218150" y="347660"/>
                      </a:lnTo>
                      <a:lnTo>
                        <a:pt x="129250" y="322260"/>
                      </a:lnTo>
                      <a:lnTo>
                        <a:pt x="122898" y="258764"/>
                      </a:lnTo>
                      <a:lnTo>
                        <a:pt x="33998" y="227012"/>
                      </a:lnTo>
                      <a:lnTo>
                        <a:pt x="0" y="120156"/>
                      </a:lnTo>
                      <a:lnTo>
                        <a:pt x="52078" y="95252"/>
                      </a:lnTo>
                      <a:lnTo>
                        <a:pt x="90178" y="104776"/>
                      </a:lnTo>
                      <a:lnTo>
                        <a:pt x="104466" y="33336"/>
                      </a:lnTo>
                      <a:lnTo>
                        <a:pt x="180666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9" name="フリーフォーム: 図形 288">
                  <a:extLst>
                    <a:ext uri="{FF2B5EF4-FFF2-40B4-BE49-F238E27FC236}">
                      <a16:creationId xmlns:a16="http://schemas.microsoft.com/office/drawing/2014/main" id="{EC0B7B69-8892-4158-AA31-02EF4E77635E}"/>
                    </a:ext>
                  </a:extLst>
                </p:cNvPr>
                <p:cNvSpPr/>
                <p:nvPr/>
              </p:nvSpPr>
              <p:spPr>
                <a:xfrm>
                  <a:off x="29857700" y="35153600"/>
                  <a:ext cx="431062" cy="463832"/>
                </a:xfrm>
                <a:custGeom>
                  <a:avLst/>
                  <a:gdLst>
                    <a:gd name="connsiteX0" fmla="*/ 111124 w 431062"/>
                    <a:gd name="connsiteY0" fmla="*/ 0 h 463832"/>
                    <a:gd name="connsiteX1" fmla="*/ 301624 w 431062"/>
                    <a:gd name="connsiteY1" fmla="*/ 9524 h 463832"/>
                    <a:gd name="connsiteX2" fmla="*/ 307976 w 431062"/>
                    <a:gd name="connsiteY2" fmla="*/ 85724 h 463832"/>
                    <a:gd name="connsiteX3" fmla="*/ 431062 w 431062"/>
                    <a:gd name="connsiteY3" fmla="*/ 145144 h 463832"/>
                    <a:gd name="connsiteX4" fmla="*/ 355600 w 431062"/>
                    <a:gd name="connsiteY4" fmla="*/ 256540 h 463832"/>
                    <a:gd name="connsiteX5" fmla="*/ 287020 w 431062"/>
                    <a:gd name="connsiteY5" fmla="*/ 424180 h 463832"/>
                    <a:gd name="connsiteX6" fmla="*/ 274820 w 431062"/>
                    <a:gd name="connsiteY6" fmla="*/ 463832 h 463832"/>
                    <a:gd name="connsiteX7" fmla="*/ 241300 w 431062"/>
                    <a:gd name="connsiteY7" fmla="*/ 412752 h 463832"/>
                    <a:gd name="connsiteX8" fmla="*/ 198438 w 431062"/>
                    <a:gd name="connsiteY8" fmla="*/ 412752 h 463832"/>
                    <a:gd name="connsiteX9" fmla="*/ 193676 w 431062"/>
                    <a:gd name="connsiteY9" fmla="*/ 374648 h 463832"/>
                    <a:gd name="connsiteX10" fmla="*/ 141288 w 431062"/>
                    <a:gd name="connsiteY10" fmla="*/ 265112 h 463832"/>
                    <a:gd name="connsiteX11" fmla="*/ 112712 w 431062"/>
                    <a:gd name="connsiteY11" fmla="*/ 284164 h 463832"/>
                    <a:gd name="connsiteX12" fmla="*/ 74612 w 431062"/>
                    <a:gd name="connsiteY12" fmla="*/ 255588 h 463832"/>
                    <a:gd name="connsiteX13" fmla="*/ 26680 w 431062"/>
                    <a:gd name="connsiteY13" fmla="*/ 276556 h 463832"/>
                    <a:gd name="connsiteX14" fmla="*/ 19050 w 431062"/>
                    <a:gd name="connsiteY14" fmla="*/ 228600 h 463832"/>
                    <a:gd name="connsiteX15" fmla="*/ 0 w 431062"/>
                    <a:gd name="connsiteY15" fmla="*/ 209552 h 463832"/>
                    <a:gd name="connsiteX16" fmla="*/ 15876 w 431062"/>
                    <a:gd name="connsiteY16" fmla="*/ 171448 h 463832"/>
                    <a:gd name="connsiteX17" fmla="*/ 76200 w 431062"/>
                    <a:gd name="connsiteY17" fmla="*/ 168276 h 463832"/>
                    <a:gd name="connsiteX18" fmla="*/ 88900 w 431062"/>
                    <a:gd name="connsiteY18" fmla="*/ 41276 h 463832"/>
                    <a:gd name="connsiteX19" fmla="*/ 111124 w 431062"/>
                    <a:gd name="connsiteY19" fmla="*/ 0 h 4638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431062" h="463832">
                      <a:moveTo>
                        <a:pt x="111124" y="0"/>
                      </a:moveTo>
                      <a:lnTo>
                        <a:pt x="301624" y="9524"/>
                      </a:lnTo>
                      <a:lnTo>
                        <a:pt x="307976" y="85724"/>
                      </a:lnTo>
                      <a:lnTo>
                        <a:pt x="431062" y="145144"/>
                      </a:lnTo>
                      <a:lnTo>
                        <a:pt x="355600" y="256540"/>
                      </a:lnTo>
                      <a:lnTo>
                        <a:pt x="287020" y="424180"/>
                      </a:lnTo>
                      <a:lnTo>
                        <a:pt x="274820" y="463832"/>
                      </a:lnTo>
                      <a:lnTo>
                        <a:pt x="241300" y="412752"/>
                      </a:lnTo>
                      <a:lnTo>
                        <a:pt x="198438" y="412752"/>
                      </a:lnTo>
                      <a:lnTo>
                        <a:pt x="193676" y="374648"/>
                      </a:lnTo>
                      <a:lnTo>
                        <a:pt x="141288" y="265112"/>
                      </a:lnTo>
                      <a:lnTo>
                        <a:pt x="112712" y="284164"/>
                      </a:lnTo>
                      <a:lnTo>
                        <a:pt x="74612" y="255588"/>
                      </a:lnTo>
                      <a:lnTo>
                        <a:pt x="26680" y="276556"/>
                      </a:lnTo>
                      <a:lnTo>
                        <a:pt x="19050" y="228600"/>
                      </a:lnTo>
                      <a:lnTo>
                        <a:pt x="0" y="209552"/>
                      </a:lnTo>
                      <a:lnTo>
                        <a:pt x="15876" y="171448"/>
                      </a:lnTo>
                      <a:lnTo>
                        <a:pt x="76200" y="168276"/>
                      </a:lnTo>
                      <a:lnTo>
                        <a:pt x="88900" y="41276"/>
                      </a:lnTo>
                      <a:lnTo>
                        <a:pt x="111124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0" name="フリーフォーム: 図形 289">
                  <a:extLst>
                    <a:ext uri="{FF2B5EF4-FFF2-40B4-BE49-F238E27FC236}">
                      <a16:creationId xmlns:a16="http://schemas.microsoft.com/office/drawing/2014/main" id="{C4DE7671-60E2-48F3-A659-8DAA5180C7A5}"/>
                    </a:ext>
                  </a:extLst>
                </p:cNvPr>
                <p:cNvSpPr/>
                <p:nvPr/>
              </p:nvSpPr>
              <p:spPr>
                <a:xfrm>
                  <a:off x="29614196" y="34609088"/>
                  <a:ext cx="1098544" cy="920256"/>
                </a:xfrm>
                <a:custGeom>
                  <a:avLst/>
                  <a:gdLst>
                    <a:gd name="connsiteX0" fmla="*/ 549276 w 1098544"/>
                    <a:gd name="connsiteY0" fmla="*/ 0 h 920256"/>
                    <a:gd name="connsiteX1" fmla="*/ 734754 w 1098544"/>
                    <a:gd name="connsiteY1" fmla="*/ 22620 h 920256"/>
                    <a:gd name="connsiteX2" fmla="*/ 735628 w 1098544"/>
                    <a:gd name="connsiteY2" fmla="*/ 23812 h 920256"/>
                    <a:gd name="connsiteX3" fmla="*/ 894380 w 1098544"/>
                    <a:gd name="connsiteY3" fmla="*/ 52388 h 920256"/>
                    <a:gd name="connsiteX4" fmla="*/ 818180 w 1098544"/>
                    <a:gd name="connsiteY4" fmla="*/ 169864 h 920256"/>
                    <a:gd name="connsiteX5" fmla="*/ 903904 w 1098544"/>
                    <a:gd name="connsiteY5" fmla="*/ 300036 h 920256"/>
                    <a:gd name="connsiteX6" fmla="*/ 1098544 w 1098544"/>
                    <a:gd name="connsiteY6" fmla="*/ 232208 h 920256"/>
                    <a:gd name="connsiteX7" fmla="*/ 1079164 w 1098544"/>
                    <a:gd name="connsiteY7" fmla="*/ 374332 h 920256"/>
                    <a:gd name="connsiteX8" fmla="*/ 919144 w 1098544"/>
                    <a:gd name="connsiteY8" fmla="*/ 450532 h 920256"/>
                    <a:gd name="connsiteX9" fmla="*/ 881044 w 1098544"/>
                    <a:gd name="connsiteY9" fmla="*/ 541972 h 920256"/>
                    <a:gd name="connsiteX10" fmla="*/ 759124 w 1098544"/>
                    <a:gd name="connsiteY10" fmla="*/ 564832 h 920256"/>
                    <a:gd name="connsiteX11" fmla="*/ 674566 w 1098544"/>
                    <a:gd name="connsiteY11" fmla="*/ 689656 h 920256"/>
                    <a:gd name="connsiteX12" fmla="*/ 551480 w 1098544"/>
                    <a:gd name="connsiteY12" fmla="*/ 630236 h 920256"/>
                    <a:gd name="connsiteX13" fmla="*/ 545128 w 1098544"/>
                    <a:gd name="connsiteY13" fmla="*/ 554036 h 920256"/>
                    <a:gd name="connsiteX14" fmla="*/ 354628 w 1098544"/>
                    <a:gd name="connsiteY14" fmla="*/ 544512 h 920256"/>
                    <a:gd name="connsiteX15" fmla="*/ 332404 w 1098544"/>
                    <a:gd name="connsiteY15" fmla="*/ 585788 h 920256"/>
                    <a:gd name="connsiteX16" fmla="*/ 319704 w 1098544"/>
                    <a:gd name="connsiteY16" fmla="*/ 712788 h 920256"/>
                    <a:gd name="connsiteX17" fmla="*/ 259380 w 1098544"/>
                    <a:gd name="connsiteY17" fmla="*/ 715960 h 920256"/>
                    <a:gd name="connsiteX18" fmla="*/ 243504 w 1098544"/>
                    <a:gd name="connsiteY18" fmla="*/ 754064 h 920256"/>
                    <a:gd name="connsiteX19" fmla="*/ 262554 w 1098544"/>
                    <a:gd name="connsiteY19" fmla="*/ 773112 h 920256"/>
                    <a:gd name="connsiteX20" fmla="*/ 270184 w 1098544"/>
                    <a:gd name="connsiteY20" fmla="*/ 821068 h 920256"/>
                    <a:gd name="connsiteX21" fmla="*/ 241916 w 1098544"/>
                    <a:gd name="connsiteY21" fmla="*/ 833436 h 920256"/>
                    <a:gd name="connsiteX22" fmla="*/ 227628 w 1098544"/>
                    <a:gd name="connsiteY22" fmla="*/ 904876 h 920256"/>
                    <a:gd name="connsiteX23" fmla="*/ 189528 w 1098544"/>
                    <a:gd name="connsiteY23" fmla="*/ 895352 h 920256"/>
                    <a:gd name="connsiteX24" fmla="*/ 137450 w 1098544"/>
                    <a:gd name="connsiteY24" fmla="*/ 920256 h 920256"/>
                    <a:gd name="connsiteX25" fmla="*/ 127000 w 1098544"/>
                    <a:gd name="connsiteY25" fmla="*/ 887412 h 920256"/>
                    <a:gd name="connsiteX26" fmla="*/ 0 w 1098544"/>
                    <a:gd name="connsiteY26" fmla="*/ 811212 h 920256"/>
                    <a:gd name="connsiteX27" fmla="*/ 6348 w 1098544"/>
                    <a:gd name="connsiteY27" fmla="*/ 614360 h 920256"/>
                    <a:gd name="connsiteX28" fmla="*/ 114300 w 1098544"/>
                    <a:gd name="connsiteY28" fmla="*/ 582612 h 920256"/>
                    <a:gd name="connsiteX29" fmla="*/ 81632 w 1098544"/>
                    <a:gd name="connsiteY29" fmla="*/ 484608 h 920256"/>
                    <a:gd name="connsiteX30" fmla="*/ 112324 w 1098544"/>
                    <a:gd name="connsiteY30" fmla="*/ 425584 h 920256"/>
                    <a:gd name="connsiteX31" fmla="*/ 184768 w 1098544"/>
                    <a:gd name="connsiteY31" fmla="*/ 433388 h 920256"/>
                    <a:gd name="connsiteX32" fmla="*/ 199054 w 1098544"/>
                    <a:gd name="connsiteY32" fmla="*/ 378616 h 920256"/>
                    <a:gd name="connsiteX33" fmla="*/ 265728 w 1098544"/>
                    <a:gd name="connsiteY33" fmla="*/ 364332 h 920256"/>
                    <a:gd name="connsiteX34" fmla="*/ 327642 w 1098544"/>
                    <a:gd name="connsiteY34" fmla="*/ 395288 h 920256"/>
                    <a:gd name="connsiteX35" fmla="*/ 349072 w 1098544"/>
                    <a:gd name="connsiteY35" fmla="*/ 381000 h 920256"/>
                    <a:gd name="connsiteX36" fmla="*/ 358598 w 1098544"/>
                    <a:gd name="connsiteY36" fmla="*/ 271464 h 920256"/>
                    <a:gd name="connsiteX37" fmla="*/ 370504 w 1098544"/>
                    <a:gd name="connsiteY37" fmla="*/ 259556 h 920256"/>
                    <a:gd name="connsiteX38" fmla="*/ 427654 w 1098544"/>
                    <a:gd name="connsiteY38" fmla="*/ 304800 h 920256"/>
                    <a:gd name="connsiteX39" fmla="*/ 468136 w 1098544"/>
                    <a:gd name="connsiteY39" fmla="*/ 242888 h 920256"/>
                    <a:gd name="connsiteX40" fmla="*/ 434798 w 1098544"/>
                    <a:gd name="connsiteY40" fmla="*/ 164304 h 920256"/>
                    <a:gd name="connsiteX41" fmla="*/ 465754 w 1098544"/>
                    <a:gd name="connsiteY41" fmla="*/ 119064 h 920256"/>
                    <a:gd name="connsiteX42" fmla="*/ 456342 w 1098544"/>
                    <a:gd name="connsiteY42" fmla="*/ 79056 h 920256"/>
                    <a:gd name="connsiteX43" fmla="*/ 458788 w 1098544"/>
                    <a:gd name="connsiteY43" fmla="*/ 76200 h 920256"/>
                    <a:gd name="connsiteX44" fmla="*/ 492124 w 1098544"/>
                    <a:gd name="connsiteY44" fmla="*/ 14288 h 920256"/>
                    <a:gd name="connsiteX45" fmla="*/ 549276 w 1098544"/>
                    <a:gd name="connsiteY45" fmla="*/ 0 h 9202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1098544" h="920256">
                      <a:moveTo>
                        <a:pt x="549276" y="0"/>
                      </a:moveTo>
                      <a:lnTo>
                        <a:pt x="734754" y="22620"/>
                      </a:lnTo>
                      <a:lnTo>
                        <a:pt x="735628" y="23812"/>
                      </a:lnTo>
                      <a:lnTo>
                        <a:pt x="894380" y="52388"/>
                      </a:lnTo>
                      <a:lnTo>
                        <a:pt x="818180" y="169864"/>
                      </a:lnTo>
                      <a:lnTo>
                        <a:pt x="903904" y="300036"/>
                      </a:lnTo>
                      <a:lnTo>
                        <a:pt x="1098544" y="232208"/>
                      </a:lnTo>
                      <a:lnTo>
                        <a:pt x="1079164" y="374332"/>
                      </a:lnTo>
                      <a:lnTo>
                        <a:pt x="919144" y="450532"/>
                      </a:lnTo>
                      <a:lnTo>
                        <a:pt x="881044" y="541972"/>
                      </a:lnTo>
                      <a:lnTo>
                        <a:pt x="759124" y="564832"/>
                      </a:lnTo>
                      <a:lnTo>
                        <a:pt x="674566" y="689656"/>
                      </a:lnTo>
                      <a:lnTo>
                        <a:pt x="551480" y="630236"/>
                      </a:lnTo>
                      <a:lnTo>
                        <a:pt x="545128" y="554036"/>
                      </a:lnTo>
                      <a:lnTo>
                        <a:pt x="354628" y="544512"/>
                      </a:lnTo>
                      <a:lnTo>
                        <a:pt x="332404" y="585788"/>
                      </a:lnTo>
                      <a:lnTo>
                        <a:pt x="319704" y="712788"/>
                      </a:lnTo>
                      <a:lnTo>
                        <a:pt x="259380" y="715960"/>
                      </a:lnTo>
                      <a:lnTo>
                        <a:pt x="243504" y="754064"/>
                      </a:lnTo>
                      <a:lnTo>
                        <a:pt x="262554" y="773112"/>
                      </a:lnTo>
                      <a:lnTo>
                        <a:pt x="270184" y="821068"/>
                      </a:lnTo>
                      <a:lnTo>
                        <a:pt x="241916" y="833436"/>
                      </a:lnTo>
                      <a:lnTo>
                        <a:pt x="227628" y="904876"/>
                      </a:lnTo>
                      <a:lnTo>
                        <a:pt x="189528" y="895352"/>
                      </a:lnTo>
                      <a:lnTo>
                        <a:pt x="137450" y="920256"/>
                      </a:lnTo>
                      <a:lnTo>
                        <a:pt x="127000" y="887412"/>
                      </a:lnTo>
                      <a:lnTo>
                        <a:pt x="0" y="811212"/>
                      </a:lnTo>
                      <a:lnTo>
                        <a:pt x="6348" y="614360"/>
                      </a:lnTo>
                      <a:lnTo>
                        <a:pt x="114300" y="582612"/>
                      </a:lnTo>
                      <a:lnTo>
                        <a:pt x="81632" y="484608"/>
                      </a:lnTo>
                      <a:lnTo>
                        <a:pt x="112324" y="425584"/>
                      </a:lnTo>
                      <a:lnTo>
                        <a:pt x="184768" y="433388"/>
                      </a:lnTo>
                      <a:lnTo>
                        <a:pt x="199054" y="378616"/>
                      </a:lnTo>
                      <a:lnTo>
                        <a:pt x="265728" y="364332"/>
                      </a:lnTo>
                      <a:lnTo>
                        <a:pt x="327642" y="395288"/>
                      </a:lnTo>
                      <a:lnTo>
                        <a:pt x="349072" y="381000"/>
                      </a:lnTo>
                      <a:lnTo>
                        <a:pt x="358598" y="271464"/>
                      </a:lnTo>
                      <a:lnTo>
                        <a:pt x="370504" y="259556"/>
                      </a:lnTo>
                      <a:lnTo>
                        <a:pt x="427654" y="304800"/>
                      </a:lnTo>
                      <a:lnTo>
                        <a:pt x="468136" y="242888"/>
                      </a:lnTo>
                      <a:lnTo>
                        <a:pt x="434798" y="164304"/>
                      </a:lnTo>
                      <a:lnTo>
                        <a:pt x="465754" y="119064"/>
                      </a:lnTo>
                      <a:lnTo>
                        <a:pt x="456342" y="79056"/>
                      </a:lnTo>
                      <a:lnTo>
                        <a:pt x="458788" y="76200"/>
                      </a:lnTo>
                      <a:lnTo>
                        <a:pt x="492124" y="14288"/>
                      </a:lnTo>
                      <a:lnTo>
                        <a:pt x="549276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1" name="フリーフォーム: 図形 290">
                  <a:extLst>
                    <a:ext uri="{FF2B5EF4-FFF2-40B4-BE49-F238E27FC236}">
                      <a16:creationId xmlns:a16="http://schemas.microsoft.com/office/drawing/2014/main" id="{9130807D-A53F-4E6E-A459-2B6B832EE272}"/>
                    </a:ext>
                  </a:extLst>
                </p:cNvPr>
                <p:cNvSpPr/>
                <p:nvPr/>
              </p:nvSpPr>
              <p:spPr>
                <a:xfrm>
                  <a:off x="30325396" y="34305336"/>
                  <a:ext cx="581324" cy="603788"/>
                </a:xfrm>
                <a:custGeom>
                  <a:avLst/>
                  <a:gdLst>
                    <a:gd name="connsiteX0" fmla="*/ 51330 w 581324"/>
                    <a:gd name="connsiteY0" fmla="*/ 0 h 603788"/>
                    <a:gd name="connsiteX1" fmla="*/ 170480 w 581324"/>
                    <a:gd name="connsiteY1" fmla="*/ 13240 h 603788"/>
                    <a:gd name="connsiteX2" fmla="*/ 240328 w 581324"/>
                    <a:gd name="connsiteY2" fmla="*/ 60864 h 603788"/>
                    <a:gd name="connsiteX3" fmla="*/ 253028 w 581324"/>
                    <a:gd name="connsiteY3" fmla="*/ 102140 h 603788"/>
                    <a:gd name="connsiteX4" fmla="*/ 427192 w 581324"/>
                    <a:gd name="connsiteY4" fmla="*/ 87624 h 603788"/>
                    <a:gd name="connsiteX5" fmla="*/ 421304 w 581324"/>
                    <a:gd name="connsiteY5" fmla="*/ 91344 h 603788"/>
                    <a:gd name="connsiteX6" fmla="*/ 436544 w 581324"/>
                    <a:gd name="connsiteY6" fmla="*/ 137064 h 603788"/>
                    <a:gd name="connsiteX7" fmla="*/ 375584 w 581324"/>
                    <a:gd name="connsiteY7" fmla="*/ 220884 h 603788"/>
                    <a:gd name="connsiteX8" fmla="*/ 505124 w 581324"/>
                    <a:gd name="connsiteY8" fmla="*/ 236124 h 603788"/>
                    <a:gd name="connsiteX9" fmla="*/ 474644 w 581324"/>
                    <a:gd name="connsiteY9" fmla="*/ 319944 h 603788"/>
                    <a:gd name="connsiteX10" fmla="*/ 581324 w 581324"/>
                    <a:gd name="connsiteY10" fmla="*/ 388524 h 603788"/>
                    <a:gd name="connsiteX11" fmla="*/ 444164 w 581324"/>
                    <a:gd name="connsiteY11" fmla="*/ 441864 h 603788"/>
                    <a:gd name="connsiteX12" fmla="*/ 467024 w 581324"/>
                    <a:gd name="connsiteY12" fmla="*/ 510444 h 603788"/>
                    <a:gd name="connsiteX13" fmla="*/ 390824 w 581324"/>
                    <a:gd name="connsiteY13" fmla="*/ 510444 h 603788"/>
                    <a:gd name="connsiteX14" fmla="*/ 387344 w 581324"/>
                    <a:gd name="connsiteY14" fmla="*/ 535960 h 603788"/>
                    <a:gd name="connsiteX15" fmla="*/ 192704 w 581324"/>
                    <a:gd name="connsiteY15" fmla="*/ 603788 h 603788"/>
                    <a:gd name="connsiteX16" fmla="*/ 106980 w 581324"/>
                    <a:gd name="connsiteY16" fmla="*/ 473616 h 603788"/>
                    <a:gd name="connsiteX17" fmla="*/ 183180 w 581324"/>
                    <a:gd name="connsiteY17" fmla="*/ 356140 h 603788"/>
                    <a:gd name="connsiteX18" fmla="*/ 24428 w 581324"/>
                    <a:gd name="connsiteY18" fmla="*/ 327564 h 603788"/>
                    <a:gd name="connsiteX19" fmla="*/ 23554 w 581324"/>
                    <a:gd name="connsiteY19" fmla="*/ 326372 h 603788"/>
                    <a:gd name="connsiteX20" fmla="*/ 33336 w 581324"/>
                    <a:gd name="connsiteY20" fmla="*/ 327564 h 603788"/>
                    <a:gd name="connsiteX21" fmla="*/ 0 w 581324"/>
                    <a:gd name="connsiteY21" fmla="*/ 122776 h 603788"/>
                    <a:gd name="connsiteX22" fmla="*/ 52388 w 581324"/>
                    <a:gd name="connsiteY22" fmla="*/ 108488 h 603788"/>
                    <a:gd name="connsiteX23" fmla="*/ 47624 w 581324"/>
                    <a:gd name="connsiteY23" fmla="*/ 70388 h 603788"/>
                    <a:gd name="connsiteX24" fmla="*/ 51330 w 581324"/>
                    <a:gd name="connsiteY24" fmla="*/ 0 h 6037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581324" h="603788">
                      <a:moveTo>
                        <a:pt x="51330" y="0"/>
                      </a:moveTo>
                      <a:lnTo>
                        <a:pt x="170480" y="13240"/>
                      </a:lnTo>
                      <a:lnTo>
                        <a:pt x="240328" y="60864"/>
                      </a:lnTo>
                      <a:lnTo>
                        <a:pt x="253028" y="102140"/>
                      </a:lnTo>
                      <a:lnTo>
                        <a:pt x="427192" y="87624"/>
                      </a:lnTo>
                      <a:lnTo>
                        <a:pt x="421304" y="91344"/>
                      </a:lnTo>
                      <a:lnTo>
                        <a:pt x="436544" y="137064"/>
                      </a:lnTo>
                      <a:lnTo>
                        <a:pt x="375584" y="220884"/>
                      </a:lnTo>
                      <a:lnTo>
                        <a:pt x="505124" y="236124"/>
                      </a:lnTo>
                      <a:lnTo>
                        <a:pt x="474644" y="319944"/>
                      </a:lnTo>
                      <a:lnTo>
                        <a:pt x="581324" y="388524"/>
                      </a:lnTo>
                      <a:lnTo>
                        <a:pt x="444164" y="441864"/>
                      </a:lnTo>
                      <a:lnTo>
                        <a:pt x="467024" y="510444"/>
                      </a:lnTo>
                      <a:lnTo>
                        <a:pt x="390824" y="510444"/>
                      </a:lnTo>
                      <a:lnTo>
                        <a:pt x="387344" y="535960"/>
                      </a:lnTo>
                      <a:lnTo>
                        <a:pt x="192704" y="603788"/>
                      </a:lnTo>
                      <a:lnTo>
                        <a:pt x="106980" y="473616"/>
                      </a:lnTo>
                      <a:lnTo>
                        <a:pt x="183180" y="356140"/>
                      </a:lnTo>
                      <a:lnTo>
                        <a:pt x="24428" y="327564"/>
                      </a:lnTo>
                      <a:lnTo>
                        <a:pt x="23554" y="326372"/>
                      </a:lnTo>
                      <a:lnTo>
                        <a:pt x="33336" y="327564"/>
                      </a:lnTo>
                      <a:lnTo>
                        <a:pt x="0" y="122776"/>
                      </a:lnTo>
                      <a:lnTo>
                        <a:pt x="52388" y="108488"/>
                      </a:lnTo>
                      <a:lnTo>
                        <a:pt x="47624" y="70388"/>
                      </a:lnTo>
                      <a:lnTo>
                        <a:pt x="51330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2" name="フリーフォーム: 図形 291">
                  <a:extLst>
                    <a:ext uri="{FF2B5EF4-FFF2-40B4-BE49-F238E27FC236}">
                      <a16:creationId xmlns:a16="http://schemas.microsoft.com/office/drawing/2014/main" id="{C1E7056C-22A3-426B-8425-8661181ABF4C}"/>
                    </a:ext>
                  </a:extLst>
                </p:cNvPr>
                <p:cNvSpPr/>
                <p:nvPr/>
              </p:nvSpPr>
              <p:spPr>
                <a:xfrm>
                  <a:off x="31308376" y="30089476"/>
                  <a:ext cx="562274" cy="704848"/>
                </a:xfrm>
                <a:custGeom>
                  <a:avLst/>
                  <a:gdLst>
                    <a:gd name="connsiteX0" fmla="*/ 331468 w 562274"/>
                    <a:gd name="connsiteY0" fmla="*/ 0 h 704848"/>
                    <a:gd name="connsiteX1" fmla="*/ 417196 w 562274"/>
                    <a:gd name="connsiteY1" fmla="*/ 57148 h 704848"/>
                    <a:gd name="connsiteX2" fmla="*/ 474344 w 562274"/>
                    <a:gd name="connsiteY2" fmla="*/ 190500 h 704848"/>
                    <a:gd name="connsiteX3" fmla="*/ 515870 w 562274"/>
                    <a:gd name="connsiteY3" fmla="*/ 250902 h 704848"/>
                    <a:gd name="connsiteX4" fmla="*/ 501948 w 562274"/>
                    <a:gd name="connsiteY4" fmla="*/ 412748 h 704848"/>
                    <a:gd name="connsiteX5" fmla="*/ 562274 w 562274"/>
                    <a:gd name="connsiteY5" fmla="*/ 508000 h 704848"/>
                    <a:gd name="connsiteX6" fmla="*/ 457500 w 562274"/>
                    <a:gd name="connsiteY6" fmla="*/ 625474 h 704848"/>
                    <a:gd name="connsiteX7" fmla="*/ 479724 w 562274"/>
                    <a:gd name="connsiteY7" fmla="*/ 682624 h 704848"/>
                    <a:gd name="connsiteX8" fmla="*/ 457500 w 562274"/>
                    <a:gd name="connsiteY8" fmla="*/ 704848 h 704848"/>
                    <a:gd name="connsiteX9" fmla="*/ 384474 w 562274"/>
                    <a:gd name="connsiteY9" fmla="*/ 692148 h 704848"/>
                    <a:gd name="connsiteX10" fmla="*/ 333674 w 562274"/>
                    <a:gd name="connsiteY10" fmla="*/ 609600 h 704848"/>
                    <a:gd name="connsiteX11" fmla="*/ 263824 w 562274"/>
                    <a:gd name="connsiteY11" fmla="*/ 593724 h 704848"/>
                    <a:gd name="connsiteX12" fmla="*/ 171748 w 562274"/>
                    <a:gd name="connsiteY12" fmla="*/ 625474 h 704848"/>
                    <a:gd name="connsiteX13" fmla="*/ 94738 w 562274"/>
                    <a:gd name="connsiteY13" fmla="*/ 623902 h 704848"/>
                    <a:gd name="connsiteX14" fmla="*/ 83820 w 562274"/>
                    <a:gd name="connsiteY14" fmla="*/ 481964 h 704848"/>
                    <a:gd name="connsiteX15" fmla="*/ 129540 w 562274"/>
                    <a:gd name="connsiteY15" fmla="*/ 344804 h 704848"/>
                    <a:gd name="connsiteX16" fmla="*/ 0 w 562274"/>
                    <a:gd name="connsiteY16" fmla="*/ 253364 h 704848"/>
                    <a:gd name="connsiteX17" fmla="*/ 8400 w 562274"/>
                    <a:gd name="connsiteY17" fmla="*/ 139948 h 704848"/>
                    <a:gd name="connsiteX18" fmla="*/ 1964 w 562274"/>
                    <a:gd name="connsiteY18" fmla="*/ 142874 h 704848"/>
                    <a:gd name="connsiteX19" fmla="*/ 756 w 562274"/>
                    <a:gd name="connsiteY19" fmla="*/ 141666 h 704848"/>
                    <a:gd name="connsiteX20" fmla="*/ 102868 w 562274"/>
                    <a:gd name="connsiteY20" fmla="*/ 95248 h 704848"/>
                    <a:gd name="connsiteX21" fmla="*/ 236220 w 562274"/>
                    <a:gd name="connsiteY21" fmla="*/ 85724 h 704848"/>
                    <a:gd name="connsiteX22" fmla="*/ 331468 w 562274"/>
                    <a:gd name="connsiteY22" fmla="*/ 0 h 7048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562274" h="704848">
                      <a:moveTo>
                        <a:pt x="331468" y="0"/>
                      </a:moveTo>
                      <a:lnTo>
                        <a:pt x="417196" y="57148"/>
                      </a:lnTo>
                      <a:lnTo>
                        <a:pt x="474344" y="190500"/>
                      </a:lnTo>
                      <a:lnTo>
                        <a:pt x="515870" y="250902"/>
                      </a:lnTo>
                      <a:lnTo>
                        <a:pt x="501948" y="412748"/>
                      </a:lnTo>
                      <a:lnTo>
                        <a:pt x="562274" y="508000"/>
                      </a:lnTo>
                      <a:lnTo>
                        <a:pt x="457500" y="625474"/>
                      </a:lnTo>
                      <a:lnTo>
                        <a:pt x="479724" y="682624"/>
                      </a:lnTo>
                      <a:lnTo>
                        <a:pt x="457500" y="704848"/>
                      </a:lnTo>
                      <a:lnTo>
                        <a:pt x="384474" y="692148"/>
                      </a:lnTo>
                      <a:lnTo>
                        <a:pt x="333674" y="609600"/>
                      </a:lnTo>
                      <a:lnTo>
                        <a:pt x="263824" y="593724"/>
                      </a:lnTo>
                      <a:lnTo>
                        <a:pt x="171748" y="625474"/>
                      </a:lnTo>
                      <a:lnTo>
                        <a:pt x="94738" y="623902"/>
                      </a:lnTo>
                      <a:lnTo>
                        <a:pt x="83820" y="481964"/>
                      </a:lnTo>
                      <a:lnTo>
                        <a:pt x="129540" y="344804"/>
                      </a:lnTo>
                      <a:lnTo>
                        <a:pt x="0" y="253364"/>
                      </a:lnTo>
                      <a:lnTo>
                        <a:pt x="8400" y="139948"/>
                      </a:lnTo>
                      <a:lnTo>
                        <a:pt x="1964" y="142874"/>
                      </a:lnTo>
                      <a:lnTo>
                        <a:pt x="756" y="141666"/>
                      </a:lnTo>
                      <a:lnTo>
                        <a:pt x="102868" y="95248"/>
                      </a:lnTo>
                      <a:lnTo>
                        <a:pt x="236220" y="85724"/>
                      </a:lnTo>
                      <a:lnTo>
                        <a:pt x="331468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93" name="フリーフォーム: 図形 292">
                  <a:extLst>
                    <a:ext uri="{FF2B5EF4-FFF2-40B4-BE49-F238E27FC236}">
                      <a16:creationId xmlns:a16="http://schemas.microsoft.com/office/drawing/2014/main" id="{1D3C9512-4C3F-48B8-9E3B-E1DFFD92A16B}"/>
                    </a:ext>
                  </a:extLst>
                </p:cNvPr>
                <p:cNvSpPr/>
                <p:nvPr/>
              </p:nvSpPr>
              <p:spPr>
                <a:xfrm>
                  <a:off x="30870524" y="31217402"/>
                  <a:ext cx="701676" cy="548474"/>
                </a:xfrm>
                <a:custGeom>
                  <a:avLst/>
                  <a:gdLst>
                    <a:gd name="connsiteX0" fmla="*/ 372844 w 701676"/>
                    <a:gd name="connsiteY0" fmla="*/ 0 h 548474"/>
                    <a:gd name="connsiteX1" fmla="*/ 463552 w 701676"/>
                    <a:gd name="connsiteY1" fmla="*/ 24598 h 548474"/>
                    <a:gd name="connsiteX2" fmla="*/ 485776 w 701676"/>
                    <a:gd name="connsiteY2" fmla="*/ 132548 h 548474"/>
                    <a:gd name="connsiteX3" fmla="*/ 546100 w 701676"/>
                    <a:gd name="connsiteY3" fmla="*/ 176998 h 548474"/>
                    <a:gd name="connsiteX4" fmla="*/ 666752 w 701676"/>
                    <a:gd name="connsiteY4" fmla="*/ 170648 h 548474"/>
                    <a:gd name="connsiteX5" fmla="*/ 701676 w 701676"/>
                    <a:gd name="connsiteY5" fmla="*/ 227798 h 548474"/>
                    <a:gd name="connsiteX6" fmla="*/ 657226 w 701676"/>
                    <a:gd name="connsiteY6" fmla="*/ 411948 h 548474"/>
                    <a:gd name="connsiteX7" fmla="*/ 679452 w 701676"/>
                    <a:gd name="connsiteY7" fmla="*/ 465922 h 548474"/>
                    <a:gd name="connsiteX8" fmla="*/ 641352 w 701676"/>
                    <a:gd name="connsiteY8" fmla="*/ 535774 h 548474"/>
                    <a:gd name="connsiteX9" fmla="*/ 514352 w 701676"/>
                    <a:gd name="connsiteY9" fmla="*/ 519898 h 548474"/>
                    <a:gd name="connsiteX10" fmla="*/ 495300 w 701676"/>
                    <a:gd name="connsiteY10" fmla="*/ 443698 h 548474"/>
                    <a:gd name="connsiteX11" fmla="*/ 441326 w 701676"/>
                    <a:gd name="connsiteY11" fmla="*/ 405598 h 548474"/>
                    <a:gd name="connsiteX12" fmla="*/ 333376 w 701676"/>
                    <a:gd name="connsiteY12" fmla="*/ 488148 h 548474"/>
                    <a:gd name="connsiteX13" fmla="*/ 212726 w 701676"/>
                    <a:gd name="connsiteY13" fmla="*/ 481798 h 548474"/>
                    <a:gd name="connsiteX14" fmla="*/ 111126 w 701676"/>
                    <a:gd name="connsiteY14" fmla="*/ 548474 h 548474"/>
                    <a:gd name="connsiteX15" fmla="*/ 82552 w 701676"/>
                    <a:gd name="connsiteY15" fmla="*/ 519898 h 548474"/>
                    <a:gd name="connsiteX16" fmla="*/ 15876 w 701676"/>
                    <a:gd name="connsiteY16" fmla="*/ 526248 h 548474"/>
                    <a:gd name="connsiteX17" fmla="*/ 0 w 701676"/>
                    <a:gd name="connsiteY17" fmla="*/ 478622 h 548474"/>
                    <a:gd name="connsiteX18" fmla="*/ 53976 w 701676"/>
                    <a:gd name="connsiteY18" fmla="*/ 399248 h 548474"/>
                    <a:gd name="connsiteX19" fmla="*/ 44452 w 701676"/>
                    <a:gd name="connsiteY19" fmla="*/ 357974 h 548474"/>
                    <a:gd name="connsiteX20" fmla="*/ 43636 w 701676"/>
                    <a:gd name="connsiteY20" fmla="*/ 306542 h 548474"/>
                    <a:gd name="connsiteX21" fmla="*/ 254972 w 701676"/>
                    <a:gd name="connsiteY21" fmla="*/ 207478 h 548474"/>
                    <a:gd name="connsiteX22" fmla="*/ 315932 w 701676"/>
                    <a:gd name="connsiteY22" fmla="*/ 39838 h 548474"/>
                    <a:gd name="connsiteX23" fmla="*/ 372844 w 701676"/>
                    <a:gd name="connsiteY23" fmla="*/ 0 h 5484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701676" h="548474">
                      <a:moveTo>
                        <a:pt x="372844" y="0"/>
                      </a:moveTo>
                      <a:lnTo>
                        <a:pt x="463552" y="24598"/>
                      </a:lnTo>
                      <a:lnTo>
                        <a:pt x="485776" y="132548"/>
                      </a:lnTo>
                      <a:lnTo>
                        <a:pt x="546100" y="176998"/>
                      </a:lnTo>
                      <a:lnTo>
                        <a:pt x="666752" y="170648"/>
                      </a:lnTo>
                      <a:lnTo>
                        <a:pt x="701676" y="227798"/>
                      </a:lnTo>
                      <a:lnTo>
                        <a:pt x="657226" y="411948"/>
                      </a:lnTo>
                      <a:lnTo>
                        <a:pt x="679452" y="465922"/>
                      </a:lnTo>
                      <a:lnTo>
                        <a:pt x="641352" y="535774"/>
                      </a:lnTo>
                      <a:lnTo>
                        <a:pt x="514352" y="519898"/>
                      </a:lnTo>
                      <a:lnTo>
                        <a:pt x="495300" y="443698"/>
                      </a:lnTo>
                      <a:lnTo>
                        <a:pt x="441326" y="405598"/>
                      </a:lnTo>
                      <a:lnTo>
                        <a:pt x="333376" y="488148"/>
                      </a:lnTo>
                      <a:lnTo>
                        <a:pt x="212726" y="481798"/>
                      </a:lnTo>
                      <a:lnTo>
                        <a:pt x="111126" y="548474"/>
                      </a:lnTo>
                      <a:lnTo>
                        <a:pt x="82552" y="519898"/>
                      </a:lnTo>
                      <a:lnTo>
                        <a:pt x="15876" y="526248"/>
                      </a:lnTo>
                      <a:lnTo>
                        <a:pt x="0" y="478622"/>
                      </a:lnTo>
                      <a:lnTo>
                        <a:pt x="53976" y="399248"/>
                      </a:lnTo>
                      <a:lnTo>
                        <a:pt x="44452" y="357974"/>
                      </a:lnTo>
                      <a:lnTo>
                        <a:pt x="43636" y="306542"/>
                      </a:lnTo>
                      <a:lnTo>
                        <a:pt x="254972" y="207478"/>
                      </a:lnTo>
                      <a:lnTo>
                        <a:pt x="315932" y="39838"/>
                      </a:lnTo>
                      <a:lnTo>
                        <a:pt x="372844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4" name="フリーフォーム: 図形 293">
                  <a:extLst>
                    <a:ext uri="{FF2B5EF4-FFF2-40B4-BE49-F238E27FC236}">
                      <a16:creationId xmlns:a16="http://schemas.microsoft.com/office/drawing/2014/main" id="{EB73EF73-BA52-4816-941C-613A2BDBCB70}"/>
                    </a:ext>
                  </a:extLst>
                </p:cNvPr>
                <p:cNvSpPr/>
                <p:nvPr/>
              </p:nvSpPr>
              <p:spPr>
                <a:xfrm>
                  <a:off x="30201572" y="32223076"/>
                  <a:ext cx="405428" cy="509588"/>
                </a:xfrm>
                <a:custGeom>
                  <a:avLst/>
                  <a:gdLst>
                    <a:gd name="connsiteX0" fmla="*/ 208578 w 405428"/>
                    <a:gd name="connsiteY0" fmla="*/ 0 h 509588"/>
                    <a:gd name="connsiteX1" fmla="*/ 237152 w 405428"/>
                    <a:gd name="connsiteY1" fmla="*/ 0 h 509588"/>
                    <a:gd name="connsiteX2" fmla="*/ 275252 w 405428"/>
                    <a:gd name="connsiteY2" fmla="*/ 66674 h 509588"/>
                    <a:gd name="connsiteX3" fmla="*/ 310178 w 405428"/>
                    <a:gd name="connsiteY3" fmla="*/ 101600 h 509588"/>
                    <a:gd name="connsiteX4" fmla="*/ 316528 w 405428"/>
                    <a:gd name="connsiteY4" fmla="*/ 161924 h 509588"/>
                    <a:gd name="connsiteX5" fmla="*/ 392728 w 405428"/>
                    <a:gd name="connsiteY5" fmla="*/ 203200 h 509588"/>
                    <a:gd name="connsiteX6" fmla="*/ 405428 w 405428"/>
                    <a:gd name="connsiteY6" fmla="*/ 428624 h 509588"/>
                    <a:gd name="connsiteX7" fmla="*/ 333470 w 405428"/>
                    <a:gd name="connsiteY7" fmla="*/ 496656 h 509588"/>
                    <a:gd name="connsiteX8" fmla="*/ 319088 w 405428"/>
                    <a:gd name="connsiteY8" fmla="*/ 471488 h 509588"/>
                    <a:gd name="connsiteX9" fmla="*/ 271460 w 405428"/>
                    <a:gd name="connsiteY9" fmla="*/ 471488 h 509588"/>
                    <a:gd name="connsiteX10" fmla="*/ 190500 w 405428"/>
                    <a:gd name="connsiteY10" fmla="*/ 509588 h 509588"/>
                    <a:gd name="connsiteX11" fmla="*/ 171448 w 405428"/>
                    <a:gd name="connsiteY11" fmla="*/ 457200 h 509588"/>
                    <a:gd name="connsiteX12" fmla="*/ 52388 w 405428"/>
                    <a:gd name="connsiteY12" fmla="*/ 442912 h 509588"/>
                    <a:gd name="connsiteX13" fmla="*/ 23812 w 405428"/>
                    <a:gd name="connsiteY13" fmla="*/ 400048 h 509588"/>
                    <a:gd name="connsiteX14" fmla="*/ 0 w 405428"/>
                    <a:gd name="connsiteY14" fmla="*/ 290512 h 509588"/>
                    <a:gd name="connsiteX15" fmla="*/ 52388 w 405428"/>
                    <a:gd name="connsiteY15" fmla="*/ 171448 h 509588"/>
                    <a:gd name="connsiteX16" fmla="*/ 38100 w 405428"/>
                    <a:gd name="connsiteY16" fmla="*/ 109536 h 509588"/>
                    <a:gd name="connsiteX17" fmla="*/ 76200 w 405428"/>
                    <a:gd name="connsiteY17" fmla="*/ 90488 h 509588"/>
                    <a:gd name="connsiteX18" fmla="*/ 78252 w 405428"/>
                    <a:gd name="connsiteY18" fmla="*/ 32980 h 509588"/>
                    <a:gd name="connsiteX19" fmla="*/ 183178 w 405428"/>
                    <a:gd name="connsiteY19" fmla="*/ 34924 h 509588"/>
                    <a:gd name="connsiteX20" fmla="*/ 208578 w 405428"/>
                    <a:gd name="connsiteY20" fmla="*/ 0 h 5095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405428" h="509588">
                      <a:moveTo>
                        <a:pt x="208578" y="0"/>
                      </a:moveTo>
                      <a:lnTo>
                        <a:pt x="237152" y="0"/>
                      </a:lnTo>
                      <a:lnTo>
                        <a:pt x="275252" y="66674"/>
                      </a:lnTo>
                      <a:lnTo>
                        <a:pt x="310178" y="101600"/>
                      </a:lnTo>
                      <a:lnTo>
                        <a:pt x="316528" y="161924"/>
                      </a:lnTo>
                      <a:lnTo>
                        <a:pt x="392728" y="203200"/>
                      </a:lnTo>
                      <a:lnTo>
                        <a:pt x="405428" y="428624"/>
                      </a:lnTo>
                      <a:lnTo>
                        <a:pt x="333470" y="496656"/>
                      </a:lnTo>
                      <a:lnTo>
                        <a:pt x="319088" y="471488"/>
                      </a:lnTo>
                      <a:lnTo>
                        <a:pt x="271460" y="471488"/>
                      </a:lnTo>
                      <a:lnTo>
                        <a:pt x="190500" y="509588"/>
                      </a:lnTo>
                      <a:lnTo>
                        <a:pt x="171448" y="457200"/>
                      </a:lnTo>
                      <a:lnTo>
                        <a:pt x="52388" y="442912"/>
                      </a:lnTo>
                      <a:lnTo>
                        <a:pt x="23812" y="400048"/>
                      </a:lnTo>
                      <a:lnTo>
                        <a:pt x="0" y="290512"/>
                      </a:lnTo>
                      <a:lnTo>
                        <a:pt x="52388" y="171448"/>
                      </a:lnTo>
                      <a:lnTo>
                        <a:pt x="38100" y="109536"/>
                      </a:lnTo>
                      <a:lnTo>
                        <a:pt x="76200" y="90488"/>
                      </a:lnTo>
                      <a:lnTo>
                        <a:pt x="78252" y="32980"/>
                      </a:lnTo>
                      <a:lnTo>
                        <a:pt x="183178" y="34924"/>
                      </a:lnTo>
                      <a:lnTo>
                        <a:pt x="208578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5" name="フリーフォーム: 図形 294">
                  <a:extLst>
                    <a:ext uri="{FF2B5EF4-FFF2-40B4-BE49-F238E27FC236}">
                      <a16:creationId xmlns:a16="http://schemas.microsoft.com/office/drawing/2014/main" id="{AFB7A471-E2DC-41E6-ADAF-E0CB272D7CED}"/>
                    </a:ext>
                  </a:extLst>
                </p:cNvPr>
                <p:cNvSpPr/>
                <p:nvPr/>
              </p:nvSpPr>
              <p:spPr>
                <a:xfrm>
                  <a:off x="32000824" y="32686884"/>
                  <a:ext cx="530226" cy="641092"/>
                </a:xfrm>
                <a:custGeom>
                  <a:avLst/>
                  <a:gdLst>
                    <a:gd name="connsiteX0" fmla="*/ 116268 w 530226"/>
                    <a:gd name="connsiteY0" fmla="*/ 0 h 641092"/>
                    <a:gd name="connsiteX1" fmla="*/ 376556 w 530226"/>
                    <a:gd name="connsiteY1" fmla="*/ 109596 h 641092"/>
                    <a:gd name="connsiteX2" fmla="*/ 414656 w 530226"/>
                    <a:gd name="connsiteY2" fmla="*/ 178176 h 641092"/>
                    <a:gd name="connsiteX3" fmla="*/ 528100 w 530226"/>
                    <a:gd name="connsiteY3" fmla="*/ 170614 h 641092"/>
                    <a:gd name="connsiteX4" fmla="*/ 530226 w 530226"/>
                    <a:gd name="connsiteY4" fmla="*/ 298192 h 641092"/>
                    <a:gd name="connsiteX5" fmla="*/ 488952 w 530226"/>
                    <a:gd name="connsiteY5" fmla="*/ 371216 h 641092"/>
                    <a:gd name="connsiteX6" fmla="*/ 457200 w 530226"/>
                    <a:gd name="connsiteY6" fmla="*/ 393440 h 641092"/>
                    <a:gd name="connsiteX7" fmla="*/ 460376 w 530226"/>
                    <a:gd name="connsiteY7" fmla="*/ 472816 h 641092"/>
                    <a:gd name="connsiteX8" fmla="*/ 476252 w 530226"/>
                    <a:gd name="connsiteY8" fmla="*/ 498216 h 641092"/>
                    <a:gd name="connsiteX9" fmla="*/ 358776 w 530226"/>
                    <a:gd name="connsiteY9" fmla="*/ 561716 h 641092"/>
                    <a:gd name="connsiteX10" fmla="*/ 352426 w 530226"/>
                    <a:gd name="connsiteY10" fmla="*/ 625216 h 641092"/>
                    <a:gd name="connsiteX11" fmla="*/ 317500 w 530226"/>
                    <a:gd name="connsiteY11" fmla="*/ 641092 h 641092"/>
                    <a:gd name="connsiteX12" fmla="*/ 241300 w 530226"/>
                    <a:gd name="connsiteY12" fmla="*/ 612516 h 641092"/>
                    <a:gd name="connsiteX13" fmla="*/ 222252 w 530226"/>
                    <a:gd name="connsiteY13" fmla="*/ 637916 h 641092"/>
                    <a:gd name="connsiteX14" fmla="*/ 174626 w 530226"/>
                    <a:gd name="connsiteY14" fmla="*/ 634740 h 641092"/>
                    <a:gd name="connsiteX15" fmla="*/ 88900 w 530226"/>
                    <a:gd name="connsiteY15" fmla="*/ 606166 h 641092"/>
                    <a:gd name="connsiteX16" fmla="*/ 19052 w 530226"/>
                    <a:gd name="connsiteY16" fmla="*/ 602992 h 641092"/>
                    <a:gd name="connsiteX17" fmla="*/ 12700 w 530226"/>
                    <a:gd name="connsiteY17" fmla="*/ 491866 h 641092"/>
                    <a:gd name="connsiteX18" fmla="*/ 0 w 530226"/>
                    <a:gd name="connsiteY18" fmla="*/ 463292 h 641092"/>
                    <a:gd name="connsiteX19" fmla="*/ 38100 w 530226"/>
                    <a:gd name="connsiteY19" fmla="*/ 399792 h 641092"/>
                    <a:gd name="connsiteX20" fmla="*/ 38100 w 530226"/>
                    <a:gd name="connsiteY20" fmla="*/ 371216 h 641092"/>
                    <a:gd name="connsiteX21" fmla="*/ 76200 w 530226"/>
                    <a:gd name="connsiteY21" fmla="*/ 314066 h 641092"/>
                    <a:gd name="connsiteX22" fmla="*/ 28576 w 530226"/>
                    <a:gd name="connsiteY22" fmla="*/ 272792 h 641092"/>
                    <a:gd name="connsiteX23" fmla="*/ 41276 w 530226"/>
                    <a:gd name="connsiteY23" fmla="*/ 221992 h 641092"/>
                    <a:gd name="connsiteX24" fmla="*/ 22226 w 530226"/>
                    <a:gd name="connsiteY24" fmla="*/ 171192 h 641092"/>
                    <a:gd name="connsiteX25" fmla="*/ 73026 w 530226"/>
                    <a:gd name="connsiteY25" fmla="*/ 126740 h 641092"/>
                    <a:gd name="connsiteX26" fmla="*/ 25400 w 530226"/>
                    <a:gd name="connsiteY26" fmla="*/ 60066 h 641092"/>
                    <a:gd name="connsiteX27" fmla="*/ 116268 w 530226"/>
                    <a:gd name="connsiteY27" fmla="*/ 0 h 6410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530226" h="641092">
                      <a:moveTo>
                        <a:pt x="116268" y="0"/>
                      </a:moveTo>
                      <a:lnTo>
                        <a:pt x="376556" y="109596"/>
                      </a:lnTo>
                      <a:lnTo>
                        <a:pt x="414656" y="178176"/>
                      </a:lnTo>
                      <a:lnTo>
                        <a:pt x="528100" y="170614"/>
                      </a:lnTo>
                      <a:lnTo>
                        <a:pt x="530226" y="298192"/>
                      </a:lnTo>
                      <a:lnTo>
                        <a:pt x="488952" y="371216"/>
                      </a:lnTo>
                      <a:lnTo>
                        <a:pt x="457200" y="393440"/>
                      </a:lnTo>
                      <a:lnTo>
                        <a:pt x="460376" y="472816"/>
                      </a:lnTo>
                      <a:lnTo>
                        <a:pt x="476252" y="498216"/>
                      </a:lnTo>
                      <a:lnTo>
                        <a:pt x="358776" y="561716"/>
                      </a:lnTo>
                      <a:lnTo>
                        <a:pt x="352426" y="625216"/>
                      </a:lnTo>
                      <a:lnTo>
                        <a:pt x="317500" y="641092"/>
                      </a:lnTo>
                      <a:lnTo>
                        <a:pt x="241300" y="612516"/>
                      </a:lnTo>
                      <a:lnTo>
                        <a:pt x="222252" y="637916"/>
                      </a:lnTo>
                      <a:lnTo>
                        <a:pt x="174626" y="634740"/>
                      </a:lnTo>
                      <a:lnTo>
                        <a:pt x="88900" y="606166"/>
                      </a:lnTo>
                      <a:lnTo>
                        <a:pt x="19052" y="602992"/>
                      </a:lnTo>
                      <a:lnTo>
                        <a:pt x="12700" y="491866"/>
                      </a:lnTo>
                      <a:lnTo>
                        <a:pt x="0" y="463292"/>
                      </a:lnTo>
                      <a:lnTo>
                        <a:pt x="38100" y="399792"/>
                      </a:lnTo>
                      <a:lnTo>
                        <a:pt x="38100" y="371216"/>
                      </a:lnTo>
                      <a:lnTo>
                        <a:pt x="76200" y="314066"/>
                      </a:lnTo>
                      <a:lnTo>
                        <a:pt x="28576" y="272792"/>
                      </a:lnTo>
                      <a:lnTo>
                        <a:pt x="41276" y="221992"/>
                      </a:lnTo>
                      <a:lnTo>
                        <a:pt x="22226" y="171192"/>
                      </a:lnTo>
                      <a:lnTo>
                        <a:pt x="73026" y="126740"/>
                      </a:lnTo>
                      <a:lnTo>
                        <a:pt x="25400" y="60066"/>
                      </a:lnTo>
                      <a:lnTo>
                        <a:pt x="116268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6" name="フリーフォーム: 図形 295">
                  <a:extLst>
                    <a:ext uri="{FF2B5EF4-FFF2-40B4-BE49-F238E27FC236}">
                      <a16:creationId xmlns:a16="http://schemas.microsoft.com/office/drawing/2014/main" id="{A94DCF80-256A-4065-B18C-DBE1345B261F}"/>
                    </a:ext>
                  </a:extLst>
                </p:cNvPr>
                <p:cNvSpPr/>
                <p:nvPr/>
              </p:nvSpPr>
              <p:spPr>
                <a:xfrm>
                  <a:off x="30376726" y="33753424"/>
                  <a:ext cx="838300" cy="654052"/>
                </a:xfrm>
                <a:custGeom>
                  <a:avLst/>
                  <a:gdLst>
                    <a:gd name="connsiteX0" fmla="*/ 550950 w 838300"/>
                    <a:gd name="connsiteY0" fmla="*/ 0 h 654052"/>
                    <a:gd name="connsiteX1" fmla="*/ 589050 w 838300"/>
                    <a:gd name="connsiteY1" fmla="*/ 88900 h 654052"/>
                    <a:gd name="connsiteX2" fmla="*/ 709698 w 838300"/>
                    <a:gd name="connsiteY2" fmla="*/ 114300 h 654052"/>
                    <a:gd name="connsiteX3" fmla="*/ 741450 w 838300"/>
                    <a:gd name="connsiteY3" fmla="*/ 101600 h 654052"/>
                    <a:gd name="connsiteX4" fmla="*/ 833524 w 838300"/>
                    <a:gd name="connsiteY4" fmla="*/ 187328 h 654052"/>
                    <a:gd name="connsiteX5" fmla="*/ 838300 w 838300"/>
                    <a:gd name="connsiteY5" fmla="*/ 247016 h 654052"/>
                    <a:gd name="connsiteX6" fmla="*/ 750974 w 838300"/>
                    <a:gd name="connsiteY6" fmla="*/ 247016 h 654052"/>
                    <a:gd name="connsiteX7" fmla="*/ 667154 w 838300"/>
                    <a:gd name="connsiteY7" fmla="*/ 292736 h 654052"/>
                    <a:gd name="connsiteX8" fmla="*/ 659534 w 838300"/>
                    <a:gd name="connsiteY8" fmla="*/ 361316 h 654052"/>
                    <a:gd name="connsiteX9" fmla="*/ 568094 w 838300"/>
                    <a:gd name="connsiteY9" fmla="*/ 391796 h 654052"/>
                    <a:gd name="connsiteX10" fmla="*/ 514754 w 838300"/>
                    <a:gd name="connsiteY10" fmla="*/ 551816 h 654052"/>
                    <a:gd name="connsiteX11" fmla="*/ 375862 w 838300"/>
                    <a:gd name="connsiteY11" fmla="*/ 639536 h 654052"/>
                    <a:gd name="connsiteX12" fmla="*/ 201698 w 838300"/>
                    <a:gd name="connsiteY12" fmla="*/ 654052 h 654052"/>
                    <a:gd name="connsiteX13" fmla="*/ 188998 w 838300"/>
                    <a:gd name="connsiteY13" fmla="*/ 612776 h 654052"/>
                    <a:gd name="connsiteX14" fmla="*/ 119150 w 838300"/>
                    <a:gd name="connsiteY14" fmla="*/ 565152 h 654052"/>
                    <a:gd name="connsiteX15" fmla="*/ 0 w 838300"/>
                    <a:gd name="connsiteY15" fmla="*/ 551912 h 654052"/>
                    <a:gd name="connsiteX16" fmla="*/ 1058 w 838300"/>
                    <a:gd name="connsiteY16" fmla="*/ 531816 h 654052"/>
                    <a:gd name="connsiteX17" fmla="*/ 1058 w 838300"/>
                    <a:gd name="connsiteY17" fmla="*/ 460376 h 654052"/>
                    <a:gd name="connsiteX18" fmla="*/ 6902 w 838300"/>
                    <a:gd name="connsiteY18" fmla="*/ 425304 h 654052"/>
                    <a:gd name="connsiteX19" fmla="*/ 52474 w 838300"/>
                    <a:gd name="connsiteY19" fmla="*/ 390528 h 654052"/>
                    <a:gd name="connsiteX20" fmla="*/ 84224 w 838300"/>
                    <a:gd name="connsiteY20" fmla="*/ 390528 h 654052"/>
                    <a:gd name="connsiteX21" fmla="*/ 119150 w 838300"/>
                    <a:gd name="connsiteY21" fmla="*/ 368300 h 654052"/>
                    <a:gd name="connsiteX22" fmla="*/ 135024 w 838300"/>
                    <a:gd name="connsiteY22" fmla="*/ 330200 h 654052"/>
                    <a:gd name="connsiteX23" fmla="*/ 163598 w 838300"/>
                    <a:gd name="connsiteY23" fmla="*/ 304800 h 654052"/>
                    <a:gd name="connsiteX24" fmla="*/ 214398 w 838300"/>
                    <a:gd name="connsiteY24" fmla="*/ 307976 h 654052"/>
                    <a:gd name="connsiteX25" fmla="*/ 246150 w 838300"/>
                    <a:gd name="connsiteY25" fmla="*/ 282576 h 654052"/>
                    <a:gd name="connsiteX26" fmla="*/ 262024 w 838300"/>
                    <a:gd name="connsiteY26" fmla="*/ 184152 h 654052"/>
                    <a:gd name="connsiteX27" fmla="*/ 293774 w 838300"/>
                    <a:gd name="connsiteY27" fmla="*/ 184152 h 654052"/>
                    <a:gd name="connsiteX28" fmla="*/ 357274 w 838300"/>
                    <a:gd name="connsiteY28" fmla="*/ 88900 h 654052"/>
                    <a:gd name="connsiteX29" fmla="*/ 404898 w 838300"/>
                    <a:gd name="connsiteY29" fmla="*/ 88900 h 654052"/>
                    <a:gd name="connsiteX30" fmla="*/ 439824 w 838300"/>
                    <a:gd name="connsiteY30" fmla="*/ 22224 h 654052"/>
                    <a:gd name="connsiteX31" fmla="*/ 493798 w 838300"/>
                    <a:gd name="connsiteY31" fmla="*/ 3176 h 654052"/>
                    <a:gd name="connsiteX32" fmla="*/ 550950 w 838300"/>
                    <a:gd name="connsiteY32" fmla="*/ 0 h 6540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838300" h="654052">
                      <a:moveTo>
                        <a:pt x="550950" y="0"/>
                      </a:moveTo>
                      <a:lnTo>
                        <a:pt x="589050" y="88900"/>
                      </a:lnTo>
                      <a:lnTo>
                        <a:pt x="709698" y="114300"/>
                      </a:lnTo>
                      <a:lnTo>
                        <a:pt x="741450" y="101600"/>
                      </a:lnTo>
                      <a:lnTo>
                        <a:pt x="833524" y="187328"/>
                      </a:lnTo>
                      <a:lnTo>
                        <a:pt x="838300" y="247016"/>
                      </a:lnTo>
                      <a:lnTo>
                        <a:pt x="750974" y="247016"/>
                      </a:lnTo>
                      <a:lnTo>
                        <a:pt x="667154" y="292736"/>
                      </a:lnTo>
                      <a:lnTo>
                        <a:pt x="659534" y="361316"/>
                      </a:lnTo>
                      <a:lnTo>
                        <a:pt x="568094" y="391796"/>
                      </a:lnTo>
                      <a:lnTo>
                        <a:pt x="514754" y="551816"/>
                      </a:lnTo>
                      <a:lnTo>
                        <a:pt x="375862" y="639536"/>
                      </a:lnTo>
                      <a:lnTo>
                        <a:pt x="201698" y="654052"/>
                      </a:lnTo>
                      <a:lnTo>
                        <a:pt x="188998" y="612776"/>
                      </a:lnTo>
                      <a:lnTo>
                        <a:pt x="119150" y="565152"/>
                      </a:lnTo>
                      <a:lnTo>
                        <a:pt x="0" y="551912"/>
                      </a:lnTo>
                      <a:lnTo>
                        <a:pt x="1058" y="531816"/>
                      </a:lnTo>
                      <a:lnTo>
                        <a:pt x="1058" y="460376"/>
                      </a:lnTo>
                      <a:lnTo>
                        <a:pt x="6902" y="425304"/>
                      </a:lnTo>
                      <a:lnTo>
                        <a:pt x="52474" y="390528"/>
                      </a:lnTo>
                      <a:lnTo>
                        <a:pt x="84224" y="390528"/>
                      </a:lnTo>
                      <a:lnTo>
                        <a:pt x="119150" y="368300"/>
                      </a:lnTo>
                      <a:lnTo>
                        <a:pt x="135024" y="330200"/>
                      </a:lnTo>
                      <a:lnTo>
                        <a:pt x="163598" y="304800"/>
                      </a:lnTo>
                      <a:lnTo>
                        <a:pt x="214398" y="307976"/>
                      </a:lnTo>
                      <a:lnTo>
                        <a:pt x="246150" y="282576"/>
                      </a:lnTo>
                      <a:lnTo>
                        <a:pt x="262024" y="184152"/>
                      </a:lnTo>
                      <a:lnTo>
                        <a:pt x="293774" y="184152"/>
                      </a:lnTo>
                      <a:lnTo>
                        <a:pt x="357274" y="88900"/>
                      </a:lnTo>
                      <a:lnTo>
                        <a:pt x="404898" y="88900"/>
                      </a:lnTo>
                      <a:lnTo>
                        <a:pt x="439824" y="22224"/>
                      </a:lnTo>
                      <a:lnTo>
                        <a:pt x="493798" y="3176"/>
                      </a:lnTo>
                      <a:lnTo>
                        <a:pt x="550950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7" name="フリーフォーム: 図形 296">
                  <a:extLst>
                    <a:ext uri="{FF2B5EF4-FFF2-40B4-BE49-F238E27FC236}">
                      <a16:creationId xmlns:a16="http://schemas.microsoft.com/office/drawing/2014/main" id="{D8458719-5D2F-453A-84A4-2AB9091F55CB}"/>
                    </a:ext>
                  </a:extLst>
                </p:cNvPr>
                <p:cNvSpPr/>
                <p:nvPr/>
              </p:nvSpPr>
              <p:spPr>
                <a:xfrm>
                  <a:off x="32216724" y="30652710"/>
                  <a:ext cx="145538" cy="285502"/>
                </a:xfrm>
                <a:custGeom>
                  <a:avLst/>
                  <a:gdLst>
                    <a:gd name="connsiteX0" fmla="*/ 22868 w 145538"/>
                    <a:gd name="connsiteY0" fmla="*/ 0 h 285502"/>
                    <a:gd name="connsiteX1" fmla="*/ 123208 w 145538"/>
                    <a:gd name="connsiteY1" fmla="*/ 100340 h 285502"/>
                    <a:gd name="connsiteX2" fmla="*/ 142258 w 145538"/>
                    <a:gd name="connsiteY2" fmla="*/ 252740 h 285502"/>
                    <a:gd name="connsiteX3" fmla="*/ 145538 w 145538"/>
                    <a:gd name="connsiteY3" fmla="*/ 269142 h 285502"/>
                    <a:gd name="connsiteX4" fmla="*/ 145416 w 145538"/>
                    <a:gd name="connsiteY4" fmla="*/ 269250 h 285502"/>
                    <a:gd name="connsiteX5" fmla="*/ 101658 w 145538"/>
                    <a:gd name="connsiteY5" fmla="*/ 285502 h 285502"/>
                    <a:gd name="connsiteX6" fmla="*/ 50800 w 145538"/>
                    <a:gd name="connsiteY6" fmla="*/ 205114 h 285502"/>
                    <a:gd name="connsiteX7" fmla="*/ 0 w 145538"/>
                    <a:gd name="connsiteY7" fmla="*/ 65414 h 285502"/>
                    <a:gd name="connsiteX8" fmla="*/ 0 w 145538"/>
                    <a:gd name="connsiteY8" fmla="*/ 30490 h 285502"/>
                    <a:gd name="connsiteX9" fmla="*/ 22868 w 145538"/>
                    <a:gd name="connsiteY9" fmla="*/ 0 h 2855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45538" h="285502">
                      <a:moveTo>
                        <a:pt x="22868" y="0"/>
                      </a:moveTo>
                      <a:lnTo>
                        <a:pt x="123208" y="100340"/>
                      </a:lnTo>
                      <a:lnTo>
                        <a:pt x="142258" y="252740"/>
                      </a:lnTo>
                      <a:lnTo>
                        <a:pt x="145538" y="269142"/>
                      </a:lnTo>
                      <a:lnTo>
                        <a:pt x="145416" y="269250"/>
                      </a:lnTo>
                      <a:lnTo>
                        <a:pt x="101658" y="285502"/>
                      </a:lnTo>
                      <a:lnTo>
                        <a:pt x="50800" y="205114"/>
                      </a:lnTo>
                      <a:lnTo>
                        <a:pt x="0" y="65414"/>
                      </a:lnTo>
                      <a:lnTo>
                        <a:pt x="0" y="30490"/>
                      </a:lnTo>
                      <a:lnTo>
                        <a:pt x="22868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8" name="フリーフォーム: 図形 297">
                  <a:extLst>
                    <a:ext uri="{FF2B5EF4-FFF2-40B4-BE49-F238E27FC236}">
                      <a16:creationId xmlns:a16="http://schemas.microsoft.com/office/drawing/2014/main" id="{E9E0CE76-8472-4A0F-ABA0-A85FF313B2F2}"/>
                    </a:ext>
                  </a:extLst>
                </p:cNvPr>
                <p:cNvSpPr/>
                <p:nvPr/>
              </p:nvSpPr>
              <p:spPr>
                <a:xfrm>
                  <a:off x="31810324" y="30340378"/>
                  <a:ext cx="508058" cy="633530"/>
                </a:xfrm>
                <a:custGeom>
                  <a:avLst/>
                  <a:gdLst>
                    <a:gd name="connsiteX0" fmla="*/ 13922 w 508058"/>
                    <a:gd name="connsiteY0" fmla="*/ 0 h 633530"/>
                    <a:gd name="connsiteX1" fmla="*/ 77172 w 508058"/>
                    <a:gd name="connsiteY1" fmla="*/ 91998 h 633530"/>
                    <a:gd name="connsiteX2" fmla="*/ 124796 w 508058"/>
                    <a:gd name="connsiteY2" fmla="*/ 158672 h 633530"/>
                    <a:gd name="connsiteX3" fmla="*/ 210520 w 508058"/>
                    <a:gd name="connsiteY3" fmla="*/ 149146 h 633530"/>
                    <a:gd name="connsiteX4" fmla="*/ 285476 w 508058"/>
                    <a:gd name="connsiteY4" fmla="*/ 182458 h 633530"/>
                    <a:gd name="connsiteX5" fmla="*/ 288308 w 508058"/>
                    <a:gd name="connsiteY5" fmla="*/ 196772 h 633530"/>
                    <a:gd name="connsiteX6" fmla="*/ 389908 w 508058"/>
                    <a:gd name="connsiteY6" fmla="*/ 272972 h 633530"/>
                    <a:gd name="connsiteX7" fmla="*/ 429268 w 508058"/>
                    <a:gd name="connsiteY7" fmla="*/ 312332 h 633530"/>
                    <a:gd name="connsiteX8" fmla="*/ 406400 w 508058"/>
                    <a:gd name="connsiteY8" fmla="*/ 342822 h 633530"/>
                    <a:gd name="connsiteX9" fmla="*/ 406400 w 508058"/>
                    <a:gd name="connsiteY9" fmla="*/ 377746 h 633530"/>
                    <a:gd name="connsiteX10" fmla="*/ 457200 w 508058"/>
                    <a:gd name="connsiteY10" fmla="*/ 517446 h 633530"/>
                    <a:gd name="connsiteX11" fmla="*/ 508058 w 508058"/>
                    <a:gd name="connsiteY11" fmla="*/ 597834 h 633530"/>
                    <a:gd name="connsiteX12" fmla="*/ 411954 w 508058"/>
                    <a:gd name="connsiteY12" fmla="*/ 633530 h 633530"/>
                    <a:gd name="connsiteX13" fmla="*/ 249530 w 508058"/>
                    <a:gd name="connsiteY13" fmla="*/ 511712 h 633530"/>
                    <a:gd name="connsiteX14" fmla="*/ 250826 w 508058"/>
                    <a:gd name="connsiteY14" fmla="*/ 511098 h 633530"/>
                    <a:gd name="connsiteX15" fmla="*/ 244476 w 508058"/>
                    <a:gd name="connsiteY15" fmla="*/ 507922 h 633530"/>
                    <a:gd name="connsiteX16" fmla="*/ 249530 w 508058"/>
                    <a:gd name="connsiteY16" fmla="*/ 511712 h 633530"/>
                    <a:gd name="connsiteX17" fmla="*/ 190500 w 508058"/>
                    <a:gd name="connsiteY17" fmla="*/ 539672 h 633530"/>
                    <a:gd name="connsiteX18" fmla="*/ 92076 w 508058"/>
                    <a:gd name="connsiteY18" fmla="*/ 517446 h 633530"/>
                    <a:gd name="connsiteX19" fmla="*/ 95252 w 508058"/>
                    <a:gd name="connsiteY19" fmla="*/ 393622 h 633530"/>
                    <a:gd name="connsiteX20" fmla="*/ 133352 w 508058"/>
                    <a:gd name="connsiteY20" fmla="*/ 361872 h 633530"/>
                    <a:gd name="connsiteX21" fmla="*/ 111126 w 508058"/>
                    <a:gd name="connsiteY21" fmla="*/ 330122 h 633530"/>
                    <a:gd name="connsiteX22" fmla="*/ 79376 w 508058"/>
                    <a:gd name="connsiteY22" fmla="*/ 330122 h 633530"/>
                    <a:gd name="connsiteX23" fmla="*/ 57242 w 508058"/>
                    <a:gd name="connsiteY23" fmla="*/ 260556 h 633530"/>
                    <a:gd name="connsiteX24" fmla="*/ 60326 w 508058"/>
                    <a:gd name="connsiteY24" fmla="*/ 257098 h 633530"/>
                    <a:gd name="connsiteX25" fmla="*/ 0 w 508058"/>
                    <a:gd name="connsiteY25" fmla="*/ 161846 h 633530"/>
                    <a:gd name="connsiteX26" fmla="*/ 13922 w 508058"/>
                    <a:gd name="connsiteY26" fmla="*/ 0 h 6335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508058" h="633530">
                      <a:moveTo>
                        <a:pt x="13922" y="0"/>
                      </a:moveTo>
                      <a:lnTo>
                        <a:pt x="77172" y="91998"/>
                      </a:lnTo>
                      <a:lnTo>
                        <a:pt x="124796" y="158672"/>
                      </a:lnTo>
                      <a:lnTo>
                        <a:pt x="210520" y="149146"/>
                      </a:lnTo>
                      <a:lnTo>
                        <a:pt x="285476" y="182458"/>
                      </a:lnTo>
                      <a:lnTo>
                        <a:pt x="288308" y="196772"/>
                      </a:lnTo>
                      <a:lnTo>
                        <a:pt x="389908" y="272972"/>
                      </a:lnTo>
                      <a:lnTo>
                        <a:pt x="429268" y="312332"/>
                      </a:lnTo>
                      <a:lnTo>
                        <a:pt x="406400" y="342822"/>
                      </a:lnTo>
                      <a:lnTo>
                        <a:pt x="406400" y="377746"/>
                      </a:lnTo>
                      <a:lnTo>
                        <a:pt x="457200" y="517446"/>
                      </a:lnTo>
                      <a:lnTo>
                        <a:pt x="508058" y="597834"/>
                      </a:lnTo>
                      <a:lnTo>
                        <a:pt x="411954" y="633530"/>
                      </a:lnTo>
                      <a:lnTo>
                        <a:pt x="249530" y="511712"/>
                      </a:lnTo>
                      <a:lnTo>
                        <a:pt x="250826" y="511098"/>
                      </a:lnTo>
                      <a:lnTo>
                        <a:pt x="244476" y="507922"/>
                      </a:lnTo>
                      <a:lnTo>
                        <a:pt x="249530" y="511712"/>
                      </a:lnTo>
                      <a:lnTo>
                        <a:pt x="190500" y="539672"/>
                      </a:lnTo>
                      <a:lnTo>
                        <a:pt x="92076" y="517446"/>
                      </a:lnTo>
                      <a:cubicBezTo>
                        <a:pt x="93134" y="476172"/>
                        <a:pt x="94192" y="434898"/>
                        <a:pt x="95252" y="393622"/>
                      </a:cubicBezTo>
                      <a:lnTo>
                        <a:pt x="133352" y="361872"/>
                      </a:lnTo>
                      <a:lnTo>
                        <a:pt x="111126" y="330122"/>
                      </a:lnTo>
                      <a:lnTo>
                        <a:pt x="79376" y="330122"/>
                      </a:lnTo>
                      <a:lnTo>
                        <a:pt x="57242" y="260556"/>
                      </a:lnTo>
                      <a:lnTo>
                        <a:pt x="60326" y="257098"/>
                      </a:lnTo>
                      <a:lnTo>
                        <a:pt x="0" y="161846"/>
                      </a:lnTo>
                      <a:lnTo>
                        <a:pt x="13922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9" name="フリーフォーム: 図形 298">
                  <a:extLst>
                    <a:ext uri="{FF2B5EF4-FFF2-40B4-BE49-F238E27FC236}">
                      <a16:creationId xmlns:a16="http://schemas.microsoft.com/office/drawing/2014/main" id="{12F5E239-4B02-42A2-A70F-265A1307214C}"/>
                    </a:ext>
                  </a:extLst>
                </p:cNvPr>
                <p:cNvSpPr/>
                <p:nvPr/>
              </p:nvSpPr>
              <p:spPr>
                <a:xfrm>
                  <a:off x="31762472" y="30600934"/>
                  <a:ext cx="181204" cy="256890"/>
                </a:xfrm>
                <a:custGeom>
                  <a:avLst/>
                  <a:gdLst>
                    <a:gd name="connsiteX0" fmla="*/ 105094 w 181204"/>
                    <a:gd name="connsiteY0" fmla="*/ 0 h 256890"/>
                    <a:gd name="connsiteX1" fmla="*/ 127228 w 181204"/>
                    <a:gd name="connsiteY1" fmla="*/ 69566 h 256890"/>
                    <a:gd name="connsiteX2" fmla="*/ 158978 w 181204"/>
                    <a:gd name="connsiteY2" fmla="*/ 69566 h 256890"/>
                    <a:gd name="connsiteX3" fmla="*/ 181204 w 181204"/>
                    <a:gd name="connsiteY3" fmla="*/ 101316 h 256890"/>
                    <a:gd name="connsiteX4" fmla="*/ 143104 w 181204"/>
                    <a:gd name="connsiteY4" fmla="*/ 133066 h 256890"/>
                    <a:gd name="connsiteX5" fmla="*/ 140008 w 181204"/>
                    <a:gd name="connsiteY5" fmla="*/ 253804 h 256890"/>
                    <a:gd name="connsiteX6" fmla="*/ 31978 w 181204"/>
                    <a:gd name="connsiteY6" fmla="*/ 256890 h 256890"/>
                    <a:gd name="connsiteX7" fmla="*/ 228 w 181204"/>
                    <a:gd name="connsiteY7" fmla="*/ 193390 h 256890"/>
                    <a:gd name="connsiteX8" fmla="*/ 0 w 181204"/>
                    <a:gd name="connsiteY8" fmla="*/ 192798 h 256890"/>
                    <a:gd name="connsiteX9" fmla="*/ 3404 w 181204"/>
                    <a:gd name="connsiteY9" fmla="*/ 193390 h 256890"/>
                    <a:gd name="connsiteX10" fmla="*/ 25628 w 181204"/>
                    <a:gd name="connsiteY10" fmla="*/ 171166 h 256890"/>
                    <a:gd name="connsiteX11" fmla="*/ 3404 w 181204"/>
                    <a:gd name="connsiteY11" fmla="*/ 114016 h 256890"/>
                    <a:gd name="connsiteX12" fmla="*/ 105094 w 181204"/>
                    <a:gd name="connsiteY12" fmla="*/ 0 h 2568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81204" h="256890">
                      <a:moveTo>
                        <a:pt x="105094" y="0"/>
                      </a:moveTo>
                      <a:lnTo>
                        <a:pt x="127228" y="69566"/>
                      </a:lnTo>
                      <a:lnTo>
                        <a:pt x="158978" y="69566"/>
                      </a:lnTo>
                      <a:lnTo>
                        <a:pt x="181204" y="101316"/>
                      </a:lnTo>
                      <a:lnTo>
                        <a:pt x="143104" y="133066"/>
                      </a:lnTo>
                      <a:lnTo>
                        <a:pt x="140008" y="253804"/>
                      </a:lnTo>
                      <a:lnTo>
                        <a:pt x="31978" y="256890"/>
                      </a:lnTo>
                      <a:lnTo>
                        <a:pt x="228" y="193390"/>
                      </a:lnTo>
                      <a:lnTo>
                        <a:pt x="0" y="192798"/>
                      </a:lnTo>
                      <a:lnTo>
                        <a:pt x="3404" y="193390"/>
                      </a:lnTo>
                      <a:lnTo>
                        <a:pt x="25628" y="171166"/>
                      </a:lnTo>
                      <a:lnTo>
                        <a:pt x="3404" y="114016"/>
                      </a:lnTo>
                      <a:lnTo>
                        <a:pt x="105094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0" name="フリーフォーム: 図形 299">
                  <a:extLst>
                    <a:ext uri="{FF2B5EF4-FFF2-40B4-BE49-F238E27FC236}">
                      <a16:creationId xmlns:a16="http://schemas.microsoft.com/office/drawing/2014/main" id="{C94EE4B3-1F63-459B-A1AD-80C68178EC31}"/>
                    </a:ext>
                  </a:extLst>
                </p:cNvPr>
                <p:cNvSpPr/>
                <p:nvPr/>
              </p:nvSpPr>
              <p:spPr>
                <a:xfrm>
                  <a:off x="31971322" y="30852090"/>
                  <a:ext cx="131104" cy="75586"/>
                </a:xfrm>
                <a:custGeom>
                  <a:avLst/>
                  <a:gdLst>
                    <a:gd name="connsiteX0" fmla="*/ 88532 w 131104"/>
                    <a:gd name="connsiteY0" fmla="*/ 0 h 75586"/>
                    <a:gd name="connsiteX1" fmla="*/ 131104 w 131104"/>
                    <a:gd name="connsiteY1" fmla="*/ 31928 h 75586"/>
                    <a:gd name="connsiteX2" fmla="*/ 99354 w 131104"/>
                    <a:gd name="connsiteY2" fmla="*/ 75586 h 75586"/>
                    <a:gd name="connsiteX3" fmla="*/ 23154 w 131104"/>
                    <a:gd name="connsiteY3" fmla="*/ 66060 h 75586"/>
                    <a:gd name="connsiteX4" fmla="*/ 0 w 131104"/>
                    <a:gd name="connsiteY4" fmla="*/ 21298 h 75586"/>
                    <a:gd name="connsiteX5" fmla="*/ 29502 w 131104"/>
                    <a:gd name="connsiteY5" fmla="*/ 27960 h 75586"/>
                    <a:gd name="connsiteX6" fmla="*/ 88532 w 131104"/>
                    <a:gd name="connsiteY6" fmla="*/ 0 h 755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1104" h="75586">
                      <a:moveTo>
                        <a:pt x="88532" y="0"/>
                      </a:moveTo>
                      <a:lnTo>
                        <a:pt x="131104" y="31928"/>
                      </a:lnTo>
                      <a:lnTo>
                        <a:pt x="99354" y="75586"/>
                      </a:lnTo>
                      <a:lnTo>
                        <a:pt x="23154" y="66060"/>
                      </a:lnTo>
                      <a:lnTo>
                        <a:pt x="0" y="21298"/>
                      </a:lnTo>
                      <a:lnTo>
                        <a:pt x="29502" y="27960"/>
                      </a:lnTo>
                      <a:lnTo>
                        <a:pt x="88532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1" name="フリーフォーム: 図形 300">
                  <a:extLst>
                    <a:ext uri="{FF2B5EF4-FFF2-40B4-BE49-F238E27FC236}">
                      <a16:creationId xmlns:a16="http://schemas.microsoft.com/office/drawing/2014/main" id="{03450D22-9853-4D12-B99A-92A7F6A0BF19}"/>
                    </a:ext>
                  </a:extLst>
                </p:cNvPr>
                <p:cNvSpPr/>
                <p:nvPr/>
              </p:nvSpPr>
              <p:spPr>
                <a:xfrm>
                  <a:off x="32046380" y="30884018"/>
                  <a:ext cx="175898" cy="126330"/>
                </a:xfrm>
                <a:custGeom>
                  <a:avLst/>
                  <a:gdLst>
                    <a:gd name="connsiteX0" fmla="*/ 56046 w 175898"/>
                    <a:gd name="connsiteY0" fmla="*/ 0 h 126330"/>
                    <a:gd name="connsiteX1" fmla="*/ 175898 w 175898"/>
                    <a:gd name="connsiteY1" fmla="*/ 89890 h 126330"/>
                    <a:gd name="connsiteX2" fmla="*/ 77794 w 175898"/>
                    <a:gd name="connsiteY2" fmla="*/ 126330 h 126330"/>
                    <a:gd name="connsiteX3" fmla="*/ 11596 w 175898"/>
                    <a:gd name="connsiteY3" fmla="*/ 75406 h 126330"/>
                    <a:gd name="connsiteX4" fmla="*/ 0 w 175898"/>
                    <a:gd name="connsiteY4" fmla="*/ 40620 h 126330"/>
                    <a:gd name="connsiteX5" fmla="*/ 24296 w 175898"/>
                    <a:gd name="connsiteY5" fmla="*/ 43658 h 126330"/>
                    <a:gd name="connsiteX6" fmla="*/ 56046 w 175898"/>
                    <a:gd name="connsiteY6" fmla="*/ 0 h 1263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75898" h="126330">
                      <a:moveTo>
                        <a:pt x="56046" y="0"/>
                      </a:moveTo>
                      <a:lnTo>
                        <a:pt x="175898" y="89890"/>
                      </a:lnTo>
                      <a:lnTo>
                        <a:pt x="77794" y="126330"/>
                      </a:lnTo>
                      <a:lnTo>
                        <a:pt x="11596" y="75406"/>
                      </a:lnTo>
                      <a:lnTo>
                        <a:pt x="0" y="40620"/>
                      </a:lnTo>
                      <a:lnTo>
                        <a:pt x="24296" y="43658"/>
                      </a:lnTo>
                      <a:lnTo>
                        <a:pt x="56046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2" name="フリーフォーム: 図形 301">
                  <a:extLst>
                    <a:ext uri="{FF2B5EF4-FFF2-40B4-BE49-F238E27FC236}">
                      <a16:creationId xmlns:a16="http://schemas.microsoft.com/office/drawing/2014/main" id="{EE626506-8900-4B57-937E-B09CE649285B}"/>
                    </a:ext>
                  </a:extLst>
                </p:cNvPr>
                <p:cNvSpPr/>
                <p:nvPr/>
              </p:nvSpPr>
              <p:spPr>
                <a:xfrm>
                  <a:off x="31318772" y="30683200"/>
                  <a:ext cx="428052" cy="387350"/>
                </a:xfrm>
                <a:custGeom>
                  <a:avLst/>
                  <a:gdLst>
                    <a:gd name="connsiteX0" fmla="*/ 253428 w 428052"/>
                    <a:gd name="connsiteY0" fmla="*/ 0 h 387350"/>
                    <a:gd name="connsiteX1" fmla="*/ 323278 w 428052"/>
                    <a:gd name="connsiteY1" fmla="*/ 15876 h 387350"/>
                    <a:gd name="connsiteX2" fmla="*/ 374078 w 428052"/>
                    <a:gd name="connsiteY2" fmla="*/ 98424 h 387350"/>
                    <a:gd name="connsiteX3" fmla="*/ 377252 w 428052"/>
                    <a:gd name="connsiteY3" fmla="*/ 98976 h 387350"/>
                    <a:gd name="connsiteX4" fmla="*/ 377252 w 428052"/>
                    <a:gd name="connsiteY4" fmla="*/ 152400 h 387350"/>
                    <a:gd name="connsiteX5" fmla="*/ 348678 w 428052"/>
                    <a:gd name="connsiteY5" fmla="*/ 171450 h 387350"/>
                    <a:gd name="connsiteX6" fmla="*/ 348678 w 428052"/>
                    <a:gd name="connsiteY6" fmla="*/ 203200 h 387350"/>
                    <a:gd name="connsiteX7" fmla="*/ 428052 w 428052"/>
                    <a:gd name="connsiteY7" fmla="*/ 219076 h 387350"/>
                    <a:gd name="connsiteX8" fmla="*/ 418528 w 428052"/>
                    <a:gd name="connsiteY8" fmla="*/ 295276 h 387350"/>
                    <a:gd name="connsiteX9" fmla="*/ 380428 w 428052"/>
                    <a:gd name="connsiteY9" fmla="*/ 317500 h 387350"/>
                    <a:gd name="connsiteX10" fmla="*/ 332804 w 428052"/>
                    <a:gd name="connsiteY10" fmla="*/ 298450 h 387350"/>
                    <a:gd name="connsiteX11" fmla="*/ 307404 w 428052"/>
                    <a:gd name="connsiteY11" fmla="*/ 323850 h 387350"/>
                    <a:gd name="connsiteX12" fmla="*/ 316928 w 428052"/>
                    <a:gd name="connsiteY12" fmla="*/ 361950 h 387350"/>
                    <a:gd name="connsiteX13" fmla="*/ 164528 w 428052"/>
                    <a:gd name="connsiteY13" fmla="*/ 368300 h 387350"/>
                    <a:gd name="connsiteX14" fmla="*/ 142304 w 428052"/>
                    <a:gd name="connsiteY14" fmla="*/ 387350 h 387350"/>
                    <a:gd name="connsiteX15" fmla="*/ 75628 w 428052"/>
                    <a:gd name="connsiteY15" fmla="*/ 346076 h 387350"/>
                    <a:gd name="connsiteX16" fmla="*/ 0 w 428052"/>
                    <a:gd name="connsiteY16" fmla="*/ 346076 h 387350"/>
                    <a:gd name="connsiteX17" fmla="*/ 12464 w 428052"/>
                    <a:gd name="connsiteY17" fmla="*/ 177800 h 387350"/>
                    <a:gd name="connsiteX18" fmla="*/ 88664 w 428052"/>
                    <a:gd name="connsiteY18" fmla="*/ 86360 h 387350"/>
                    <a:gd name="connsiteX19" fmla="*/ 84342 w 428052"/>
                    <a:gd name="connsiteY19" fmla="*/ 30178 h 387350"/>
                    <a:gd name="connsiteX20" fmla="*/ 161352 w 428052"/>
                    <a:gd name="connsiteY20" fmla="*/ 31750 h 387350"/>
                    <a:gd name="connsiteX21" fmla="*/ 253428 w 428052"/>
                    <a:gd name="connsiteY21" fmla="*/ 0 h 387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428052" h="387350">
                      <a:moveTo>
                        <a:pt x="253428" y="0"/>
                      </a:moveTo>
                      <a:lnTo>
                        <a:pt x="323278" y="15876"/>
                      </a:lnTo>
                      <a:lnTo>
                        <a:pt x="374078" y="98424"/>
                      </a:lnTo>
                      <a:lnTo>
                        <a:pt x="377252" y="98976"/>
                      </a:lnTo>
                      <a:lnTo>
                        <a:pt x="377252" y="152400"/>
                      </a:lnTo>
                      <a:lnTo>
                        <a:pt x="348678" y="171450"/>
                      </a:lnTo>
                      <a:lnTo>
                        <a:pt x="348678" y="203200"/>
                      </a:lnTo>
                      <a:lnTo>
                        <a:pt x="428052" y="219076"/>
                      </a:lnTo>
                      <a:lnTo>
                        <a:pt x="418528" y="295276"/>
                      </a:lnTo>
                      <a:lnTo>
                        <a:pt x="380428" y="317500"/>
                      </a:lnTo>
                      <a:lnTo>
                        <a:pt x="332804" y="298450"/>
                      </a:lnTo>
                      <a:lnTo>
                        <a:pt x="307404" y="323850"/>
                      </a:lnTo>
                      <a:lnTo>
                        <a:pt x="316928" y="361950"/>
                      </a:lnTo>
                      <a:lnTo>
                        <a:pt x="164528" y="368300"/>
                      </a:lnTo>
                      <a:lnTo>
                        <a:pt x="142304" y="387350"/>
                      </a:lnTo>
                      <a:lnTo>
                        <a:pt x="75628" y="346076"/>
                      </a:lnTo>
                      <a:lnTo>
                        <a:pt x="0" y="346076"/>
                      </a:lnTo>
                      <a:lnTo>
                        <a:pt x="12464" y="177800"/>
                      </a:lnTo>
                      <a:lnTo>
                        <a:pt x="88664" y="86360"/>
                      </a:lnTo>
                      <a:lnTo>
                        <a:pt x="84342" y="30178"/>
                      </a:lnTo>
                      <a:lnTo>
                        <a:pt x="161352" y="31750"/>
                      </a:lnTo>
                      <a:lnTo>
                        <a:pt x="253428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3" name="フリーフォーム: 図形 302">
                  <a:extLst>
                    <a:ext uri="{FF2B5EF4-FFF2-40B4-BE49-F238E27FC236}">
                      <a16:creationId xmlns:a16="http://schemas.microsoft.com/office/drawing/2014/main" id="{43DF5522-85CF-4A0B-B2B2-47618F888539}"/>
                    </a:ext>
                  </a:extLst>
                </p:cNvPr>
                <p:cNvSpPr/>
                <p:nvPr/>
              </p:nvSpPr>
              <p:spPr>
                <a:xfrm>
                  <a:off x="31298464" y="30782176"/>
                  <a:ext cx="825710" cy="617690"/>
                </a:xfrm>
                <a:custGeom>
                  <a:avLst/>
                  <a:gdLst>
                    <a:gd name="connsiteX0" fmla="*/ 397560 w 825710"/>
                    <a:gd name="connsiteY0" fmla="*/ 0 h 617690"/>
                    <a:gd name="connsiteX1" fmla="*/ 464008 w 825710"/>
                    <a:gd name="connsiteY1" fmla="*/ 11556 h 617690"/>
                    <a:gd name="connsiteX2" fmla="*/ 464236 w 825710"/>
                    <a:gd name="connsiteY2" fmla="*/ 12148 h 617690"/>
                    <a:gd name="connsiteX3" fmla="*/ 495986 w 825710"/>
                    <a:gd name="connsiteY3" fmla="*/ 75648 h 617690"/>
                    <a:gd name="connsiteX4" fmla="*/ 604016 w 825710"/>
                    <a:gd name="connsiteY4" fmla="*/ 72562 h 617690"/>
                    <a:gd name="connsiteX5" fmla="*/ 603936 w 825710"/>
                    <a:gd name="connsiteY5" fmla="*/ 75648 h 617690"/>
                    <a:gd name="connsiteX6" fmla="*/ 672858 w 825710"/>
                    <a:gd name="connsiteY6" fmla="*/ 91212 h 617690"/>
                    <a:gd name="connsiteX7" fmla="*/ 696012 w 825710"/>
                    <a:gd name="connsiteY7" fmla="*/ 135974 h 617690"/>
                    <a:gd name="connsiteX8" fmla="*/ 747916 w 825710"/>
                    <a:gd name="connsiteY8" fmla="*/ 142462 h 617690"/>
                    <a:gd name="connsiteX9" fmla="*/ 759512 w 825710"/>
                    <a:gd name="connsiteY9" fmla="*/ 177248 h 617690"/>
                    <a:gd name="connsiteX10" fmla="*/ 825710 w 825710"/>
                    <a:gd name="connsiteY10" fmla="*/ 228172 h 617690"/>
                    <a:gd name="connsiteX11" fmla="*/ 796976 w 825710"/>
                    <a:gd name="connsiteY11" fmla="*/ 238844 h 617690"/>
                    <a:gd name="connsiteX12" fmla="*/ 774116 w 825710"/>
                    <a:gd name="connsiteY12" fmla="*/ 330284 h 617690"/>
                    <a:gd name="connsiteX13" fmla="*/ 781736 w 825710"/>
                    <a:gd name="connsiteY13" fmla="*/ 391244 h 617690"/>
                    <a:gd name="connsiteX14" fmla="*/ 743636 w 825710"/>
                    <a:gd name="connsiteY14" fmla="*/ 429344 h 617690"/>
                    <a:gd name="connsiteX15" fmla="*/ 743636 w 825710"/>
                    <a:gd name="connsiteY15" fmla="*/ 536024 h 617690"/>
                    <a:gd name="connsiteX16" fmla="*/ 743636 w 825710"/>
                    <a:gd name="connsiteY16" fmla="*/ 617690 h 617690"/>
                    <a:gd name="connsiteX17" fmla="*/ 588060 w 825710"/>
                    <a:gd name="connsiteY17" fmla="*/ 605874 h 617690"/>
                    <a:gd name="connsiteX18" fmla="*/ 368986 w 825710"/>
                    <a:gd name="connsiteY18" fmla="*/ 516974 h 617690"/>
                    <a:gd name="connsiteX19" fmla="*/ 292786 w 825710"/>
                    <a:gd name="connsiteY19" fmla="*/ 440774 h 617690"/>
                    <a:gd name="connsiteX20" fmla="*/ 238812 w 825710"/>
                    <a:gd name="connsiteY20" fmla="*/ 440774 h 617690"/>
                    <a:gd name="connsiteX21" fmla="*/ 105460 w 825710"/>
                    <a:gd name="connsiteY21" fmla="*/ 329648 h 617690"/>
                    <a:gd name="connsiteX22" fmla="*/ 0 w 825710"/>
                    <a:gd name="connsiteY22" fmla="*/ 329648 h 617690"/>
                    <a:gd name="connsiteX23" fmla="*/ 17532 w 825710"/>
                    <a:gd name="connsiteY23" fmla="*/ 284564 h 617690"/>
                    <a:gd name="connsiteX24" fmla="*/ 20308 w 825710"/>
                    <a:gd name="connsiteY24" fmla="*/ 247100 h 617690"/>
                    <a:gd name="connsiteX25" fmla="*/ 95936 w 825710"/>
                    <a:gd name="connsiteY25" fmla="*/ 247100 h 617690"/>
                    <a:gd name="connsiteX26" fmla="*/ 162612 w 825710"/>
                    <a:gd name="connsiteY26" fmla="*/ 288374 h 617690"/>
                    <a:gd name="connsiteX27" fmla="*/ 184836 w 825710"/>
                    <a:gd name="connsiteY27" fmla="*/ 269324 h 617690"/>
                    <a:gd name="connsiteX28" fmla="*/ 337236 w 825710"/>
                    <a:gd name="connsiteY28" fmla="*/ 262974 h 617690"/>
                    <a:gd name="connsiteX29" fmla="*/ 327712 w 825710"/>
                    <a:gd name="connsiteY29" fmla="*/ 224874 h 617690"/>
                    <a:gd name="connsiteX30" fmla="*/ 353112 w 825710"/>
                    <a:gd name="connsiteY30" fmla="*/ 199474 h 617690"/>
                    <a:gd name="connsiteX31" fmla="*/ 400736 w 825710"/>
                    <a:gd name="connsiteY31" fmla="*/ 218524 h 617690"/>
                    <a:gd name="connsiteX32" fmla="*/ 438836 w 825710"/>
                    <a:gd name="connsiteY32" fmla="*/ 196300 h 617690"/>
                    <a:gd name="connsiteX33" fmla="*/ 448360 w 825710"/>
                    <a:gd name="connsiteY33" fmla="*/ 120100 h 617690"/>
                    <a:gd name="connsiteX34" fmla="*/ 368986 w 825710"/>
                    <a:gd name="connsiteY34" fmla="*/ 104224 h 617690"/>
                    <a:gd name="connsiteX35" fmla="*/ 368986 w 825710"/>
                    <a:gd name="connsiteY35" fmla="*/ 72474 h 617690"/>
                    <a:gd name="connsiteX36" fmla="*/ 397560 w 825710"/>
                    <a:gd name="connsiteY36" fmla="*/ 53424 h 617690"/>
                    <a:gd name="connsiteX37" fmla="*/ 397560 w 825710"/>
                    <a:gd name="connsiteY37" fmla="*/ 0 h 6176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825710" h="617690">
                      <a:moveTo>
                        <a:pt x="397560" y="0"/>
                      </a:moveTo>
                      <a:lnTo>
                        <a:pt x="464008" y="11556"/>
                      </a:lnTo>
                      <a:lnTo>
                        <a:pt x="464236" y="12148"/>
                      </a:lnTo>
                      <a:lnTo>
                        <a:pt x="495986" y="75648"/>
                      </a:lnTo>
                      <a:lnTo>
                        <a:pt x="604016" y="72562"/>
                      </a:lnTo>
                      <a:lnTo>
                        <a:pt x="603936" y="75648"/>
                      </a:lnTo>
                      <a:lnTo>
                        <a:pt x="672858" y="91212"/>
                      </a:lnTo>
                      <a:lnTo>
                        <a:pt x="696012" y="135974"/>
                      </a:lnTo>
                      <a:lnTo>
                        <a:pt x="747916" y="142462"/>
                      </a:lnTo>
                      <a:lnTo>
                        <a:pt x="759512" y="177248"/>
                      </a:lnTo>
                      <a:lnTo>
                        <a:pt x="825710" y="228172"/>
                      </a:lnTo>
                      <a:lnTo>
                        <a:pt x="796976" y="238844"/>
                      </a:lnTo>
                      <a:lnTo>
                        <a:pt x="774116" y="330284"/>
                      </a:lnTo>
                      <a:lnTo>
                        <a:pt x="781736" y="391244"/>
                      </a:lnTo>
                      <a:lnTo>
                        <a:pt x="743636" y="429344"/>
                      </a:lnTo>
                      <a:lnTo>
                        <a:pt x="743636" y="536024"/>
                      </a:lnTo>
                      <a:lnTo>
                        <a:pt x="743636" y="617690"/>
                      </a:lnTo>
                      <a:lnTo>
                        <a:pt x="588060" y="605874"/>
                      </a:lnTo>
                      <a:lnTo>
                        <a:pt x="368986" y="516974"/>
                      </a:lnTo>
                      <a:lnTo>
                        <a:pt x="292786" y="440774"/>
                      </a:lnTo>
                      <a:lnTo>
                        <a:pt x="238812" y="440774"/>
                      </a:lnTo>
                      <a:lnTo>
                        <a:pt x="105460" y="329648"/>
                      </a:lnTo>
                      <a:lnTo>
                        <a:pt x="0" y="329648"/>
                      </a:lnTo>
                      <a:lnTo>
                        <a:pt x="17532" y="284564"/>
                      </a:lnTo>
                      <a:lnTo>
                        <a:pt x="20308" y="247100"/>
                      </a:lnTo>
                      <a:lnTo>
                        <a:pt x="95936" y="247100"/>
                      </a:lnTo>
                      <a:lnTo>
                        <a:pt x="162612" y="288374"/>
                      </a:lnTo>
                      <a:lnTo>
                        <a:pt x="184836" y="269324"/>
                      </a:lnTo>
                      <a:lnTo>
                        <a:pt x="337236" y="262974"/>
                      </a:lnTo>
                      <a:lnTo>
                        <a:pt x="327712" y="224874"/>
                      </a:lnTo>
                      <a:lnTo>
                        <a:pt x="353112" y="199474"/>
                      </a:lnTo>
                      <a:lnTo>
                        <a:pt x="400736" y="218524"/>
                      </a:lnTo>
                      <a:lnTo>
                        <a:pt x="438836" y="196300"/>
                      </a:lnTo>
                      <a:lnTo>
                        <a:pt x="448360" y="120100"/>
                      </a:lnTo>
                      <a:lnTo>
                        <a:pt x="368986" y="104224"/>
                      </a:lnTo>
                      <a:lnTo>
                        <a:pt x="368986" y="72474"/>
                      </a:lnTo>
                      <a:lnTo>
                        <a:pt x="397560" y="53424"/>
                      </a:lnTo>
                      <a:lnTo>
                        <a:pt x="397560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4" name="フリーフォーム: 図形 303">
                  <a:extLst>
                    <a:ext uri="{FF2B5EF4-FFF2-40B4-BE49-F238E27FC236}">
                      <a16:creationId xmlns:a16="http://schemas.microsoft.com/office/drawing/2014/main" id="{4855008E-BBDC-4A56-A641-FE321CBE216A}"/>
                    </a:ext>
                  </a:extLst>
                </p:cNvPr>
                <p:cNvSpPr/>
                <p:nvPr/>
              </p:nvSpPr>
              <p:spPr>
                <a:xfrm>
                  <a:off x="31243368" y="31111824"/>
                  <a:ext cx="798732" cy="676276"/>
                </a:xfrm>
                <a:custGeom>
                  <a:avLst/>
                  <a:gdLst>
                    <a:gd name="connsiteX0" fmla="*/ 55096 w 798732"/>
                    <a:gd name="connsiteY0" fmla="*/ 0 h 676276"/>
                    <a:gd name="connsiteX1" fmla="*/ 160556 w 798732"/>
                    <a:gd name="connsiteY1" fmla="*/ 0 h 676276"/>
                    <a:gd name="connsiteX2" fmla="*/ 293908 w 798732"/>
                    <a:gd name="connsiteY2" fmla="*/ 111126 h 676276"/>
                    <a:gd name="connsiteX3" fmla="*/ 347882 w 798732"/>
                    <a:gd name="connsiteY3" fmla="*/ 111126 h 676276"/>
                    <a:gd name="connsiteX4" fmla="*/ 424082 w 798732"/>
                    <a:gd name="connsiteY4" fmla="*/ 187326 h 676276"/>
                    <a:gd name="connsiteX5" fmla="*/ 643156 w 798732"/>
                    <a:gd name="connsiteY5" fmla="*/ 276226 h 676276"/>
                    <a:gd name="connsiteX6" fmla="*/ 798732 w 798732"/>
                    <a:gd name="connsiteY6" fmla="*/ 288042 h 676276"/>
                    <a:gd name="connsiteX7" fmla="*/ 798732 w 798732"/>
                    <a:gd name="connsiteY7" fmla="*/ 351156 h 676276"/>
                    <a:gd name="connsiteX8" fmla="*/ 549226 w 798732"/>
                    <a:gd name="connsiteY8" fmla="*/ 664366 h 676276"/>
                    <a:gd name="connsiteX9" fmla="*/ 420908 w 798732"/>
                    <a:gd name="connsiteY9" fmla="*/ 647700 h 676276"/>
                    <a:gd name="connsiteX10" fmla="*/ 300256 w 798732"/>
                    <a:gd name="connsiteY10" fmla="*/ 676276 h 676276"/>
                    <a:gd name="connsiteX11" fmla="*/ 265982 w 798732"/>
                    <a:gd name="connsiteY11" fmla="*/ 641036 h 676276"/>
                    <a:gd name="connsiteX12" fmla="*/ 268508 w 798732"/>
                    <a:gd name="connsiteY12" fmla="*/ 641352 h 676276"/>
                    <a:gd name="connsiteX13" fmla="*/ 306608 w 798732"/>
                    <a:gd name="connsiteY13" fmla="*/ 571500 h 676276"/>
                    <a:gd name="connsiteX14" fmla="*/ 284382 w 798732"/>
                    <a:gd name="connsiteY14" fmla="*/ 517526 h 676276"/>
                    <a:gd name="connsiteX15" fmla="*/ 328832 w 798732"/>
                    <a:gd name="connsiteY15" fmla="*/ 333376 h 676276"/>
                    <a:gd name="connsiteX16" fmla="*/ 293908 w 798732"/>
                    <a:gd name="connsiteY16" fmla="*/ 276226 h 676276"/>
                    <a:gd name="connsiteX17" fmla="*/ 173256 w 798732"/>
                    <a:gd name="connsiteY17" fmla="*/ 282576 h 676276"/>
                    <a:gd name="connsiteX18" fmla="*/ 112932 w 798732"/>
                    <a:gd name="connsiteY18" fmla="*/ 238126 h 676276"/>
                    <a:gd name="connsiteX19" fmla="*/ 90708 w 798732"/>
                    <a:gd name="connsiteY19" fmla="*/ 130176 h 676276"/>
                    <a:gd name="connsiteX20" fmla="*/ 0 w 798732"/>
                    <a:gd name="connsiteY20" fmla="*/ 105578 h 676276"/>
                    <a:gd name="connsiteX21" fmla="*/ 19288 w 798732"/>
                    <a:gd name="connsiteY21" fmla="*/ 92076 h 676276"/>
                    <a:gd name="connsiteX22" fmla="*/ 55096 w 798732"/>
                    <a:gd name="connsiteY22" fmla="*/ 0 h 676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798732" h="676276">
                      <a:moveTo>
                        <a:pt x="55096" y="0"/>
                      </a:moveTo>
                      <a:lnTo>
                        <a:pt x="160556" y="0"/>
                      </a:lnTo>
                      <a:lnTo>
                        <a:pt x="293908" y="111126"/>
                      </a:lnTo>
                      <a:lnTo>
                        <a:pt x="347882" y="111126"/>
                      </a:lnTo>
                      <a:lnTo>
                        <a:pt x="424082" y="187326"/>
                      </a:lnTo>
                      <a:lnTo>
                        <a:pt x="643156" y="276226"/>
                      </a:lnTo>
                      <a:lnTo>
                        <a:pt x="798732" y="288042"/>
                      </a:lnTo>
                      <a:lnTo>
                        <a:pt x="798732" y="351156"/>
                      </a:lnTo>
                      <a:lnTo>
                        <a:pt x="549226" y="664366"/>
                      </a:lnTo>
                      <a:lnTo>
                        <a:pt x="420908" y="647700"/>
                      </a:lnTo>
                      <a:lnTo>
                        <a:pt x="300256" y="676276"/>
                      </a:lnTo>
                      <a:lnTo>
                        <a:pt x="265982" y="641036"/>
                      </a:lnTo>
                      <a:lnTo>
                        <a:pt x="268508" y="641352"/>
                      </a:lnTo>
                      <a:lnTo>
                        <a:pt x="306608" y="571500"/>
                      </a:lnTo>
                      <a:lnTo>
                        <a:pt x="284382" y="517526"/>
                      </a:lnTo>
                      <a:lnTo>
                        <a:pt x="328832" y="333376"/>
                      </a:lnTo>
                      <a:lnTo>
                        <a:pt x="293908" y="276226"/>
                      </a:lnTo>
                      <a:lnTo>
                        <a:pt x="173256" y="282576"/>
                      </a:lnTo>
                      <a:lnTo>
                        <a:pt x="112932" y="238126"/>
                      </a:lnTo>
                      <a:lnTo>
                        <a:pt x="90708" y="130176"/>
                      </a:lnTo>
                      <a:lnTo>
                        <a:pt x="0" y="105578"/>
                      </a:lnTo>
                      <a:lnTo>
                        <a:pt x="19288" y="92076"/>
                      </a:lnTo>
                      <a:lnTo>
                        <a:pt x="55096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5" name="フリーフォーム: 図形 304">
                  <a:extLst>
                    <a:ext uri="{FF2B5EF4-FFF2-40B4-BE49-F238E27FC236}">
                      <a16:creationId xmlns:a16="http://schemas.microsoft.com/office/drawing/2014/main" id="{BF6DD2C4-59CA-4930-9A06-04EDE8BD1AC0}"/>
                    </a:ext>
                  </a:extLst>
                </p:cNvPr>
                <p:cNvSpPr/>
                <p:nvPr/>
              </p:nvSpPr>
              <p:spPr>
                <a:xfrm>
                  <a:off x="30134136" y="31440120"/>
                  <a:ext cx="941176" cy="1235392"/>
                </a:xfrm>
                <a:custGeom>
                  <a:avLst/>
                  <a:gdLst>
                    <a:gd name="connsiteX0" fmla="*/ 236980 w 941176"/>
                    <a:gd name="connsiteY0" fmla="*/ 0 h 1235392"/>
                    <a:gd name="connsiteX1" fmla="*/ 297940 w 941176"/>
                    <a:gd name="connsiteY1" fmla="*/ 15240 h 1235392"/>
                    <a:gd name="connsiteX2" fmla="*/ 381760 w 941176"/>
                    <a:gd name="connsiteY2" fmla="*/ 7620 h 1235392"/>
                    <a:gd name="connsiteX3" fmla="*/ 610360 w 941176"/>
                    <a:gd name="connsiteY3" fmla="*/ 99060 h 1235392"/>
                    <a:gd name="connsiteX4" fmla="*/ 747520 w 941176"/>
                    <a:gd name="connsiteY4" fmla="*/ 99060 h 1235392"/>
                    <a:gd name="connsiteX5" fmla="*/ 780024 w 941176"/>
                    <a:gd name="connsiteY5" fmla="*/ 83824 h 1235392"/>
                    <a:gd name="connsiteX6" fmla="*/ 780840 w 941176"/>
                    <a:gd name="connsiteY6" fmla="*/ 135256 h 1235392"/>
                    <a:gd name="connsiteX7" fmla="*/ 790364 w 941176"/>
                    <a:gd name="connsiteY7" fmla="*/ 176530 h 1235392"/>
                    <a:gd name="connsiteX8" fmla="*/ 736388 w 941176"/>
                    <a:gd name="connsiteY8" fmla="*/ 255904 h 1235392"/>
                    <a:gd name="connsiteX9" fmla="*/ 752264 w 941176"/>
                    <a:gd name="connsiteY9" fmla="*/ 303530 h 1235392"/>
                    <a:gd name="connsiteX10" fmla="*/ 818940 w 941176"/>
                    <a:gd name="connsiteY10" fmla="*/ 297180 h 1235392"/>
                    <a:gd name="connsiteX11" fmla="*/ 847514 w 941176"/>
                    <a:gd name="connsiteY11" fmla="*/ 325756 h 1235392"/>
                    <a:gd name="connsiteX12" fmla="*/ 850320 w 941176"/>
                    <a:gd name="connsiteY12" fmla="*/ 323914 h 1235392"/>
                    <a:gd name="connsiteX13" fmla="*/ 850688 w 941176"/>
                    <a:gd name="connsiteY13" fmla="*/ 325756 h 1235392"/>
                    <a:gd name="connsiteX14" fmla="*/ 936414 w 941176"/>
                    <a:gd name="connsiteY14" fmla="*/ 406718 h 1235392"/>
                    <a:gd name="connsiteX15" fmla="*/ 941176 w 941176"/>
                    <a:gd name="connsiteY15" fmla="*/ 459104 h 1235392"/>
                    <a:gd name="connsiteX16" fmla="*/ 855452 w 941176"/>
                    <a:gd name="connsiteY16" fmla="*/ 568644 h 1235392"/>
                    <a:gd name="connsiteX17" fmla="*/ 845928 w 941176"/>
                    <a:gd name="connsiteY17" fmla="*/ 616268 h 1235392"/>
                    <a:gd name="connsiteX18" fmla="*/ 736388 w 941176"/>
                    <a:gd name="connsiteY18" fmla="*/ 782956 h 1235392"/>
                    <a:gd name="connsiteX19" fmla="*/ 755440 w 941176"/>
                    <a:gd name="connsiteY19" fmla="*/ 859156 h 1235392"/>
                    <a:gd name="connsiteX20" fmla="*/ 660188 w 941176"/>
                    <a:gd name="connsiteY20" fmla="*/ 935356 h 1235392"/>
                    <a:gd name="connsiteX21" fmla="*/ 669714 w 941176"/>
                    <a:gd name="connsiteY21" fmla="*/ 1082992 h 1235392"/>
                    <a:gd name="connsiteX22" fmla="*/ 698288 w 941176"/>
                    <a:gd name="connsiteY22" fmla="*/ 1111568 h 1235392"/>
                    <a:gd name="connsiteX23" fmla="*/ 674476 w 941176"/>
                    <a:gd name="connsiteY23" fmla="*/ 1173480 h 1235392"/>
                    <a:gd name="connsiteX24" fmla="*/ 560176 w 941176"/>
                    <a:gd name="connsiteY24" fmla="*/ 1230630 h 1235392"/>
                    <a:gd name="connsiteX25" fmla="*/ 536364 w 941176"/>
                    <a:gd name="connsiteY25" fmla="*/ 1235392 h 1235392"/>
                    <a:gd name="connsiteX26" fmla="*/ 471080 w 941176"/>
                    <a:gd name="connsiteY26" fmla="*/ 1179900 h 1235392"/>
                    <a:gd name="connsiteX27" fmla="*/ 460164 w 941176"/>
                    <a:gd name="connsiteY27" fmla="*/ 986156 h 1235392"/>
                    <a:gd name="connsiteX28" fmla="*/ 383964 w 941176"/>
                    <a:gd name="connsiteY28" fmla="*/ 944880 h 1235392"/>
                    <a:gd name="connsiteX29" fmla="*/ 377614 w 941176"/>
                    <a:gd name="connsiteY29" fmla="*/ 884556 h 1235392"/>
                    <a:gd name="connsiteX30" fmla="*/ 342688 w 941176"/>
                    <a:gd name="connsiteY30" fmla="*/ 849630 h 1235392"/>
                    <a:gd name="connsiteX31" fmla="*/ 304588 w 941176"/>
                    <a:gd name="connsiteY31" fmla="*/ 782956 h 1235392"/>
                    <a:gd name="connsiteX32" fmla="*/ 276014 w 941176"/>
                    <a:gd name="connsiteY32" fmla="*/ 782956 h 1235392"/>
                    <a:gd name="connsiteX33" fmla="*/ 250614 w 941176"/>
                    <a:gd name="connsiteY33" fmla="*/ 817880 h 1235392"/>
                    <a:gd name="connsiteX34" fmla="*/ 145688 w 941176"/>
                    <a:gd name="connsiteY34" fmla="*/ 815936 h 1235392"/>
                    <a:gd name="connsiteX35" fmla="*/ 148396 w 941176"/>
                    <a:gd name="connsiteY35" fmla="*/ 740092 h 1235392"/>
                    <a:gd name="connsiteX36" fmla="*/ 100772 w 941176"/>
                    <a:gd name="connsiteY36" fmla="*/ 711518 h 1235392"/>
                    <a:gd name="connsiteX37" fmla="*/ 119824 w 941176"/>
                    <a:gd name="connsiteY37" fmla="*/ 663892 h 1235392"/>
                    <a:gd name="connsiteX38" fmla="*/ 100772 w 941176"/>
                    <a:gd name="connsiteY38" fmla="*/ 635318 h 1235392"/>
                    <a:gd name="connsiteX39" fmla="*/ 67436 w 941176"/>
                    <a:gd name="connsiteY39" fmla="*/ 568644 h 1235392"/>
                    <a:gd name="connsiteX40" fmla="*/ 65328 w 941176"/>
                    <a:gd name="connsiteY40" fmla="*/ 572332 h 1235392"/>
                    <a:gd name="connsiteX41" fmla="*/ 25824 w 941176"/>
                    <a:gd name="connsiteY41" fmla="*/ 487680 h 1235392"/>
                    <a:gd name="connsiteX42" fmla="*/ 48684 w 941176"/>
                    <a:gd name="connsiteY42" fmla="*/ 434340 h 1235392"/>
                    <a:gd name="connsiteX43" fmla="*/ 0 w 941176"/>
                    <a:gd name="connsiteY43" fmla="*/ 397826 h 1235392"/>
                    <a:gd name="connsiteX44" fmla="*/ 168400 w 941176"/>
                    <a:gd name="connsiteY44" fmla="*/ 327660 h 1235392"/>
                    <a:gd name="connsiteX45" fmla="*/ 206500 w 941176"/>
                    <a:gd name="connsiteY45" fmla="*/ 304800 h 1235392"/>
                    <a:gd name="connsiteX46" fmla="*/ 176020 w 941176"/>
                    <a:gd name="connsiteY46" fmla="*/ 220980 h 1235392"/>
                    <a:gd name="connsiteX47" fmla="*/ 229360 w 941176"/>
                    <a:gd name="connsiteY47" fmla="*/ 213360 h 1235392"/>
                    <a:gd name="connsiteX48" fmla="*/ 290320 w 941176"/>
                    <a:gd name="connsiteY48" fmla="*/ 106680 h 1235392"/>
                    <a:gd name="connsiteX49" fmla="*/ 176020 w 941176"/>
                    <a:gd name="connsiteY49" fmla="*/ 53340 h 1235392"/>
                    <a:gd name="connsiteX50" fmla="*/ 236980 w 941176"/>
                    <a:gd name="connsiteY50" fmla="*/ 0 h 12353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</a:cxnLst>
                  <a:rect l="l" t="t" r="r" b="b"/>
                  <a:pathLst>
                    <a:path w="941176" h="1235392">
                      <a:moveTo>
                        <a:pt x="236980" y="0"/>
                      </a:moveTo>
                      <a:lnTo>
                        <a:pt x="297940" y="15240"/>
                      </a:lnTo>
                      <a:lnTo>
                        <a:pt x="381760" y="7620"/>
                      </a:lnTo>
                      <a:lnTo>
                        <a:pt x="610360" y="99060"/>
                      </a:lnTo>
                      <a:lnTo>
                        <a:pt x="747520" y="99060"/>
                      </a:lnTo>
                      <a:lnTo>
                        <a:pt x="780024" y="83824"/>
                      </a:lnTo>
                      <a:lnTo>
                        <a:pt x="780840" y="135256"/>
                      </a:lnTo>
                      <a:lnTo>
                        <a:pt x="790364" y="176530"/>
                      </a:lnTo>
                      <a:lnTo>
                        <a:pt x="736388" y="255904"/>
                      </a:lnTo>
                      <a:lnTo>
                        <a:pt x="752264" y="303530"/>
                      </a:lnTo>
                      <a:lnTo>
                        <a:pt x="818940" y="297180"/>
                      </a:lnTo>
                      <a:lnTo>
                        <a:pt x="847514" y="325756"/>
                      </a:lnTo>
                      <a:lnTo>
                        <a:pt x="850320" y="323914"/>
                      </a:lnTo>
                      <a:lnTo>
                        <a:pt x="850688" y="325756"/>
                      </a:lnTo>
                      <a:lnTo>
                        <a:pt x="936414" y="406718"/>
                      </a:lnTo>
                      <a:lnTo>
                        <a:pt x="941176" y="459104"/>
                      </a:lnTo>
                      <a:lnTo>
                        <a:pt x="855452" y="568644"/>
                      </a:lnTo>
                      <a:lnTo>
                        <a:pt x="845928" y="616268"/>
                      </a:lnTo>
                      <a:lnTo>
                        <a:pt x="736388" y="782956"/>
                      </a:lnTo>
                      <a:lnTo>
                        <a:pt x="755440" y="859156"/>
                      </a:lnTo>
                      <a:lnTo>
                        <a:pt x="660188" y="935356"/>
                      </a:lnTo>
                      <a:lnTo>
                        <a:pt x="669714" y="1082992"/>
                      </a:lnTo>
                      <a:lnTo>
                        <a:pt x="698288" y="1111568"/>
                      </a:lnTo>
                      <a:lnTo>
                        <a:pt x="674476" y="1173480"/>
                      </a:lnTo>
                      <a:lnTo>
                        <a:pt x="560176" y="1230630"/>
                      </a:lnTo>
                      <a:lnTo>
                        <a:pt x="536364" y="1235392"/>
                      </a:lnTo>
                      <a:lnTo>
                        <a:pt x="471080" y="1179900"/>
                      </a:lnTo>
                      <a:lnTo>
                        <a:pt x="460164" y="986156"/>
                      </a:lnTo>
                      <a:lnTo>
                        <a:pt x="383964" y="944880"/>
                      </a:lnTo>
                      <a:lnTo>
                        <a:pt x="377614" y="884556"/>
                      </a:lnTo>
                      <a:lnTo>
                        <a:pt x="342688" y="849630"/>
                      </a:lnTo>
                      <a:lnTo>
                        <a:pt x="304588" y="782956"/>
                      </a:lnTo>
                      <a:lnTo>
                        <a:pt x="276014" y="782956"/>
                      </a:lnTo>
                      <a:lnTo>
                        <a:pt x="250614" y="817880"/>
                      </a:lnTo>
                      <a:lnTo>
                        <a:pt x="145688" y="815936"/>
                      </a:lnTo>
                      <a:lnTo>
                        <a:pt x="148396" y="740092"/>
                      </a:lnTo>
                      <a:lnTo>
                        <a:pt x="100772" y="711518"/>
                      </a:lnTo>
                      <a:lnTo>
                        <a:pt x="119824" y="663892"/>
                      </a:lnTo>
                      <a:lnTo>
                        <a:pt x="100772" y="635318"/>
                      </a:lnTo>
                      <a:lnTo>
                        <a:pt x="67436" y="568644"/>
                      </a:lnTo>
                      <a:lnTo>
                        <a:pt x="65328" y="572332"/>
                      </a:lnTo>
                      <a:lnTo>
                        <a:pt x="25824" y="487680"/>
                      </a:lnTo>
                      <a:lnTo>
                        <a:pt x="48684" y="434340"/>
                      </a:lnTo>
                      <a:lnTo>
                        <a:pt x="0" y="397826"/>
                      </a:lnTo>
                      <a:lnTo>
                        <a:pt x="168400" y="327660"/>
                      </a:lnTo>
                      <a:lnTo>
                        <a:pt x="206500" y="304800"/>
                      </a:lnTo>
                      <a:lnTo>
                        <a:pt x="176020" y="220980"/>
                      </a:lnTo>
                      <a:lnTo>
                        <a:pt x="229360" y="213360"/>
                      </a:lnTo>
                      <a:lnTo>
                        <a:pt x="290320" y="106680"/>
                      </a:lnTo>
                      <a:lnTo>
                        <a:pt x="176020" y="53340"/>
                      </a:lnTo>
                      <a:lnTo>
                        <a:pt x="236980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6" name="フリーフォーム: 図形 305">
                  <a:extLst>
                    <a:ext uri="{FF2B5EF4-FFF2-40B4-BE49-F238E27FC236}">
                      <a16:creationId xmlns:a16="http://schemas.microsoft.com/office/drawing/2014/main" id="{D44FF2FB-EEED-4ED0-96FF-FE0C22DFB90E}"/>
                    </a:ext>
                  </a:extLst>
                </p:cNvPr>
                <p:cNvSpPr/>
                <p:nvPr/>
              </p:nvSpPr>
              <p:spPr>
                <a:xfrm>
                  <a:off x="30320632" y="33051750"/>
                  <a:ext cx="1419844" cy="1126978"/>
                </a:xfrm>
                <a:custGeom>
                  <a:avLst/>
                  <a:gdLst>
                    <a:gd name="connsiteX0" fmla="*/ 1407144 w 1419844"/>
                    <a:gd name="connsiteY0" fmla="*/ 0 h 1126978"/>
                    <a:gd name="connsiteX1" fmla="*/ 1419844 w 1419844"/>
                    <a:gd name="connsiteY1" fmla="*/ 41274 h 1126978"/>
                    <a:gd name="connsiteX2" fmla="*/ 1365868 w 1419844"/>
                    <a:gd name="connsiteY2" fmla="*/ 107950 h 1126978"/>
                    <a:gd name="connsiteX3" fmla="*/ 1324592 w 1419844"/>
                    <a:gd name="connsiteY3" fmla="*/ 104774 h 1126978"/>
                    <a:gd name="connsiteX4" fmla="*/ 1308718 w 1419844"/>
                    <a:gd name="connsiteY4" fmla="*/ 120650 h 1126978"/>
                    <a:gd name="connsiteX5" fmla="*/ 1261092 w 1419844"/>
                    <a:gd name="connsiteY5" fmla="*/ 117474 h 1126978"/>
                    <a:gd name="connsiteX6" fmla="*/ 1226168 w 1419844"/>
                    <a:gd name="connsiteY6" fmla="*/ 168274 h 1126978"/>
                    <a:gd name="connsiteX7" fmla="*/ 1169018 w 1419844"/>
                    <a:gd name="connsiteY7" fmla="*/ 174626 h 1126978"/>
                    <a:gd name="connsiteX8" fmla="*/ 1054718 w 1419844"/>
                    <a:gd name="connsiteY8" fmla="*/ 320674 h 1126978"/>
                    <a:gd name="connsiteX9" fmla="*/ 981692 w 1419844"/>
                    <a:gd name="connsiteY9" fmla="*/ 327026 h 1126978"/>
                    <a:gd name="connsiteX10" fmla="*/ 972168 w 1419844"/>
                    <a:gd name="connsiteY10" fmla="*/ 412750 h 1126978"/>
                    <a:gd name="connsiteX11" fmla="*/ 883268 w 1419844"/>
                    <a:gd name="connsiteY11" fmla="*/ 425450 h 1126978"/>
                    <a:gd name="connsiteX12" fmla="*/ 822944 w 1419844"/>
                    <a:gd name="connsiteY12" fmla="*/ 546098 h 1126978"/>
                    <a:gd name="connsiteX13" fmla="*/ 699118 w 1419844"/>
                    <a:gd name="connsiteY13" fmla="*/ 558802 h 1126978"/>
                    <a:gd name="connsiteX14" fmla="*/ 661018 w 1419844"/>
                    <a:gd name="connsiteY14" fmla="*/ 619126 h 1126978"/>
                    <a:gd name="connsiteX15" fmla="*/ 549892 w 1419844"/>
                    <a:gd name="connsiteY15" fmla="*/ 647698 h 1126978"/>
                    <a:gd name="connsiteX16" fmla="*/ 557386 w 1419844"/>
                    <a:gd name="connsiteY16" fmla="*/ 704434 h 1126978"/>
                    <a:gd name="connsiteX17" fmla="*/ 549892 w 1419844"/>
                    <a:gd name="connsiteY17" fmla="*/ 704850 h 1126978"/>
                    <a:gd name="connsiteX18" fmla="*/ 495918 w 1419844"/>
                    <a:gd name="connsiteY18" fmla="*/ 723898 h 1126978"/>
                    <a:gd name="connsiteX19" fmla="*/ 460992 w 1419844"/>
                    <a:gd name="connsiteY19" fmla="*/ 790574 h 1126978"/>
                    <a:gd name="connsiteX20" fmla="*/ 413368 w 1419844"/>
                    <a:gd name="connsiteY20" fmla="*/ 790574 h 1126978"/>
                    <a:gd name="connsiteX21" fmla="*/ 349868 w 1419844"/>
                    <a:gd name="connsiteY21" fmla="*/ 885826 h 1126978"/>
                    <a:gd name="connsiteX22" fmla="*/ 318118 w 1419844"/>
                    <a:gd name="connsiteY22" fmla="*/ 885826 h 1126978"/>
                    <a:gd name="connsiteX23" fmla="*/ 302244 w 1419844"/>
                    <a:gd name="connsiteY23" fmla="*/ 984250 h 1126978"/>
                    <a:gd name="connsiteX24" fmla="*/ 270492 w 1419844"/>
                    <a:gd name="connsiteY24" fmla="*/ 1009650 h 1126978"/>
                    <a:gd name="connsiteX25" fmla="*/ 219692 w 1419844"/>
                    <a:gd name="connsiteY25" fmla="*/ 1006474 h 1126978"/>
                    <a:gd name="connsiteX26" fmla="*/ 191118 w 1419844"/>
                    <a:gd name="connsiteY26" fmla="*/ 1031874 h 1126978"/>
                    <a:gd name="connsiteX27" fmla="*/ 175244 w 1419844"/>
                    <a:gd name="connsiteY27" fmla="*/ 1069974 h 1126978"/>
                    <a:gd name="connsiteX28" fmla="*/ 140318 w 1419844"/>
                    <a:gd name="connsiteY28" fmla="*/ 1092202 h 1126978"/>
                    <a:gd name="connsiteX29" fmla="*/ 108568 w 1419844"/>
                    <a:gd name="connsiteY29" fmla="*/ 1092202 h 1126978"/>
                    <a:gd name="connsiteX30" fmla="*/ 62996 w 1419844"/>
                    <a:gd name="connsiteY30" fmla="*/ 1126978 h 1126978"/>
                    <a:gd name="connsiteX31" fmla="*/ 66676 w 1419844"/>
                    <a:gd name="connsiteY31" fmla="*/ 1104898 h 1126978"/>
                    <a:gd name="connsiteX32" fmla="*/ 66676 w 1419844"/>
                    <a:gd name="connsiteY32" fmla="*/ 1076326 h 1126978"/>
                    <a:gd name="connsiteX33" fmla="*/ 71440 w 1419844"/>
                    <a:gd name="connsiteY33" fmla="*/ 1019174 h 1126978"/>
                    <a:gd name="connsiteX34" fmla="*/ 9528 w 1419844"/>
                    <a:gd name="connsiteY34" fmla="*/ 990602 h 1126978"/>
                    <a:gd name="connsiteX35" fmla="*/ 85728 w 1419844"/>
                    <a:gd name="connsiteY35" fmla="*/ 914402 h 1126978"/>
                    <a:gd name="connsiteX36" fmla="*/ 71440 w 1419844"/>
                    <a:gd name="connsiteY36" fmla="*/ 866774 h 1126978"/>
                    <a:gd name="connsiteX37" fmla="*/ 123828 w 1419844"/>
                    <a:gd name="connsiteY37" fmla="*/ 776290 h 1126978"/>
                    <a:gd name="connsiteX38" fmla="*/ 0 w 1419844"/>
                    <a:gd name="connsiteY38" fmla="*/ 585786 h 1126978"/>
                    <a:gd name="connsiteX39" fmla="*/ 100012 w 1419844"/>
                    <a:gd name="connsiteY39" fmla="*/ 547690 h 1126978"/>
                    <a:gd name="connsiteX40" fmla="*/ 100012 w 1419844"/>
                    <a:gd name="connsiteY40" fmla="*/ 545778 h 1126978"/>
                    <a:gd name="connsiteX41" fmla="*/ 194292 w 1419844"/>
                    <a:gd name="connsiteY41" fmla="*/ 555626 h 1126978"/>
                    <a:gd name="connsiteX42" fmla="*/ 245092 w 1419844"/>
                    <a:gd name="connsiteY42" fmla="*/ 492126 h 1126978"/>
                    <a:gd name="connsiteX43" fmla="*/ 289544 w 1419844"/>
                    <a:gd name="connsiteY43" fmla="*/ 488950 h 1126978"/>
                    <a:gd name="connsiteX44" fmla="*/ 286368 w 1419844"/>
                    <a:gd name="connsiteY44" fmla="*/ 450850 h 1126978"/>
                    <a:gd name="connsiteX45" fmla="*/ 333992 w 1419844"/>
                    <a:gd name="connsiteY45" fmla="*/ 400050 h 1126978"/>
                    <a:gd name="connsiteX46" fmla="*/ 460992 w 1419844"/>
                    <a:gd name="connsiteY46" fmla="*/ 396874 h 1126978"/>
                    <a:gd name="connsiteX47" fmla="*/ 537192 w 1419844"/>
                    <a:gd name="connsiteY47" fmla="*/ 323850 h 1126978"/>
                    <a:gd name="connsiteX48" fmla="*/ 514968 w 1419844"/>
                    <a:gd name="connsiteY48" fmla="*/ 257174 h 1126978"/>
                    <a:gd name="connsiteX49" fmla="*/ 556244 w 1419844"/>
                    <a:gd name="connsiteY49" fmla="*/ 193674 h 1126978"/>
                    <a:gd name="connsiteX50" fmla="*/ 892792 w 1419844"/>
                    <a:gd name="connsiteY50" fmla="*/ 209550 h 1126978"/>
                    <a:gd name="connsiteX51" fmla="*/ 938464 w 1419844"/>
                    <a:gd name="connsiteY51" fmla="*/ 149456 h 1126978"/>
                    <a:gd name="connsiteX52" fmla="*/ 1083292 w 1419844"/>
                    <a:gd name="connsiteY52" fmla="*/ 155574 h 1126978"/>
                    <a:gd name="connsiteX53" fmla="*/ 1172192 w 1419844"/>
                    <a:gd name="connsiteY53" fmla="*/ 88900 h 1126978"/>
                    <a:gd name="connsiteX54" fmla="*/ 1222992 w 1419844"/>
                    <a:gd name="connsiteY54" fmla="*/ 92074 h 1126978"/>
                    <a:gd name="connsiteX55" fmla="*/ 1289668 w 1419844"/>
                    <a:gd name="connsiteY55" fmla="*/ 22226 h 1126978"/>
                    <a:gd name="connsiteX56" fmla="*/ 1362692 w 1419844"/>
                    <a:gd name="connsiteY56" fmla="*/ 22226 h 1126978"/>
                    <a:gd name="connsiteX57" fmla="*/ 1407144 w 1419844"/>
                    <a:gd name="connsiteY57" fmla="*/ 0 h 11269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</a:cxnLst>
                  <a:rect l="l" t="t" r="r" b="b"/>
                  <a:pathLst>
                    <a:path w="1419844" h="1126978">
                      <a:moveTo>
                        <a:pt x="1407144" y="0"/>
                      </a:moveTo>
                      <a:lnTo>
                        <a:pt x="1419844" y="41274"/>
                      </a:lnTo>
                      <a:lnTo>
                        <a:pt x="1365868" y="107950"/>
                      </a:lnTo>
                      <a:lnTo>
                        <a:pt x="1324592" y="104774"/>
                      </a:lnTo>
                      <a:lnTo>
                        <a:pt x="1308718" y="120650"/>
                      </a:lnTo>
                      <a:lnTo>
                        <a:pt x="1261092" y="117474"/>
                      </a:lnTo>
                      <a:lnTo>
                        <a:pt x="1226168" y="168274"/>
                      </a:lnTo>
                      <a:lnTo>
                        <a:pt x="1169018" y="174626"/>
                      </a:lnTo>
                      <a:lnTo>
                        <a:pt x="1054718" y="320674"/>
                      </a:lnTo>
                      <a:lnTo>
                        <a:pt x="981692" y="327026"/>
                      </a:lnTo>
                      <a:lnTo>
                        <a:pt x="972168" y="412750"/>
                      </a:lnTo>
                      <a:lnTo>
                        <a:pt x="883268" y="425450"/>
                      </a:lnTo>
                      <a:lnTo>
                        <a:pt x="822944" y="546098"/>
                      </a:lnTo>
                      <a:lnTo>
                        <a:pt x="699118" y="558802"/>
                      </a:lnTo>
                      <a:lnTo>
                        <a:pt x="661018" y="619126"/>
                      </a:lnTo>
                      <a:lnTo>
                        <a:pt x="549892" y="647698"/>
                      </a:lnTo>
                      <a:lnTo>
                        <a:pt x="557386" y="704434"/>
                      </a:lnTo>
                      <a:lnTo>
                        <a:pt x="549892" y="704850"/>
                      </a:lnTo>
                      <a:lnTo>
                        <a:pt x="495918" y="723898"/>
                      </a:lnTo>
                      <a:lnTo>
                        <a:pt x="460992" y="790574"/>
                      </a:lnTo>
                      <a:lnTo>
                        <a:pt x="413368" y="790574"/>
                      </a:lnTo>
                      <a:lnTo>
                        <a:pt x="349868" y="885826"/>
                      </a:lnTo>
                      <a:lnTo>
                        <a:pt x="318118" y="885826"/>
                      </a:lnTo>
                      <a:lnTo>
                        <a:pt x="302244" y="984250"/>
                      </a:lnTo>
                      <a:lnTo>
                        <a:pt x="270492" y="1009650"/>
                      </a:lnTo>
                      <a:lnTo>
                        <a:pt x="219692" y="1006474"/>
                      </a:lnTo>
                      <a:lnTo>
                        <a:pt x="191118" y="1031874"/>
                      </a:lnTo>
                      <a:lnTo>
                        <a:pt x="175244" y="1069974"/>
                      </a:lnTo>
                      <a:lnTo>
                        <a:pt x="140318" y="1092202"/>
                      </a:lnTo>
                      <a:lnTo>
                        <a:pt x="108568" y="1092202"/>
                      </a:lnTo>
                      <a:lnTo>
                        <a:pt x="62996" y="1126978"/>
                      </a:lnTo>
                      <a:lnTo>
                        <a:pt x="66676" y="1104898"/>
                      </a:lnTo>
                      <a:lnTo>
                        <a:pt x="66676" y="1076326"/>
                      </a:lnTo>
                      <a:lnTo>
                        <a:pt x="71440" y="1019174"/>
                      </a:lnTo>
                      <a:lnTo>
                        <a:pt x="9528" y="990602"/>
                      </a:lnTo>
                      <a:lnTo>
                        <a:pt x="85728" y="914402"/>
                      </a:lnTo>
                      <a:lnTo>
                        <a:pt x="71440" y="866774"/>
                      </a:lnTo>
                      <a:lnTo>
                        <a:pt x="123828" y="776290"/>
                      </a:lnTo>
                      <a:lnTo>
                        <a:pt x="0" y="585786"/>
                      </a:lnTo>
                      <a:lnTo>
                        <a:pt x="100012" y="547690"/>
                      </a:lnTo>
                      <a:lnTo>
                        <a:pt x="100012" y="545778"/>
                      </a:lnTo>
                      <a:lnTo>
                        <a:pt x="194292" y="555626"/>
                      </a:lnTo>
                      <a:lnTo>
                        <a:pt x="245092" y="492126"/>
                      </a:lnTo>
                      <a:lnTo>
                        <a:pt x="289544" y="488950"/>
                      </a:lnTo>
                      <a:lnTo>
                        <a:pt x="286368" y="450850"/>
                      </a:lnTo>
                      <a:lnTo>
                        <a:pt x="333992" y="400050"/>
                      </a:lnTo>
                      <a:lnTo>
                        <a:pt x="460992" y="396874"/>
                      </a:lnTo>
                      <a:lnTo>
                        <a:pt x="537192" y="323850"/>
                      </a:lnTo>
                      <a:lnTo>
                        <a:pt x="514968" y="257174"/>
                      </a:lnTo>
                      <a:lnTo>
                        <a:pt x="556244" y="193674"/>
                      </a:lnTo>
                      <a:lnTo>
                        <a:pt x="892792" y="209550"/>
                      </a:lnTo>
                      <a:lnTo>
                        <a:pt x="938464" y="149456"/>
                      </a:lnTo>
                      <a:lnTo>
                        <a:pt x="1083292" y="155574"/>
                      </a:lnTo>
                      <a:lnTo>
                        <a:pt x="1172192" y="88900"/>
                      </a:lnTo>
                      <a:lnTo>
                        <a:pt x="1222992" y="92074"/>
                      </a:lnTo>
                      <a:lnTo>
                        <a:pt x="1289668" y="22226"/>
                      </a:lnTo>
                      <a:lnTo>
                        <a:pt x="1362692" y="22226"/>
                      </a:lnTo>
                      <a:lnTo>
                        <a:pt x="1407144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7" name="フリーフォーム: 図形 306">
                  <a:extLst>
                    <a:ext uri="{FF2B5EF4-FFF2-40B4-BE49-F238E27FC236}">
                      <a16:creationId xmlns:a16="http://schemas.microsoft.com/office/drawing/2014/main" id="{D08F29D2-FC40-4561-BDB9-BCFEDE33A644}"/>
                    </a:ext>
                  </a:extLst>
                </p:cNvPr>
                <p:cNvSpPr/>
                <p:nvPr/>
              </p:nvSpPr>
              <p:spPr>
                <a:xfrm>
                  <a:off x="32458024" y="32857440"/>
                  <a:ext cx="391796" cy="518160"/>
                </a:xfrm>
                <a:custGeom>
                  <a:avLst/>
                  <a:gdLst>
                    <a:gd name="connsiteX0" fmla="*/ 71756 w 391796"/>
                    <a:gd name="connsiteY0" fmla="*/ 0 h 518160"/>
                    <a:gd name="connsiteX1" fmla="*/ 132716 w 391796"/>
                    <a:gd name="connsiteY1" fmla="*/ 60960 h 518160"/>
                    <a:gd name="connsiteX2" fmla="*/ 170816 w 391796"/>
                    <a:gd name="connsiteY2" fmla="*/ 60960 h 518160"/>
                    <a:gd name="connsiteX3" fmla="*/ 277496 w 391796"/>
                    <a:gd name="connsiteY3" fmla="*/ 152400 h 518160"/>
                    <a:gd name="connsiteX4" fmla="*/ 292736 w 391796"/>
                    <a:gd name="connsiteY4" fmla="*/ 251460 h 518160"/>
                    <a:gd name="connsiteX5" fmla="*/ 353696 w 391796"/>
                    <a:gd name="connsiteY5" fmla="*/ 220980 h 518160"/>
                    <a:gd name="connsiteX6" fmla="*/ 391796 w 391796"/>
                    <a:gd name="connsiteY6" fmla="*/ 236220 h 518160"/>
                    <a:gd name="connsiteX7" fmla="*/ 376556 w 391796"/>
                    <a:gd name="connsiteY7" fmla="*/ 518160 h 518160"/>
                    <a:gd name="connsiteX8" fmla="*/ 292736 w 391796"/>
                    <a:gd name="connsiteY8" fmla="*/ 487680 h 518160"/>
                    <a:gd name="connsiteX9" fmla="*/ 279392 w 391796"/>
                    <a:gd name="connsiteY9" fmla="*/ 502930 h 518160"/>
                    <a:gd name="connsiteX10" fmla="*/ 231776 w 391796"/>
                    <a:gd name="connsiteY10" fmla="*/ 448310 h 518160"/>
                    <a:gd name="connsiteX11" fmla="*/ 231776 w 391796"/>
                    <a:gd name="connsiteY11" fmla="*/ 394336 h 518160"/>
                    <a:gd name="connsiteX12" fmla="*/ 200026 w 391796"/>
                    <a:gd name="connsiteY12" fmla="*/ 384810 h 518160"/>
                    <a:gd name="connsiteX13" fmla="*/ 139700 w 391796"/>
                    <a:gd name="connsiteY13" fmla="*/ 422910 h 518160"/>
                    <a:gd name="connsiteX14" fmla="*/ 12038 w 391796"/>
                    <a:gd name="connsiteY14" fmla="*/ 331450 h 518160"/>
                    <a:gd name="connsiteX15" fmla="*/ 19052 w 391796"/>
                    <a:gd name="connsiteY15" fmla="*/ 327660 h 518160"/>
                    <a:gd name="connsiteX16" fmla="*/ 3176 w 391796"/>
                    <a:gd name="connsiteY16" fmla="*/ 302260 h 518160"/>
                    <a:gd name="connsiteX17" fmla="*/ 0 w 391796"/>
                    <a:gd name="connsiteY17" fmla="*/ 222884 h 518160"/>
                    <a:gd name="connsiteX18" fmla="*/ 31752 w 391796"/>
                    <a:gd name="connsiteY18" fmla="*/ 200660 h 518160"/>
                    <a:gd name="connsiteX19" fmla="*/ 73026 w 391796"/>
                    <a:gd name="connsiteY19" fmla="*/ 127636 h 518160"/>
                    <a:gd name="connsiteX20" fmla="*/ 70900 w 391796"/>
                    <a:gd name="connsiteY20" fmla="*/ 58 h 518160"/>
                    <a:gd name="connsiteX21" fmla="*/ 71756 w 391796"/>
                    <a:gd name="connsiteY21" fmla="*/ 0 h 5181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391796" h="518160">
                      <a:moveTo>
                        <a:pt x="71756" y="0"/>
                      </a:moveTo>
                      <a:lnTo>
                        <a:pt x="132716" y="60960"/>
                      </a:lnTo>
                      <a:lnTo>
                        <a:pt x="170816" y="60960"/>
                      </a:lnTo>
                      <a:lnTo>
                        <a:pt x="277496" y="152400"/>
                      </a:lnTo>
                      <a:lnTo>
                        <a:pt x="292736" y="251460"/>
                      </a:lnTo>
                      <a:lnTo>
                        <a:pt x="353696" y="220980"/>
                      </a:lnTo>
                      <a:lnTo>
                        <a:pt x="391796" y="236220"/>
                      </a:lnTo>
                      <a:lnTo>
                        <a:pt x="376556" y="518160"/>
                      </a:lnTo>
                      <a:lnTo>
                        <a:pt x="292736" y="487680"/>
                      </a:lnTo>
                      <a:lnTo>
                        <a:pt x="279392" y="502930"/>
                      </a:lnTo>
                      <a:lnTo>
                        <a:pt x="231776" y="448310"/>
                      </a:lnTo>
                      <a:lnTo>
                        <a:pt x="231776" y="394336"/>
                      </a:lnTo>
                      <a:lnTo>
                        <a:pt x="200026" y="384810"/>
                      </a:lnTo>
                      <a:lnTo>
                        <a:pt x="139700" y="422910"/>
                      </a:lnTo>
                      <a:lnTo>
                        <a:pt x="12038" y="331450"/>
                      </a:lnTo>
                      <a:lnTo>
                        <a:pt x="19052" y="327660"/>
                      </a:lnTo>
                      <a:lnTo>
                        <a:pt x="3176" y="302260"/>
                      </a:lnTo>
                      <a:lnTo>
                        <a:pt x="0" y="222884"/>
                      </a:lnTo>
                      <a:lnTo>
                        <a:pt x="31752" y="200660"/>
                      </a:lnTo>
                      <a:lnTo>
                        <a:pt x="73026" y="127636"/>
                      </a:lnTo>
                      <a:lnTo>
                        <a:pt x="70900" y="58"/>
                      </a:lnTo>
                      <a:lnTo>
                        <a:pt x="71756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8" name="フリーフォーム: 図形 307">
                  <a:extLst>
                    <a:ext uri="{FF2B5EF4-FFF2-40B4-BE49-F238E27FC236}">
                      <a16:creationId xmlns:a16="http://schemas.microsoft.com/office/drawing/2014/main" id="{0DF0C8D8-1836-4F2B-B180-5350DF680C90}"/>
                    </a:ext>
                  </a:extLst>
                </p:cNvPr>
                <p:cNvSpPr/>
                <p:nvPr/>
              </p:nvSpPr>
              <p:spPr>
                <a:xfrm>
                  <a:off x="32276160" y="33188890"/>
                  <a:ext cx="497460" cy="598190"/>
                </a:xfrm>
                <a:custGeom>
                  <a:avLst/>
                  <a:gdLst>
                    <a:gd name="connsiteX0" fmla="*/ 193902 w 497460"/>
                    <a:gd name="connsiteY0" fmla="*/ 0 h 598190"/>
                    <a:gd name="connsiteX1" fmla="*/ 321564 w 497460"/>
                    <a:gd name="connsiteY1" fmla="*/ 91460 h 598190"/>
                    <a:gd name="connsiteX2" fmla="*/ 381890 w 497460"/>
                    <a:gd name="connsiteY2" fmla="*/ 53360 h 598190"/>
                    <a:gd name="connsiteX3" fmla="*/ 413640 w 497460"/>
                    <a:gd name="connsiteY3" fmla="*/ 62886 h 598190"/>
                    <a:gd name="connsiteX4" fmla="*/ 413640 w 497460"/>
                    <a:gd name="connsiteY4" fmla="*/ 116860 h 598190"/>
                    <a:gd name="connsiteX5" fmla="*/ 461256 w 497460"/>
                    <a:gd name="connsiteY5" fmla="*/ 171480 h 598190"/>
                    <a:gd name="connsiteX6" fmla="*/ 421260 w 497460"/>
                    <a:gd name="connsiteY6" fmla="*/ 217190 h 598190"/>
                    <a:gd name="connsiteX7" fmla="*/ 474600 w 497460"/>
                    <a:gd name="connsiteY7" fmla="*/ 262910 h 598190"/>
                    <a:gd name="connsiteX8" fmla="*/ 474600 w 497460"/>
                    <a:gd name="connsiteY8" fmla="*/ 346730 h 598190"/>
                    <a:gd name="connsiteX9" fmla="*/ 497460 w 497460"/>
                    <a:gd name="connsiteY9" fmla="*/ 491510 h 598190"/>
                    <a:gd name="connsiteX10" fmla="*/ 367920 w 497460"/>
                    <a:gd name="connsiteY10" fmla="*/ 598190 h 598190"/>
                    <a:gd name="connsiteX11" fmla="*/ 200280 w 497460"/>
                    <a:gd name="connsiteY11" fmla="*/ 575330 h 598190"/>
                    <a:gd name="connsiteX12" fmla="*/ 367920 w 497460"/>
                    <a:gd name="connsiteY12" fmla="*/ 506750 h 598190"/>
                    <a:gd name="connsiteX13" fmla="*/ 268860 w 497460"/>
                    <a:gd name="connsiteY13" fmla="*/ 483890 h 598190"/>
                    <a:gd name="connsiteX14" fmla="*/ 246000 w 497460"/>
                    <a:gd name="connsiteY14" fmla="*/ 445790 h 598190"/>
                    <a:gd name="connsiteX15" fmla="*/ 116460 w 497460"/>
                    <a:gd name="connsiteY15" fmla="*/ 468650 h 598190"/>
                    <a:gd name="connsiteX16" fmla="*/ 0 w 497460"/>
                    <a:gd name="connsiteY16" fmla="*/ 446814 h 598190"/>
                    <a:gd name="connsiteX17" fmla="*/ 83440 w 497460"/>
                    <a:gd name="connsiteY17" fmla="*/ 358160 h 598190"/>
                    <a:gd name="connsiteX18" fmla="*/ 67564 w 497460"/>
                    <a:gd name="connsiteY18" fmla="*/ 291486 h 598190"/>
                    <a:gd name="connsiteX19" fmla="*/ 51690 w 497460"/>
                    <a:gd name="connsiteY19" fmla="*/ 247034 h 598190"/>
                    <a:gd name="connsiteX20" fmla="*/ 70740 w 497460"/>
                    <a:gd name="connsiteY20" fmla="*/ 212110 h 598190"/>
                    <a:gd name="connsiteX21" fmla="*/ 37740 w 497460"/>
                    <a:gd name="connsiteY21" fmla="*/ 137428 h 598190"/>
                    <a:gd name="connsiteX22" fmla="*/ 42164 w 497460"/>
                    <a:gd name="connsiteY22" fmla="*/ 139086 h 598190"/>
                    <a:gd name="connsiteX23" fmla="*/ 77090 w 497460"/>
                    <a:gd name="connsiteY23" fmla="*/ 123210 h 598190"/>
                    <a:gd name="connsiteX24" fmla="*/ 83440 w 497460"/>
                    <a:gd name="connsiteY24" fmla="*/ 59710 h 598190"/>
                    <a:gd name="connsiteX25" fmla="*/ 193902 w 497460"/>
                    <a:gd name="connsiteY25" fmla="*/ 0 h 5981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497460" h="598190">
                      <a:moveTo>
                        <a:pt x="193902" y="0"/>
                      </a:moveTo>
                      <a:lnTo>
                        <a:pt x="321564" y="91460"/>
                      </a:lnTo>
                      <a:lnTo>
                        <a:pt x="381890" y="53360"/>
                      </a:lnTo>
                      <a:lnTo>
                        <a:pt x="413640" y="62886"/>
                      </a:lnTo>
                      <a:lnTo>
                        <a:pt x="413640" y="116860"/>
                      </a:lnTo>
                      <a:lnTo>
                        <a:pt x="461256" y="171480"/>
                      </a:lnTo>
                      <a:lnTo>
                        <a:pt x="421260" y="217190"/>
                      </a:lnTo>
                      <a:lnTo>
                        <a:pt x="474600" y="262910"/>
                      </a:lnTo>
                      <a:lnTo>
                        <a:pt x="474600" y="346730"/>
                      </a:lnTo>
                      <a:lnTo>
                        <a:pt x="497460" y="491510"/>
                      </a:lnTo>
                      <a:lnTo>
                        <a:pt x="367920" y="598190"/>
                      </a:lnTo>
                      <a:lnTo>
                        <a:pt x="200280" y="575330"/>
                      </a:lnTo>
                      <a:lnTo>
                        <a:pt x="367920" y="506750"/>
                      </a:lnTo>
                      <a:lnTo>
                        <a:pt x="268860" y="483890"/>
                      </a:lnTo>
                      <a:lnTo>
                        <a:pt x="246000" y="445790"/>
                      </a:lnTo>
                      <a:lnTo>
                        <a:pt x="116460" y="468650"/>
                      </a:lnTo>
                      <a:lnTo>
                        <a:pt x="0" y="446814"/>
                      </a:lnTo>
                      <a:lnTo>
                        <a:pt x="83440" y="358160"/>
                      </a:lnTo>
                      <a:lnTo>
                        <a:pt x="67564" y="291486"/>
                      </a:lnTo>
                      <a:lnTo>
                        <a:pt x="51690" y="247034"/>
                      </a:lnTo>
                      <a:lnTo>
                        <a:pt x="70740" y="212110"/>
                      </a:lnTo>
                      <a:lnTo>
                        <a:pt x="37740" y="137428"/>
                      </a:lnTo>
                      <a:lnTo>
                        <a:pt x="42164" y="139086"/>
                      </a:lnTo>
                      <a:lnTo>
                        <a:pt x="77090" y="123210"/>
                      </a:lnTo>
                      <a:lnTo>
                        <a:pt x="83440" y="59710"/>
                      </a:lnTo>
                      <a:lnTo>
                        <a:pt x="193902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9" name="フリーフォーム: 図形 308">
                  <a:extLst>
                    <a:ext uri="{FF2B5EF4-FFF2-40B4-BE49-F238E27FC236}">
                      <a16:creationId xmlns:a16="http://schemas.microsoft.com/office/drawing/2014/main" id="{B16F0018-8C9A-46C5-8A1F-0FAF0973EB3E}"/>
                    </a:ext>
                  </a:extLst>
                </p:cNvPr>
                <p:cNvSpPr/>
                <p:nvPr/>
              </p:nvSpPr>
              <p:spPr>
                <a:xfrm>
                  <a:off x="30535042" y="31623000"/>
                  <a:ext cx="1257552" cy="1463676"/>
                </a:xfrm>
                <a:custGeom>
                  <a:avLst/>
                  <a:gdLst>
                    <a:gd name="connsiteX0" fmla="*/ 776808 w 1257552"/>
                    <a:gd name="connsiteY0" fmla="*/ 0 h 1463676"/>
                    <a:gd name="connsiteX1" fmla="*/ 830782 w 1257552"/>
                    <a:gd name="connsiteY1" fmla="*/ 38100 h 1463676"/>
                    <a:gd name="connsiteX2" fmla="*/ 849834 w 1257552"/>
                    <a:gd name="connsiteY2" fmla="*/ 114300 h 1463676"/>
                    <a:gd name="connsiteX3" fmla="*/ 974308 w 1257552"/>
                    <a:gd name="connsiteY3" fmla="*/ 129860 h 1463676"/>
                    <a:gd name="connsiteX4" fmla="*/ 1008582 w 1257552"/>
                    <a:gd name="connsiteY4" fmla="*/ 165100 h 1463676"/>
                    <a:gd name="connsiteX5" fmla="*/ 1129234 w 1257552"/>
                    <a:gd name="connsiteY5" fmla="*/ 136524 h 1463676"/>
                    <a:gd name="connsiteX6" fmla="*/ 1257552 w 1257552"/>
                    <a:gd name="connsiteY6" fmla="*/ 153190 h 1463676"/>
                    <a:gd name="connsiteX7" fmla="*/ 1148918 w 1257552"/>
                    <a:gd name="connsiteY7" fmla="*/ 289560 h 1463676"/>
                    <a:gd name="connsiteX8" fmla="*/ 1103198 w 1257552"/>
                    <a:gd name="connsiteY8" fmla="*/ 571500 h 1463676"/>
                    <a:gd name="connsiteX9" fmla="*/ 1202258 w 1257552"/>
                    <a:gd name="connsiteY9" fmla="*/ 632460 h 1463676"/>
                    <a:gd name="connsiteX10" fmla="*/ 1180074 w 1257552"/>
                    <a:gd name="connsiteY10" fmla="*/ 770006 h 1463676"/>
                    <a:gd name="connsiteX11" fmla="*/ 1107008 w 1257552"/>
                    <a:gd name="connsiteY11" fmla="*/ 717550 h 1463676"/>
                    <a:gd name="connsiteX12" fmla="*/ 935558 w 1257552"/>
                    <a:gd name="connsiteY12" fmla="*/ 730250 h 1463676"/>
                    <a:gd name="connsiteX13" fmla="*/ 900634 w 1257552"/>
                    <a:gd name="connsiteY13" fmla="*/ 787400 h 1463676"/>
                    <a:gd name="connsiteX14" fmla="*/ 862534 w 1257552"/>
                    <a:gd name="connsiteY14" fmla="*/ 803276 h 1463676"/>
                    <a:gd name="connsiteX15" fmla="*/ 821258 w 1257552"/>
                    <a:gd name="connsiteY15" fmla="*/ 787400 h 1463676"/>
                    <a:gd name="connsiteX16" fmla="*/ 789508 w 1257552"/>
                    <a:gd name="connsiteY16" fmla="*/ 787400 h 1463676"/>
                    <a:gd name="connsiteX17" fmla="*/ 764108 w 1257552"/>
                    <a:gd name="connsiteY17" fmla="*/ 847724 h 1463676"/>
                    <a:gd name="connsiteX18" fmla="*/ 706958 w 1257552"/>
                    <a:gd name="connsiteY18" fmla="*/ 882650 h 1463676"/>
                    <a:gd name="connsiteX19" fmla="*/ 706958 w 1257552"/>
                    <a:gd name="connsiteY19" fmla="*/ 930276 h 1463676"/>
                    <a:gd name="connsiteX20" fmla="*/ 599008 w 1257552"/>
                    <a:gd name="connsiteY20" fmla="*/ 1146176 h 1463676"/>
                    <a:gd name="connsiteX21" fmla="*/ 541858 w 1257552"/>
                    <a:gd name="connsiteY21" fmla="*/ 1171576 h 1463676"/>
                    <a:gd name="connsiteX22" fmla="*/ 541858 w 1257552"/>
                    <a:gd name="connsiteY22" fmla="*/ 1225550 h 1463676"/>
                    <a:gd name="connsiteX23" fmla="*/ 578484 w 1257552"/>
                    <a:gd name="connsiteY23" fmla="*/ 1283542 h 1463676"/>
                    <a:gd name="connsiteX24" fmla="*/ 513282 w 1257552"/>
                    <a:gd name="connsiteY24" fmla="*/ 1320800 h 1463676"/>
                    <a:gd name="connsiteX25" fmla="*/ 491058 w 1257552"/>
                    <a:gd name="connsiteY25" fmla="*/ 1387476 h 1463676"/>
                    <a:gd name="connsiteX26" fmla="*/ 405334 w 1257552"/>
                    <a:gd name="connsiteY26" fmla="*/ 1435100 h 1463676"/>
                    <a:gd name="connsiteX27" fmla="*/ 370408 w 1257552"/>
                    <a:gd name="connsiteY27" fmla="*/ 1431924 h 1463676"/>
                    <a:gd name="connsiteX28" fmla="*/ 306908 w 1257552"/>
                    <a:gd name="connsiteY28" fmla="*/ 1463676 h 1463676"/>
                    <a:gd name="connsiteX29" fmla="*/ 135458 w 1257552"/>
                    <a:gd name="connsiteY29" fmla="*/ 1463676 h 1463676"/>
                    <a:gd name="connsiteX30" fmla="*/ 134148 w 1257552"/>
                    <a:gd name="connsiteY30" fmla="*/ 1463272 h 1463676"/>
                    <a:gd name="connsiteX31" fmla="*/ 152302 w 1257552"/>
                    <a:gd name="connsiteY31" fmla="*/ 1390650 h 1463676"/>
                    <a:gd name="connsiteX32" fmla="*/ 214218 w 1257552"/>
                    <a:gd name="connsiteY32" fmla="*/ 1300164 h 1463676"/>
                    <a:gd name="connsiteX33" fmla="*/ 171354 w 1257552"/>
                    <a:gd name="connsiteY33" fmla="*/ 1285876 h 1463676"/>
                    <a:gd name="connsiteX34" fmla="*/ 176118 w 1257552"/>
                    <a:gd name="connsiteY34" fmla="*/ 1238250 h 1463676"/>
                    <a:gd name="connsiteX35" fmla="*/ 176118 w 1257552"/>
                    <a:gd name="connsiteY35" fmla="*/ 1200150 h 1463676"/>
                    <a:gd name="connsiteX36" fmla="*/ 147542 w 1257552"/>
                    <a:gd name="connsiteY36" fmla="*/ 1171576 h 1463676"/>
                    <a:gd name="connsiteX37" fmla="*/ 28478 w 1257552"/>
                    <a:gd name="connsiteY37" fmla="*/ 1214438 h 1463676"/>
                    <a:gd name="connsiteX38" fmla="*/ 23718 w 1257552"/>
                    <a:gd name="connsiteY38" fmla="*/ 1138238 h 1463676"/>
                    <a:gd name="connsiteX39" fmla="*/ 0 w 1257552"/>
                    <a:gd name="connsiteY39" fmla="*/ 1096732 h 1463676"/>
                    <a:gd name="connsiteX40" fmla="*/ 71958 w 1257552"/>
                    <a:gd name="connsiteY40" fmla="*/ 1028700 h 1463676"/>
                    <a:gd name="connsiteX41" fmla="*/ 70174 w 1257552"/>
                    <a:gd name="connsiteY41" fmla="*/ 997020 h 1463676"/>
                    <a:gd name="connsiteX42" fmla="*/ 135458 w 1257552"/>
                    <a:gd name="connsiteY42" fmla="*/ 1052512 h 1463676"/>
                    <a:gd name="connsiteX43" fmla="*/ 159270 w 1257552"/>
                    <a:gd name="connsiteY43" fmla="*/ 1047750 h 1463676"/>
                    <a:gd name="connsiteX44" fmla="*/ 273570 w 1257552"/>
                    <a:gd name="connsiteY44" fmla="*/ 990600 h 1463676"/>
                    <a:gd name="connsiteX45" fmla="*/ 297382 w 1257552"/>
                    <a:gd name="connsiteY45" fmla="*/ 928688 h 1463676"/>
                    <a:gd name="connsiteX46" fmla="*/ 268808 w 1257552"/>
                    <a:gd name="connsiteY46" fmla="*/ 900112 h 1463676"/>
                    <a:gd name="connsiteX47" fmla="*/ 259282 w 1257552"/>
                    <a:gd name="connsiteY47" fmla="*/ 752476 h 1463676"/>
                    <a:gd name="connsiteX48" fmla="*/ 354534 w 1257552"/>
                    <a:gd name="connsiteY48" fmla="*/ 676276 h 1463676"/>
                    <a:gd name="connsiteX49" fmla="*/ 335482 w 1257552"/>
                    <a:gd name="connsiteY49" fmla="*/ 600076 h 1463676"/>
                    <a:gd name="connsiteX50" fmla="*/ 445022 w 1257552"/>
                    <a:gd name="connsiteY50" fmla="*/ 433388 h 1463676"/>
                    <a:gd name="connsiteX51" fmla="*/ 454546 w 1257552"/>
                    <a:gd name="connsiteY51" fmla="*/ 385764 h 1463676"/>
                    <a:gd name="connsiteX52" fmla="*/ 540270 w 1257552"/>
                    <a:gd name="connsiteY52" fmla="*/ 276224 h 1463676"/>
                    <a:gd name="connsiteX53" fmla="*/ 535508 w 1257552"/>
                    <a:gd name="connsiteY53" fmla="*/ 223838 h 1463676"/>
                    <a:gd name="connsiteX54" fmla="*/ 449782 w 1257552"/>
                    <a:gd name="connsiteY54" fmla="*/ 142876 h 1463676"/>
                    <a:gd name="connsiteX55" fmla="*/ 449414 w 1257552"/>
                    <a:gd name="connsiteY55" fmla="*/ 141034 h 1463676"/>
                    <a:gd name="connsiteX56" fmla="*/ 548208 w 1257552"/>
                    <a:gd name="connsiteY56" fmla="*/ 76200 h 1463676"/>
                    <a:gd name="connsiteX57" fmla="*/ 668858 w 1257552"/>
                    <a:gd name="connsiteY57" fmla="*/ 82550 h 1463676"/>
                    <a:gd name="connsiteX58" fmla="*/ 776808 w 1257552"/>
                    <a:gd name="connsiteY58" fmla="*/ 0 h 14636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</a:cxnLst>
                  <a:rect l="l" t="t" r="r" b="b"/>
                  <a:pathLst>
                    <a:path w="1257552" h="1463676">
                      <a:moveTo>
                        <a:pt x="776808" y="0"/>
                      </a:moveTo>
                      <a:lnTo>
                        <a:pt x="830782" y="38100"/>
                      </a:lnTo>
                      <a:lnTo>
                        <a:pt x="849834" y="114300"/>
                      </a:lnTo>
                      <a:lnTo>
                        <a:pt x="974308" y="129860"/>
                      </a:lnTo>
                      <a:lnTo>
                        <a:pt x="1008582" y="165100"/>
                      </a:lnTo>
                      <a:lnTo>
                        <a:pt x="1129234" y="136524"/>
                      </a:lnTo>
                      <a:lnTo>
                        <a:pt x="1257552" y="153190"/>
                      </a:lnTo>
                      <a:lnTo>
                        <a:pt x="1148918" y="289560"/>
                      </a:lnTo>
                      <a:lnTo>
                        <a:pt x="1103198" y="571500"/>
                      </a:lnTo>
                      <a:lnTo>
                        <a:pt x="1202258" y="632460"/>
                      </a:lnTo>
                      <a:lnTo>
                        <a:pt x="1180074" y="770006"/>
                      </a:lnTo>
                      <a:lnTo>
                        <a:pt x="1107008" y="717550"/>
                      </a:lnTo>
                      <a:lnTo>
                        <a:pt x="935558" y="730250"/>
                      </a:lnTo>
                      <a:lnTo>
                        <a:pt x="900634" y="787400"/>
                      </a:lnTo>
                      <a:lnTo>
                        <a:pt x="862534" y="803276"/>
                      </a:lnTo>
                      <a:lnTo>
                        <a:pt x="821258" y="787400"/>
                      </a:lnTo>
                      <a:lnTo>
                        <a:pt x="789508" y="787400"/>
                      </a:lnTo>
                      <a:lnTo>
                        <a:pt x="764108" y="847724"/>
                      </a:lnTo>
                      <a:lnTo>
                        <a:pt x="706958" y="882650"/>
                      </a:lnTo>
                      <a:lnTo>
                        <a:pt x="706958" y="930276"/>
                      </a:lnTo>
                      <a:lnTo>
                        <a:pt x="599008" y="1146176"/>
                      </a:lnTo>
                      <a:lnTo>
                        <a:pt x="541858" y="1171576"/>
                      </a:lnTo>
                      <a:lnTo>
                        <a:pt x="541858" y="1225550"/>
                      </a:lnTo>
                      <a:lnTo>
                        <a:pt x="578484" y="1283542"/>
                      </a:lnTo>
                      <a:lnTo>
                        <a:pt x="513282" y="1320800"/>
                      </a:lnTo>
                      <a:lnTo>
                        <a:pt x="491058" y="1387476"/>
                      </a:lnTo>
                      <a:lnTo>
                        <a:pt x="405334" y="1435100"/>
                      </a:lnTo>
                      <a:lnTo>
                        <a:pt x="370408" y="1431924"/>
                      </a:lnTo>
                      <a:lnTo>
                        <a:pt x="306908" y="1463676"/>
                      </a:lnTo>
                      <a:lnTo>
                        <a:pt x="135458" y="1463676"/>
                      </a:lnTo>
                      <a:lnTo>
                        <a:pt x="134148" y="1463272"/>
                      </a:lnTo>
                      <a:lnTo>
                        <a:pt x="152302" y="1390650"/>
                      </a:lnTo>
                      <a:lnTo>
                        <a:pt x="214218" y="1300164"/>
                      </a:lnTo>
                      <a:lnTo>
                        <a:pt x="171354" y="1285876"/>
                      </a:lnTo>
                      <a:lnTo>
                        <a:pt x="176118" y="1238250"/>
                      </a:lnTo>
                      <a:lnTo>
                        <a:pt x="176118" y="1200150"/>
                      </a:lnTo>
                      <a:lnTo>
                        <a:pt x="147542" y="1171576"/>
                      </a:lnTo>
                      <a:lnTo>
                        <a:pt x="28478" y="1214438"/>
                      </a:lnTo>
                      <a:lnTo>
                        <a:pt x="23718" y="1138238"/>
                      </a:lnTo>
                      <a:lnTo>
                        <a:pt x="0" y="1096732"/>
                      </a:lnTo>
                      <a:lnTo>
                        <a:pt x="71958" y="1028700"/>
                      </a:lnTo>
                      <a:lnTo>
                        <a:pt x="70174" y="997020"/>
                      </a:lnTo>
                      <a:lnTo>
                        <a:pt x="135458" y="1052512"/>
                      </a:lnTo>
                      <a:lnTo>
                        <a:pt x="159270" y="1047750"/>
                      </a:lnTo>
                      <a:lnTo>
                        <a:pt x="273570" y="990600"/>
                      </a:lnTo>
                      <a:lnTo>
                        <a:pt x="297382" y="928688"/>
                      </a:lnTo>
                      <a:lnTo>
                        <a:pt x="268808" y="900112"/>
                      </a:lnTo>
                      <a:lnTo>
                        <a:pt x="259282" y="752476"/>
                      </a:lnTo>
                      <a:lnTo>
                        <a:pt x="354534" y="676276"/>
                      </a:lnTo>
                      <a:lnTo>
                        <a:pt x="335482" y="600076"/>
                      </a:lnTo>
                      <a:lnTo>
                        <a:pt x="445022" y="433388"/>
                      </a:lnTo>
                      <a:lnTo>
                        <a:pt x="454546" y="385764"/>
                      </a:lnTo>
                      <a:lnTo>
                        <a:pt x="540270" y="276224"/>
                      </a:lnTo>
                      <a:lnTo>
                        <a:pt x="535508" y="223838"/>
                      </a:lnTo>
                      <a:lnTo>
                        <a:pt x="449782" y="142876"/>
                      </a:lnTo>
                      <a:lnTo>
                        <a:pt x="449414" y="141034"/>
                      </a:lnTo>
                      <a:lnTo>
                        <a:pt x="548208" y="76200"/>
                      </a:lnTo>
                      <a:lnTo>
                        <a:pt x="668858" y="82550"/>
                      </a:lnTo>
                      <a:lnTo>
                        <a:pt x="776808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0" name="フリーフォーム: 図形 309">
                  <a:extLst>
                    <a:ext uri="{FF2B5EF4-FFF2-40B4-BE49-F238E27FC236}">
                      <a16:creationId xmlns:a16="http://schemas.microsoft.com/office/drawing/2014/main" id="{B176CE95-3C83-4547-98F1-B816E3EAF999}"/>
                    </a:ext>
                  </a:extLst>
                </p:cNvPr>
                <p:cNvSpPr/>
                <p:nvPr/>
              </p:nvSpPr>
              <p:spPr>
                <a:xfrm>
                  <a:off x="30249196" y="32340550"/>
                  <a:ext cx="1678604" cy="1266826"/>
                </a:xfrm>
                <a:custGeom>
                  <a:avLst/>
                  <a:gdLst>
                    <a:gd name="connsiteX0" fmla="*/ 1392854 w 1678604"/>
                    <a:gd name="connsiteY0" fmla="*/ 0 h 1266826"/>
                    <a:gd name="connsiteX1" fmla="*/ 1465920 w 1678604"/>
                    <a:gd name="connsiteY1" fmla="*/ 52456 h 1266826"/>
                    <a:gd name="connsiteX2" fmla="*/ 1450004 w 1678604"/>
                    <a:gd name="connsiteY2" fmla="*/ 151130 h 1266826"/>
                    <a:gd name="connsiteX3" fmla="*/ 1533824 w 1678604"/>
                    <a:gd name="connsiteY3" fmla="*/ 143510 h 1266826"/>
                    <a:gd name="connsiteX4" fmla="*/ 1660676 w 1678604"/>
                    <a:gd name="connsiteY4" fmla="*/ 185794 h 1266826"/>
                    <a:gd name="connsiteX5" fmla="*/ 1678604 w 1678604"/>
                    <a:gd name="connsiteY5" fmla="*/ 225426 h 1266826"/>
                    <a:gd name="connsiteX6" fmla="*/ 1665904 w 1678604"/>
                    <a:gd name="connsiteY6" fmla="*/ 279400 h 1266826"/>
                    <a:gd name="connsiteX7" fmla="*/ 1665904 w 1678604"/>
                    <a:gd name="connsiteY7" fmla="*/ 311150 h 1266826"/>
                    <a:gd name="connsiteX8" fmla="*/ 1589704 w 1678604"/>
                    <a:gd name="connsiteY8" fmla="*/ 482600 h 1266826"/>
                    <a:gd name="connsiteX9" fmla="*/ 1430954 w 1678604"/>
                    <a:gd name="connsiteY9" fmla="*/ 514350 h 1266826"/>
                    <a:gd name="connsiteX10" fmla="*/ 1316654 w 1678604"/>
                    <a:gd name="connsiteY10" fmla="*/ 625474 h 1266826"/>
                    <a:gd name="connsiteX11" fmla="*/ 1205528 w 1678604"/>
                    <a:gd name="connsiteY11" fmla="*/ 619126 h 1266826"/>
                    <a:gd name="connsiteX12" fmla="*/ 1180128 w 1678604"/>
                    <a:gd name="connsiteY12" fmla="*/ 641350 h 1266826"/>
                    <a:gd name="connsiteX13" fmla="*/ 1119804 w 1678604"/>
                    <a:gd name="connsiteY13" fmla="*/ 619126 h 1266826"/>
                    <a:gd name="connsiteX14" fmla="*/ 1084880 w 1678604"/>
                    <a:gd name="connsiteY14" fmla="*/ 650874 h 1266826"/>
                    <a:gd name="connsiteX15" fmla="*/ 1061426 w 1678604"/>
                    <a:gd name="connsiteY15" fmla="*/ 683708 h 1266826"/>
                    <a:gd name="connsiteX16" fmla="*/ 1029696 w 1678604"/>
                    <a:gd name="connsiteY16" fmla="*/ 664478 h 1266826"/>
                    <a:gd name="connsiteX17" fmla="*/ 1029696 w 1678604"/>
                    <a:gd name="connsiteY17" fmla="*/ 664478 h 1266826"/>
                    <a:gd name="connsiteX18" fmla="*/ 1075354 w 1678604"/>
                    <a:gd name="connsiteY18" fmla="*/ 692150 h 1266826"/>
                    <a:gd name="connsiteX19" fmla="*/ 1084880 w 1678604"/>
                    <a:gd name="connsiteY19" fmla="*/ 762000 h 1266826"/>
                    <a:gd name="connsiteX20" fmla="*/ 964228 w 1678604"/>
                    <a:gd name="connsiteY20" fmla="*/ 920750 h 1266826"/>
                    <a:gd name="connsiteX21" fmla="*/ 627680 w 1678604"/>
                    <a:gd name="connsiteY21" fmla="*/ 904874 h 1266826"/>
                    <a:gd name="connsiteX22" fmla="*/ 586404 w 1678604"/>
                    <a:gd name="connsiteY22" fmla="*/ 968374 h 1266826"/>
                    <a:gd name="connsiteX23" fmla="*/ 608628 w 1678604"/>
                    <a:gd name="connsiteY23" fmla="*/ 1035050 h 1266826"/>
                    <a:gd name="connsiteX24" fmla="*/ 532428 w 1678604"/>
                    <a:gd name="connsiteY24" fmla="*/ 1108074 h 1266826"/>
                    <a:gd name="connsiteX25" fmla="*/ 405428 w 1678604"/>
                    <a:gd name="connsiteY25" fmla="*/ 1111250 h 1266826"/>
                    <a:gd name="connsiteX26" fmla="*/ 357804 w 1678604"/>
                    <a:gd name="connsiteY26" fmla="*/ 1162050 h 1266826"/>
                    <a:gd name="connsiteX27" fmla="*/ 360980 w 1678604"/>
                    <a:gd name="connsiteY27" fmla="*/ 1200150 h 1266826"/>
                    <a:gd name="connsiteX28" fmla="*/ 316528 w 1678604"/>
                    <a:gd name="connsiteY28" fmla="*/ 1203326 h 1266826"/>
                    <a:gd name="connsiteX29" fmla="*/ 265728 w 1678604"/>
                    <a:gd name="connsiteY29" fmla="*/ 1266826 h 1266826"/>
                    <a:gd name="connsiteX30" fmla="*/ 171448 w 1678604"/>
                    <a:gd name="connsiteY30" fmla="*/ 1256978 h 1266826"/>
                    <a:gd name="connsiteX31" fmla="*/ 171448 w 1678604"/>
                    <a:gd name="connsiteY31" fmla="*/ 1211262 h 1266826"/>
                    <a:gd name="connsiteX32" fmla="*/ 109536 w 1678604"/>
                    <a:gd name="connsiteY32" fmla="*/ 1192214 h 1266826"/>
                    <a:gd name="connsiteX33" fmla="*/ 38100 w 1678604"/>
                    <a:gd name="connsiteY33" fmla="*/ 992188 h 1266826"/>
                    <a:gd name="connsiteX34" fmla="*/ 0 w 1678604"/>
                    <a:gd name="connsiteY34" fmla="*/ 963614 h 1266826"/>
                    <a:gd name="connsiteX35" fmla="*/ 66676 w 1678604"/>
                    <a:gd name="connsiteY35" fmla="*/ 887414 h 1266826"/>
                    <a:gd name="connsiteX36" fmla="*/ 80964 w 1678604"/>
                    <a:gd name="connsiteY36" fmla="*/ 830262 h 1266826"/>
                    <a:gd name="connsiteX37" fmla="*/ 176212 w 1678604"/>
                    <a:gd name="connsiteY37" fmla="*/ 782638 h 1266826"/>
                    <a:gd name="connsiteX38" fmla="*/ 419100 w 1678604"/>
                    <a:gd name="connsiteY38" fmla="*/ 749300 h 1266826"/>
                    <a:gd name="connsiteX39" fmla="*/ 419994 w 1678604"/>
                    <a:gd name="connsiteY39" fmla="*/ 745722 h 1266826"/>
                    <a:gd name="connsiteX40" fmla="*/ 421304 w 1678604"/>
                    <a:gd name="connsiteY40" fmla="*/ 746126 h 1266826"/>
                    <a:gd name="connsiteX41" fmla="*/ 592754 w 1678604"/>
                    <a:gd name="connsiteY41" fmla="*/ 746126 h 1266826"/>
                    <a:gd name="connsiteX42" fmla="*/ 656254 w 1678604"/>
                    <a:gd name="connsiteY42" fmla="*/ 714374 h 1266826"/>
                    <a:gd name="connsiteX43" fmla="*/ 691180 w 1678604"/>
                    <a:gd name="connsiteY43" fmla="*/ 717550 h 1266826"/>
                    <a:gd name="connsiteX44" fmla="*/ 776904 w 1678604"/>
                    <a:gd name="connsiteY44" fmla="*/ 669926 h 1266826"/>
                    <a:gd name="connsiteX45" fmla="*/ 799128 w 1678604"/>
                    <a:gd name="connsiteY45" fmla="*/ 603250 h 1266826"/>
                    <a:gd name="connsiteX46" fmla="*/ 865804 w 1678604"/>
                    <a:gd name="connsiteY46" fmla="*/ 565150 h 1266826"/>
                    <a:gd name="connsiteX47" fmla="*/ 899004 w 1678604"/>
                    <a:gd name="connsiteY47" fmla="*/ 585272 h 1266826"/>
                    <a:gd name="connsiteX48" fmla="*/ 899004 w 1678604"/>
                    <a:gd name="connsiteY48" fmla="*/ 585272 h 1266826"/>
                    <a:gd name="connsiteX49" fmla="*/ 865804 w 1678604"/>
                    <a:gd name="connsiteY49" fmla="*/ 565150 h 1266826"/>
                    <a:gd name="connsiteX50" fmla="*/ 864330 w 1678604"/>
                    <a:gd name="connsiteY50" fmla="*/ 565992 h 1266826"/>
                    <a:gd name="connsiteX51" fmla="*/ 827704 w 1678604"/>
                    <a:gd name="connsiteY51" fmla="*/ 508000 h 1266826"/>
                    <a:gd name="connsiteX52" fmla="*/ 827704 w 1678604"/>
                    <a:gd name="connsiteY52" fmla="*/ 454026 h 1266826"/>
                    <a:gd name="connsiteX53" fmla="*/ 884854 w 1678604"/>
                    <a:gd name="connsiteY53" fmla="*/ 428626 h 1266826"/>
                    <a:gd name="connsiteX54" fmla="*/ 992804 w 1678604"/>
                    <a:gd name="connsiteY54" fmla="*/ 212726 h 1266826"/>
                    <a:gd name="connsiteX55" fmla="*/ 992804 w 1678604"/>
                    <a:gd name="connsiteY55" fmla="*/ 165100 h 1266826"/>
                    <a:gd name="connsiteX56" fmla="*/ 1049954 w 1678604"/>
                    <a:gd name="connsiteY56" fmla="*/ 130174 h 1266826"/>
                    <a:gd name="connsiteX57" fmla="*/ 1075354 w 1678604"/>
                    <a:gd name="connsiteY57" fmla="*/ 69850 h 1266826"/>
                    <a:gd name="connsiteX58" fmla="*/ 1107104 w 1678604"/>
                    <a:gd name="connsiteY58" fmla="*/ 69850 h 1266826"/>
                    <a:gd name="connsiteX59" fmla="*/ 1148380 w 1678604"/>
                    <a:gd name="connsiteY59" fmla="*/ 85726 h 1266826"/>
                    <a:gd name="connsiteX60" fmla="*/ 1186480 w 1678604"/>
                    <a:gd name="connsiteY60" fmla="*/ 69850 h 1266826"/>
                    <a:gd name="connsiteX61" fmla="*/ 1221404 w 1678604"/>
                    <a:gd name="connsiteY61" fmla="*/ 12700 h 1266826"/>
                    <a:gd name="connsiteX0" fmla="*/ 1392854 w 1678604"/>
                    <a:gd name="connsiteY0" fmla="*/ 0 h 1266826"/>
                    <a:gd name="connsiteX1" fmla="*/ 1465920 w 1678604"/>
                    <a:gd name="connsiteY1" fmla="*/ 52456 h 1266826"/>
                    <a:gd name="connsiteX2" fmla="*/ 1450004 w 1678604"/>
                    <a:gd name="connsiteY2" fmla="*/ 151130 h 1266826"/>
                    <a:gd name="connsiteX3" fmla="*/ 1533824 w 1678604"/>
                    <a:gd name="connsiteY3" fmla="*/ 143510 h 1266826"/>
                    <a:gd name="connsiteX4" fmla="*/ 1660676 w 1678604"/>
                    <a:gd name="connsiteY4" fmla="*/ 185794 h 1266826"/>
                    <a:gd name="connsiteX5" fmla="*/ 1678604 w 1678604"/>
                    <a:gd name="connsiteY5" fmla="*/ 225426 h 1266826"/>
                    <a:gd name="connsiteX6" fmla="*/ 1665904 w 1678604"/>
                    <a:gd name="connsiteY6" fmla="*/ 279400 h 1266826"/>
                    <a:gd name="connsiteX7" fmla="*/ 1665904 w 1678604"/>
                    <a:gd name="connsiteY7" fmla="*/ 311150 h 1266826"/>
                    <a:gd name="connsiteX8" fmla="*/ 1589704 w 1678604"/>
                    <a:gd name="connsiteY8" fmla="*/ 482600 h 1266826"/>
                    <a:gd name="connsiteX9" fmla="*/ 1430954 w 1678604"/>
                    <a:gd name="connsiteY9" fmla="*/ 514350 h 1266826"/>
                    <a:gd name="connsiteX10" fmla="*/ 1316654 w 1678604"/>
                    <a:gd name="connsiteY10" fmla="*/ 625474 h 1266826"/>
                    <a:gd name="connsiteX11" fmla="*/ 1205528 w 1678604"/>
                    <a:gd name="connsiteY11" fmla="*/ 619126 h 1266826"/>
                    <a:gd name="connsiteX12" fmla="*/ 1180128 w 1678604"/>
                    <a:gd name="connsiteY12" fmla="*/ 641350 h 1266826"/>
                    <a:gd name="connsiteX13" fmla="*/ 1119804 w 1678604"/>
                    <a:gd name="connsiteY13" fmla="*/ 619126 h 1266826"/>
                    <a:gd name="connsiteX14" fmla="*/ 1084880 w 1678604"/>
                    <a:gd name="connsiteY14" fmla="*/ 650874 h 1266826"/>
                    <a:gd name="connsiteX15" fmla="*/ 1061426 w 1678604"/>
                    <a:gd name="connsiteY15" fmla="*/ 683708 h 1266826"/>
                    <a:gd name="connsiteX16" fmla="*/ 1029696 w 1678604"/>
                    <a:gd name="connsiteY16" fmla="*/ 664478 h 1266826"/>
                    <a:gd name="connsiteX17" fmla="*/ 1029696 w 1678604"/>
                    <a:gd name="connsiteY17" fmla="*/ 664478 h 1266826"/>
                    <a:gd name="connsiteX18" fmla="*/ 1075354 w 1678604"/>
                    <a:gd name="connsiteY18" fmla="*/ 692150 h 1266826"/>
                    <a:gd name="connsiteX19" fmla="*/ 1084880 w 1678604"/>
                    <a:gd name="connsiteY19" fmla="*/ 762000 h 1266826"/>
                    <a:gd name="connsiteX20" fmla="*/ 964228 w 1678604"/>
                    <a:gd name="connsiteY20" fmla="*/ 920750 h 1266826"/>
                    <a:gd name="connsiteX21" fmla="*/ 627680 w 1678604"/>
                    <a:gd name="connsiteY21" fmla="*/ 904874 h 1266826"/>
                    <a:gd name="connsiteX22" fmla="*/ 586404 w 1678604"/>
                    <a:gd name="connsiteY22" fmla="*/ 968374 h 1266826"/>
                    <a:gd name="connsiteX23" fmla="*/ 608628 w 1678604"/>
                    <a:gd name="connsiteY23" fmla="*/ 1035050 h 1266826"/>
                    <a:gd name="connsiteX24" fmla="*/ 532428 w 1678604"/>
                    <a:gd name="connsiteY24" fmla="*/ 1108074 h 1266826"/>
                    <a:gd name="connsiteX25" fmla="*/ 405428 w 1678604"/>
                    <a:gd name="connsiteY25" fmla="*/ 1111250 h 1266826"/>
                    <a:gd name="connsiteX26" fmla="*/ 357804 w 1678604"/>
                    <a:gd name="connsiteY26" fmla="*/ 1162050 h 1266826"/>
                    <a:gd name="connsiteX27" fmla="*/ 360980 w 1678604"/>
                    <a:gd name="connsiteY27" fmla="*/ 1200150 h 1266826"/>
                    <a:gd name="connsiteX28" fmla="*/ 316528 w 1678604"/>
                    <a:gd name="connsiteY28" fmla="*/ 1203326 h 1266826"/>
                    <a:gd name="connsiteX29" fmla="*/ 265728 w 1678604"/>
                    <a:gd name="connsiteY29" fmla="*/ 1266826 h 1266826"/>
                    <a:gd name="connsiteX30" fmla="*/ 171448 w 1678604"/>
                    <a:gd name="connsiteY30" fmla="*/ 1256978 h 1266826"/>
                    <a:gd name="connsiteX31" fmla="*/ 171448 w 1678604"/>
                    <a:gd name="connsiteY31" fmla="*/ 1211262 h 1266826"/>
                    <a:gd name="connsiteX32" fmla="*/ 109536 w 1678604"/>
                    <a:gd name="connsiteY32" fmla="*/ 1192214 h 1266826"/>
                    <a:gd name="connsiteX33" fmla="*/ 38100 w 1678604"/>
                    <a:gd name="connsiteY33" fmla="*/ 992188 h 1266826"/>
                    <a:gd name="connsiteX34" fmla="*/ 0 w 1678604"/>
                    <a:gd name="connsiteY34" fmla="*/ 963614 h 1266826"/>
                    <a:gd name="connsiteX35" fmla="*/ 66676 w 1678604"/>
                    <a:gd name="connsiteY35" fmla="*/ 887414 h 1266826"/>
                    <a:gd name="connsiteX36" fmla="*/ 80964 w 1678604"/>
                    <a:gd name="connsiteY36" fmla="*/ 830262 h 1266826"/>
                    <a:gd name="connsiteX37" fmla="*/ 176212 w 1678604"/>
                    <a:gd name="connsiteY37" fmla="*/ 782638 h 1266826"/>
                    <a:gd name="connsiteX38" fmla="*/ 419100 w 1678604"/>
                    <a:gd name="connsiteY38" fmla="*/ 749300 h 1266826"/>
                    <a:gd name="connsiteX39" fmla="*/ 419994 w 1678604"/>
                    <a:gd name="connsiteY39" fmla="*/ 745722 h 1266826"/>
                    <a:gd name="connsiteX40" fmla="*/ 421304 w 1678604"/>
                    <a:gd name="connsiteY40" fmla="*/ 746126 h 1266826"/>
                    <a:gd name="connsiteX41" fmla="*/ 592754 w 1678604"/>
                    <a:gd name="connsiteY41" fmla="*/ 746126 h 1266826"/>
                    <a:gd name="connsiteX42" fmla="*/ 656254 w 1678604"/>
                    <a:gd name="connsiteY42" fmla="*/ 714374 h 1266826"/>
                    <a:gd name="connsiteX43" fmla="*/ 691180 w 1678604"/>
                    <a:gd name="connsiteY43" fmla="*/ 717550 h 1266826"/>
                    <a:gd name="connsiteX44" fmla="*/ 776904 w 1678604"/>
                    <a:gd name="connsiteY44" fmla="*/ 669926 h 1266826"/>
                    <a:gd name="connsiteX45" fmla="*/ 799128 w 1678604"/>
                    <a:gd name="connsiteY45" fmla="*/ 603250 h 1266826"/>
                    <a:gd name="connsiteX46" fmla="*/ 865804 w 1678604"/>
                    <a:gd name="connsiteY46" fmla="*/ 565150 h 1266826"/>
                    <a:gd name="connsiteX47" fmla="*/ 899004 w 1678604"/>
                    <a:gd name="connsiteY47" fmla="*/ 585272 h 1266826"/>
                    <a:gd name="connsiteX48" fmla="*/ 865804 w 1678604"/>
                    <a:gd name="connsiteY48" fmla="*/ 565150 h 1266826"/>
                    <a:gd name="connsiteX49" fmla="*/ 864330 w 1678604"/>
                    <a:gd name="connsiteY49" fmla="*/ 565992 h 1266826"/>
                    <a:gd name="connsiteX50" fmla="*/ 827704 w 1678604"/>
                    <a:gd name="connsiteY50" fmla="*/ 508000 h 1266826"/>
                    <a:gd name="connsiteX51" fmla="*/ 827704 w 1678604"/>
                    <a:gd name="connsiteY51" fmla="*/ 454026 h 1266826"/>
                    <a:gd name="connsiteX52" fmla="*/ 884854 w 1678604"/>
                    <a:gd name="connsiteY52" fmla="*/ 428626 h 1266826"/>
                    <a:gd name="connsiteX53" fmla="*/ 992804 w 1678604"/>
                    <a:gd name="connsiteY53" fmla="*/ 212726 h 1266826"/>
                    <a:gd name="connsiteX54" fmla="*/ 992804 w 1678604"/>
                    <a:gd name="connsiteY54" fmla="*/ 165100 h 1266826"/>
                    <a:gd name="connsiteX55" fmla="*/ 1049954 w 1678604"/>
                    <a:gd name="connsiteY55" fmla="*/ 130174 h 1266826"/>
                    <a:gd name="connsiteX56" fmla="*/ 1075354 w 1678604"/>
                    <a:gd name="connsiteY56" fmla="*/ 69850 h 1266826"/>
                    <a:gd name="connsiteX57" fmla="*/ 1107104 w 1678604"/>
                    <a:gd name="connsiteY57" fmla="*/ 69850 h 1266826"/>
                    <a:gd name="connsiteX58" fmla="*/ 1148380 w 1678604"/>
                    <a:gd name="connsiteY58" fmla="*/ 85726 h 1266826"/>
                    <a:gd name="connsiteX59" fmla="*/ 1186480 w 1678604"/>
                    <a:gd name="connsiteY59" fmla="*/ 69850 h 1266826"/>
                    <a:gd name="connsiteX60" fmla="*/ 1221404 w 1678604"/>
                    <a:gd name="connsiteY60" fmla="*/ 12700 h 1266826"/>
                    <a:gd name="connsiteX61" fmla="*/ 1392854 w 1678604"/>
                    <a:gd name="connsiteY61" fmla="*/ 0 h 1266826"/>
                    <a:gd name="connsiteX0" fmla="*/ 1392854 w 1678604"/>
                    <a:gd name="connsiteY0" fmla="*/ 0 h 1266826"/>
                    <a:gd name="connsiteX1" fmla="*/ 1465920 w 1678604"/>
                    <a:gd name="connsiteY1" fmla="*/ 52456 h 1266826"/>
                    <a:gd name="connsiteX2" fmla="*/ 1450004 w 1678604"/>
                    <a:gd name="connsiteY2" fmla="*/ 151130 h 1266826"/>
                    <a:gd name="connsiteX3" fmla="*/ 1533824 w 1678604"/>
                    <a:gd name="connsiteY3" fmla="*/ 143510 h 1266826"/>
                    <a:gd name="connsiteX4" fmla="*/ 1660676 w 1678604"/>
                    <a:gd name="connsiteY4" fmla="*/ 185794 h 1266826"/>
                    <a:gd name="connsiteX5" fmla="*/ 1678604 w 1678604"/>
                    <a:gd name="connsiteY5" fmla="*/ 225426 h 1266826"/>
                    <a:gd name="connsiteX6" fmla="*/ 1665904 w 1678604"/>
                    <a:gd name="connsiteY6" fmla="*/ 279400 h 1266826"/>
                    <a:gd name="connsiteX7" fmla="*/ 1665904 w 1678604"/>
                    <a:gd name="connsiteY7" fmla="*/ 311150 h 1266826"/>
                    <a:gd name="connsiteX8" fmla="*/ 1589704 w 1678604"/>
                    <a:gd name="connsiteY8" fmla="*/ 482600 h 1266826"/>
                    <a:gd name="connsiteX9" fmla="*/ 1430954 w 1678604"/>
                    <a:gd name="connsiteY9" fmla="*/ 514350 h 1266826"/>
                    <a:gd name="connsiteX10" fmla="*/ 1316654 w 1678604"/>
                    <a:gd name="connsiteY10" fmla="*/ 625474 h 1266826"/>
                    <a:gd name="connsiteX11" fmla="*/ 1205528 w 1678604"/>
                    <a:gd name="connsiteY11" fmla="*/ 619126 h 1266826"/>
                    <a:gd name="connsiteX12" fmla="*/ 1180128 w 1678604"/>
                    <a:gd name="connsiteY12" fmla="*/ 641350 h 1266826"/>
                    <a:gd name="connsiteX13" fmla="*/ 1119804 w 1678604"/>
                    <a:gd name="connsiteY13" fmla="*/ 619126 h 1266826"/>
                    <a:gd name="connsiteX14" fmla="*/ 1084880 w 1678604"/>
                    <a:gd name="connsiteY14" fmla="*/ 650874 h 1266826"/>
                    <a:gd name="connsiteX15" fmla="*/ 1061426 w 1678604"/>
                    <a:gd name="connsiteY15" fmla="*/ 683708 h 1266826"/>
                    <a:gd name="connsiteX16" fmla="*/ 1029696 w 1678604"/>
                    <a:gd name="connsiteY16" fmla="*/ 664478 h 1266826"/>
                    <a:gd name="connsiteX17" fmla="*/ 1029696 w 1678604"/>
                    <a:gd name="connsiteY17" fmla="*/ 664478 h 1266826"/>
                    <a:gd name="connsiteX18" fmla="*/ 1075354 w 1678604"/>
                    <a:gd name="connsiteY18" fmla="*/ 692150 h 1266826"/>
                    <a:gd name="connsiteX19" fmla="*/ 1084880 w 1678604"/>
                    <a:gd name="connsiteY19" fmla="*/ 762000 h 1266826"/>
                    <a:gd name="connsiteX20" fmla="*/ 964228 w 1678604"/>
                    <a:gd name="connsiteY20" fmla="*/ 920750 h 1266826"/>
                    <a:gd name="connsiteX21" fmla="*/ 627680 w 1678604"/>
                    <a:gd name="connsiteY21" fmla="*/ 904874 h 1266826"/>
                    <a:gd name="connsiteX22" fmla="*/ 586404 w 1678604"/>
                    <a:gd name="connsiteY22" fmla="*/ 968374 h 1266826"/>
                    <a:gd name="connsiteX23" fmla="*/ 608628 w 1678604"/>
                    <a:gd name="connsiteY23" fmla="*/ 1035050 h 1266826"/>
                    <a:gd name="connsiteX24" fmla="*/ 532428 w 1678604"/>
                    <a:gd name="connsiteY24" fmla="*/ 1108074 h 1266826"/>
                    <a:gd name="connsiteX25" fmla="*/ 405428 w 1678604"/>
                    <a:gd name="connsiteY25" fmla="*/ 1111250 h 1266826"/>
                    <a:gd name="connsiteX26" fmla="*/ 357804 w 1678604"/>
                    <a:gd name="connsiteY26" fmla="*/ 1162050 h 1266826"/>
                    <a:gd name="connsiteX27" fmla="*/ 360980 w 1678604"/>
                    <a:gd name="connsiteY27" fmla="*/ 1200150 h 1266826"/>
                    <a:gd name="connsiteX28" fmla="*/ 316528 w 1678604"/>
                    <a:gd name="connsiteY28" fmla="*/ 1203326 h 1266826"/>
                    <a:gd name="connsiteX29" fmla="*/ 265728 w 1678604"/>
                    <a:gd name="connsiteY29" fmla="*/ 1266826 h 1266826"/>
                    <a:gd name="connsiteX30" fmla="*/ 171448 w 1678604"/>
                    <a:gd name="connsiteY30" fmla="*/ 1256978 h 1266826"/>
                    <a:gd name="connsiteX31" fmla="*/ 171448 w 1678604"/>
                    <a:gd name="connsiteY31" fmla="*/ 1211262 h 1266826"/>
                    <a:gd name="connsiteX32" fmla="*/ 109536 w 1678604"/>
                    <a:gd name="connsiteY32" fmla="*/ 1192214 h 1266826"/>
                    <a:gd name="connsiteX33" fmla="*/ 38100 w 1678604"/>
                    <a:gd name="connsiteY33" fmla="*/ 992188 h 1266826"/>
                    <a:gd name="connsiteX34" fmla="*/ 0 w 1678604"/>
                    <a:gd name="connsiteY34" fmla="*/ 963614 h 1266826"/>
                    <a:gd name="connsiteX35" fmla="*/ 66676 w 1678604"/>
                    <a:gd name="connsiteY35" fmla="*/ 887414 h 1266826"/>
                    <a:gd name="connsiteX36" fmla="*/ 80964 w 1678604"/>
                    <a:gd name="connsiteY36" fmla="*/ 830262 h 1266826"/>
                    <a:gd name="connsiteX37" fmla="*/ 176212 w 1678604"/>
                    <a:gd name="connsiteY37" fmla="*/ 782638 h 1266826"/>
                    <a:gd name="connsiteX38" fmla="*/ 419100 w 1678604"/>
                    <a:gd name="connsiteY38" fmla="*/ 749300 h 1266826"/>
                    <a:gd name="connsiteX39" fmla="*/ 419994 w 1678604"/>
                    <a:gd name="connsiteY39" fmla="*/ 745722 h 1266826"/>
                    <a:gd name="connsiteX40" fmla="*/ 421304 w 1678604"/>
                    <a:gd name="connsiteY40" fmla="*/ 746126 h 1266826"/>
                    <a:gd name="connsiteX41" fmla="*/ 592754 w 1678604"/>
                    <a:gd name="connsiteY41" fmla="*/ 746126 h 1266826"/>
                    <a:gd name="connsiteX42" fmla="*/ 656254 w 1678604"/>
                    <a:gd name="connsiteY42" fmla="*/ 714374 h 1266826"/>
                    <a:gd name="connsiteX43" fmla="*/ 691180 w 1678604"/>
                    <a:gd name="connsiteY43" fmla="*/ 717550 h 1266826"/>
                    <a:gd name="connsiteX44" fmla="*/ 776904 w 1678604"/>
                    <a:gd name="connsiteY44" fmla="*/ 669926 h 1266826"/>
                    <a:gd name="connsiteX45" fmla="*/ 799128 w 1678604"/>
                    <a:gd name="connsiteY45" fmla="*/ 603250 h 1266826"/>
                    <a:gd name="connsiteX46" fmla="*/ 865804 w 1678604"/>
                    <a:gd name="connsiteY46" fmla="*/ 565150 h 1266826"/>
                    <a:gd name="connsiteX47" fmla="*/ 865804 w 1678604"/>
                    <a:gd name="connsiteY47" fmla="*/ 565150 h 1266826"/>
                    <a:gd name="connsiteX48" fmla="*/ 864330 w 1678604"/>
                    <a:gd name="connsiteY48" fmla="*/ 565992 h 1266826"/>
                    <a:gd name="connsiteX49" fmla="*/ 827704 w 1678604"/>
                    <a:gd name="connsiteY49" fmla="*/ 508000 h 1266826"/>
                    <a:gd name="connsiteX50" fmla="*/ 827704 w 1678604"/>
                    <a:gd name="connsiteY50" fmla="*/ 454026 h 1266826"/>
                    <a:gd name="connsiteX51" fmla="*/ 884854 w 1678604"/>
                    <a:gd name="connsiteY51" fmla="*/ 428626 h 1266826"/>
                    <a:gd name="connsiteX52" fmla="*/ 992804 w 1678604"/>
                    <a:gd name="connsiteY52" fmla="*/ 212726 h 1266826"/>
                    <a:gd name="connsiteX53" fmla="*/ 992804 w 1678604"/>
                    <a:gd name="connsiteY53" fmla="*/ 165100 h 1266826"/>
                    <a:gd name="connsiteX54" fmla="*/ 1049954 w 1678604"/>
                    <a:gd name="connsiteY54" fmla="*/ 130174 h 1266826"/>
                    <a:gd name="connsiteX55" fmla="*/ 1075354 w 1678604"/>
                    <a:gd name="connsiteY55" fmla="*/ 69850 h 1266826"/>
                    <a:gd name="connsiteX56" fmla="*/ 1107104 w 1678604"/>
                    <a:gd name="connsiteY56" fmla="*/ 69850 h 1266826"/>
                    <a:gd name="connsiteX57" fmla="*/ 1148380 w 1678604"/>
                    <a:gd name="connsiteY57" fmla="*/ 85726 h 1266826"/>
                    <a:gd name="connsiteX58" fmla="*/ 1186480 w 1678604"/>
                    <a:gd name="connsiteY58" fmla="*/ 69850 h 1266826"/>
                    <a:gd name="connsiteX59" fmla="*/ 1221404 w 1678604"/>
                    <a:gd name="connsiteY59" fmla="*/ 12700 h 1266826"/>
                    <a:gd name="connsiteX60" fmla="*/ 1392854 w 1678604"/>
                    <a:gd name="connsiteY60" fmla="*/ 0 h 1266826"/>
                    <a:gd name="connsiteX0" fmla="*/ 1392854 w 1678604"/>
                    <a:gd name="connsiteY0" fmla="*/ 0 h 1266826"/>
                    <a:gd name="connsiteX1" fmla="*/ 1465920 w 1678604"/>
                    <a:gd name="connsiteY1" fmla="*/ 52456 h 1266826"/>
                    <a:gd name="connsiteX2" fmla="*/ 1450004 w 1678604"/>
                    <a:gd name="connsiteY2" fmla="*/ 151130 h 1266826"/>
                    <a:gd name="connsiteX3" fmla="*/ 1533824 w 1678604"/>
                    <a:gd name="connsiteY3" fmla="*/ 143510 h 1266826"/>
                    <a:gd name="connsiteX4" fmla="*/ 1660676 w 1678604"/>
                    <a:gd name="connsiteY4" fmla="*/ 185794 h 1266826"/>
                    <a:gd name="connsiteX5" fmla="*/ 1678604 w 1678604"/>
                    <a:gd name="connsiteY5" fmla="*/ 225426 h 1266826"/>
                    <a:gd name="connsiteX6" fmla="*/ 1665904 w 1678604"/>
                    <a:gd name="connsiteY6" fmla="*/ 279400 h 1266826"/>
                    <a:gd name="connsiteX7" fmla="*/ 1665904 w 1678604"/>
                    <a:gd name="connsiteY7" fmla="*/ 311150 h 1266826"/>
                    <a:gd name="connsiteX8" fmla="*/ 1589704 w 1678604"/>
                    <a:gd name="connsiteY8" fmla="*/ 482600 h 1266826"/>
                    <a:gd name="connsiteX9" fmla="*/ 1430954 w 1678604"/>
                    <a:gd name="connsiteY9" fmla="*/ 514350 h 1266826"/>
                    <a:gd name="connsiteX10" fmla="*/ 1316654 w 1678604"/>
                    <a:gd name="connsiteY10" fmla="*/ 625474 h 1266826"/>
                    <a:gd name="connsiteX11" fmla="*/ 1205528 w 1678604"/>
                    <a:gd name="connsiteY11" fmla="*/ 619126 h 1266826"/>
                    <a:gd name="connsiteX12" fmla="*/ 1180128 w 1678604"/>
                    <a:gd name="connsiteY12" fmla="*/ 641350 h 1266826"/>
                    <a:gd name="connsiteX13" fmla="*/ 1119804 w 1678604"/>
                    <a:gd name="connsiteY13" fmla="*/ 619126 h 1266826"/>
                    <a:gd name="connsiteX14" fmla="*/ 1084880 w 1678604"/>
                    <a:gd name="connsiteY14" fmla="*/ 650874 h 1266826"/>
                    <a:gd name="connsiteX15" fmla="*/ 1061426 w 1678604"/>
                    <a:gd name="connsiteY15" fmla="*/ 683708 h 1266826"/>
                    <a:gd name="connsiteX16" fmla="*/ 1029696 w 1678604"/>
                    <a:gd name="connsiteY16" fmla="*/ 664478 h 1266826"/>
                    <a:gd name="connsiteX17" fmla="*/ 1075354 w 1678604"/>
                    <a:gd name="connsiteY17" fmla="*/ 692150 h 1266826"/>
                    <a:gd name="connsiteX18" fmla="*/ 1084880 w 1678604"/>
                    <a:gd name="connsiteY18" fmla="*/ 762000 h 1266826"/>
                    <a:gd name="connsiteX19" fmla="*/ 964228 w 1678604"/>
                    <a:gd name="connsiteY19" fmla="*/ 920750 h 1266826"/>
                    <a:gd name="connsiteX20" fmla="*/ 627680 w 1678604"/>
                    <a:gd name="connsiteY20" fmla="*/ 904874 h 1266826"/>
                    <a:gd name="connsiteX21" fmla="*/ 586404 w 1678604"/>
                    <a:gd name="connsiteY21" fmla="*/ 968374 h 1266826"/>
                    <a:gd name="connsiteX22" fmla="*/ 608628 w 1678604"/>
                    <a:gd name="connsiteY22" fmla="*/ 1035050 h 1266826"/>
                    <a:gd name="connsiteX23" fmla="*/ 532428 w 1678604"/>
                    <a:gd name="connsiteY23" fmla="*/ 1108074 h 1266826"/>
                    <a:gd name="connsiteX24" fmla="*/ 405428 w 1678604"/>
                    <a:gd name="connsiteY24" fmla="*/ 1111250 h 1266826"/>
                    <a:gd name="connsiteX25" fmla="*/ 357804 w 1678604"/>
                    <a:gd name="connsiteY25" fmla="*/ 1162050 h 1266826"/>
                    <a:gd name="connsiteX26" fmla="*/ 360980 w 1678604"/>
                    <a:gd name="connsiteY26" fmla="*/ 1200150 h 1266826"/>
                    <a:gd name="connsiteX27" fmla="*/ 316528 w 1678604"/>
                    <a:gd name="connsiteY27" fmla="*/ 1203326 h 1266826"/>
                    <a:gd name="connsiteX28" fmla="*/ 265728 w 1678604"/>
                    <a:gd name="connsiteY28" fmla="*/ 1266826 h 1266826"/>
                    <a:gd name="connsiteX29" fmla="*/ 171448 w 1678604"/>
                    <a:gd name="connsiteY29" fmla="*/ 1256978 h 1266826"/>
                    <a:gd name="connsiteX30" fmla="*/ 171448 w 1678604"/>
                    <a:gd name="connsiteY30" fmla="*/ 1211262 h 1266826"/>
                    <a:gd name="connsiteX31" fmla="*/ 109536 w 1678604"/>
                    <a:gd name="connsiteY31" fmla="*/ 1192214 h 1266826"/>
                    <a:gd name="connsiteX32" fmla="*/ 38100 w 1678604"/>
                    <a:gd name="connsiteY32" fmla="*/ 992188 h 1266826"/>
                    <a:gd name="connsiteX33" fmla="*/ 0 w 1678604"/>
                    <a:gd name="connsiteY33" fmla="*/ 963614 h 1266826"/>
                    <a:gd name="connsiteX34" fmla="*/ 66676 w 1678604"/>
                    <a:gd name="connsiteY34" fmla="*/ 887414 h 1266826"/>
                    <a:gd name="connsiteX35" fmla="*/ 80964 w 1678604"/>
                    <a:gd name="connsiteY35" fmla="*/ 830262 h 1266826"/>
                    <a:gd name="connsiteX36" fmla="*/ 176212 w 1678604"/>
                    <a:gd name="connsiteY36" fmla="*/ 782638 h 1266826"/>
                    <a:gd name="connsiteX37" fmla="*/ 419100 w 1678604"/>
                    <a:gd name="connsiteY37" fmla="*/ 749300 h 1266826"/>
                    <a:gd name="connsiteX38" fmla="*/ 419994 w 1678604"/>
                    <a:gd name="connsiteY38" fmla="*/ 745722 h 1266826"/>
                    <a:gd name="connsiteX39" fmla="*/ 421304 w 1678604"/>
                    <a:gd name="connsiteY39" fmla="*/ 746126 h 1266826"/>
                    <a:gd name="connsiteX40" fmla="*/ 592754 w 1678604"/>
                    <a:gd name="connsiteY40" fmla="*/ 746126 h 1266826"/>
                    <a:gd name="connsiteX41" fmla="*/ 656254 w 1678604"/>
                    <a:gd name="connsiteY41" fmla="*/ 714374 h 1266826"/>
                    <a:gd name="connsiteX42" fmla="*/ 691180 w 1678604"/>
                    <a:gd name="connsiteY42" fmla="*/ 717550 h 1266826"/>
                    <a:gd name="connsiteX43" fmla="*/ 776904 w 1678604"/>
                    <a:gd name="connsiteY43" fmla="*/ 669926 h 1266826"/>
                    <a:gd name="connsiteX44" fmla="*/ 799128 w 1678604"/>
                    <a:gd name="connsiteY44" fmla="*/ 603250 h 1266826"/>
                    <a:gd name="connsiteX45" fmla="*/ 865804 w 1678604"/>
                    <a:gd name="connsiteY45" fmla="*/ 565150 h 1266826"/>
                    <a:gd name="connsiteX46" fmla="*/ 865804 w 1678604"/>
                    <a:gd name="connsiteY46" fmla="*/ 565150 h 1266826"/>
                    <a:gd name="connsiteX47" fmla="*/ 864330 w 1678604"/>
                    <a:gd name="connsiteY47" fmla="*/ 565992 h 1266826"/>
                    <a:gd name="connsiteX48" fmla="*/ 827704 w 1678604"/>
                    <a:gd name="connsiteY48" fmla="*/ 508000 h 1266826"/>
                    <a:gd name="connsiteX49" fmla="*/ 827704 w 1678604"/>
                    <a:gd name="connsiteY49" fmla="*/ 454026 h 1266826"/>
                    <a:gd name="connsiteX50" fmla="*/ 884854 w 1678604"/>
                    <a:gd name="connsiteY50" fmla="*/ 428626 h 1266826"/>
                    <a:gd name="connsiteX51" fmla="*/ 992804 w 1678604"/>
                    <a:gd name="connsiteY51" fmla="*/ 212726 h 1266826"/>
                    <a:gd name="connsiteX52" fmla="*/ 992804 w 1678604"/>
                    <a:gd name="connsiteY52" fmla="*/ 165100 h 1266826"/>
                    <a:gd name="connsiteX53" fmla="*/ 1049954 w 1678604"/>
                    <a:gd name="connsiteY53" fmla="*/ 130174 h 1266826"/>
                    <a:gd name="connsiteX54" fmla="*/ 1075354 w 1678604"/>
                    <a:gd name="connsiteY54" fmla="*/ 69850 h 1266826"/>
                    <a:gd name="connsiteX55" fmla="*/ 1107104 w 1678604"/>
                    <a:gd name="connsiteY55" fmla="*/ 69850 h 1266826"/>
                    <a:gd name="connsiteX56" fmla="*/ 1148380 w 1678604"/>
                    <a:gd name="connsiteY56" fmla="*/ 85726 h 1266826"/>
                    <a:gd name="connsiteX57" fmla="*/ 1186480 w 1678604"/>
                    <a:gd name="connsiteY57" fmla="*/ 69850 h 1266826"/>
                    <a:gd name="connsiteX58" fmla="*/ 1221404 w 1678604"/>
                    <a:gd name="connsiteY58" fmla="*/ 12700 h 1266826"/>
                    <a:gd name="connsiteX59" fmla="*/ 1392854 w 1678604"/>
                    <a:gd name="connsiteY59" fmla="*/ 0 h 1266826"/>
                    <a:gd name="connsiteX0" fmla="*/ 1392854 w 1678604"/>
                    <a:gd name="connsiteY0" fmla="*/ 0 h 1266826"/>
                    <a:gd name="connsiteX1" fmla="*/ 1465920 w 1678604"/>
                    <a:gd name="connsiteY1" fmla="*/ 52456 h 1266826"/>
                    <a:gd name="connsiteX2" fmla="*/ 1450004 w 1678604"/>
                    <a:gd name="connsiteY2" fmla="*/ 151130 h 1266826"/>
                    <a:gd name="connsiteX3" fmla="*/ 1533824 w 1678604"/>
                    <a:gd name="connsiteY3" fmla="*/ 143510 h 1266826"/>
                    <a:gd name="connsiteX4" fmla="*/ 1660676 w 1678604"/>
                    <a:gd name="connsiteY4" fmla="*/ 185794 h 1266826"/>
                    <a:gd name="connsiteX5" fmla="*/ 1678604 w 1678604"/>
                    <a:gd name="connsiteY5" fmla="*/ 225426 h 1266826"/>
                    <a:gd name="connsiteX6" fmla="*/ 1665904 w 1678604"/>
                    <a:gd name="connsiteY6" fmla="*/ 279400 h 1266826"/>
                    <a:gd name="connsiteX7" fmla="*/ 1665904 w 1678604"/>
                    <a:gd name="connsiteY7" fmla="*/ 311150 h 1266826"/>
                    <a:gd name="connsiteX8" fmla="*/ 1589704 w 1678604"/>
                    <a:gd name="connsiteY8" fmla="*/ 482600 h 1266826"/>
                    <a:gd name="connsiteX9" fmla="*/ 1430954 w 1678604"/>
                    <a:gd name="connsiteY9" fmla="*/ 514350 h 1266826"/>
                    <a:gd name="connsiteX10" fmla="*/ 1316654 w 1678604"/>
                    <a:gd name="connsiteY10" fmla="*/ 625474 h 1266826"/>
                    <a:gd name="connsiteX11" fmla="*/ 1205528 w 1678604"/>
                    <a:gd name="connsiteY11" fmla="*/ 619126 h 1266826"/>
                    <a:gd name="connsiteX12" fmla="*/ 1180128 w 1678604"/>
                    <a:gd name="connsiteY12" fmla="*/ 641350 h 1266826"/>
                    <a:gd name="connsiteX13" fmla="*/ 1119804 w 1678604"/>
                    <a:gd name="connsiteY13" fmla="*/ 619126 h 1266826"/>
                    <a:gd name="connsiteX14" fmla="*/ 1084880 w 1678604"/>
                    <a:gd name="connsiteY14" fmla="*/ 650874 h 1266826"/>
                    <a:gd name="connsiteX15" fmla="*/ 1061426 w 1678604"/>
                    <a:gd name="connsiteY15" fmla="*/ 683708 h 1266826"/>
                    <a:gd name="connsiteX16" fmla="*/ 1075354 w 1678604"/>
                    <a:gd name="connsiteY16" fmla="*/ 692150 h 1266826"/>
                    <a:gd name="connsiteX17" fmla="*/ 1084880 w 1678604"/>
                    <a:gd name="connsiteY17" fmla="*/ 762000 h 1266826"/>
                    <a:gd name="connsiteX18" fmla="*/ 964228 w 1678604"/>
                    <a:gd name="connsiteY18" fmla="*/ 920750 h 1266826"/>
                    <a:gd name="connsiteX19" fmla="*/ 627680 w 1678604"/>
                    <a:gd name="connsiteY19" fmla="*/ 904874 h 1266826"/>
                    <a:gd name="connsiteX20" fmla="*/ 586404 w 1678604"/>
                    <a:gd name="connsiteY20" fmla="*/ 968374 h 1266826"/>
                    <a:gd name="connsiteX21" fmla="*/ 608628 w 1678604"/>
                    <a:gd name="connsiteY21" fmla="*/ 1035050 h 1266826"/>
                    <a:gd name="connsiteX22" fmla="*/ 532428 w 1678604"/>
                    <a:gd name="connsiteY22" fmla="*/ 1108074 h 1266826"/>
                    <a:gd name="connsiteX23" fmla="*/ 405428 w 1678604"/>
                    <a:gd name="connsiteY23" fmla="*/ 1111250 h 1266826"/>
                    <a:gd name="connsiteX24" fmla="*/ 357804 w 1678604"/>
                    <a:gd name="connsiteY24" fmla="*/ 1162050 h 1266826"/>
                    <a:gd name="connsiteX25" fmla="*/ 360980 w 1678604"/>
                    <a:gd name="connsiteY25" fmla="*/ 1200150 h 1266826"/>
                    <a:gd name="connsiteX26" fmla="*/ 316528 w 1678604"/>
                    <a:gd name="connsiteY26" fmla="*/ 1203326 h 1266826"/>
                    <a:gd name="connsiteX27" fmla="*/ 265728 w 1678604"/>
                    <a:gd name="connsiteY27" fmla="*/ 1266826 h 1266826"/>
                    <a:gd name="connsiteX28" fmla="*/ 171448 w 1678604"/>
                    <a:gd name="connsiteY28" fmla="*/ 1256978 h 1266826"/>
                    <a:gd name="connsiteX29" fmla="*/ 171448 w 1678604"/>
                    <a:gd name="connsiteY29" fmla="*/ 1211262 h 1266826"/>
                    <a:gd name="connsiteX30" fmla="*/ 109536 w 1678604"/>
                    <a:gd name="connsiteY30" fmla="*/ 1192214 h 1266826"/>
                    <a:gd name="connsiteX31" fmla="*/ 38100 w 1678604"/>
                    <a:gd name="connsiteY31" fmla="*/ 992188 h 1266826"/>
                    <a:gd name="connsiteX32" fmla="*/ 0 w 1678604"/>
                    <a:gd name="connsiteY32" fmla="*/ 963614 h 1266826"/>
                    <a:gd name="connsiteX33" fmla="*/ 66676 w 1678604"/>
                    <a:gd name="connsiteY33" fmla="*/ 887414 h 1266826"/>
                    <a:gd name="connsiteX34" fmla="*/ 80964 w 1678604"/>
                    <a:gd name="connsiteY34" fmla="*/ 830262 h 1266826"/>
                    <a:gd name="connsiteX35" fmla="*/ 176212 w 1678604"/>
                    <a:gd name="connsiteY35" fmla="*/ 782638 h 1266826"/>
                    <a:gd name="connsiteX36" fmla="*/ 419100 w 1678604"/>
                    <a:gd name="connsiteY36" fmla="*/ 749300 h 1266826"/>
                    <a:gd name="connsiteX37" fmla="*/ 419994 w 1678604"/>
                    <a:gd name="connsiteY37" fmla="*/ 745722 h 1266826"/>
                    <a:gd name="connsiteX38" fmla="*/ 421304 w 1678604"/>
                    <a:gd name="connsiteY38" fmla="*/ 746126 h 1266826"/>
                    <a:gd name="connsiteX39" fmla="*/ 592754 w 1678604"/>
                    <a:gd name="connsiteY39" fmla="*/ 746126 h 1266826"/>
                    <a:gd name="connsiteX40" fmla="*/ 656254 w 1678604"/>
                    <a:gd name="connsiteY40" fmla="*/ 714374 h 1266826"/>
                    <a:gd name="connsiteX41" fmla="*/ 691180 w 1678604"/>
                    <a:gd name="connsiteY41" fmla="*/ 717550 h 1266826"/>
                    <a:gd name="connsiteX42" fmla="*/ 776904 w 1678604"/>
                    <a:gd name="connsiteY42" fmla="*/ 669926 h 1266826"/>
                    <a:gd name="connsiteX43" fmla="*/ 799128 w 1678604"/>
                    <a:gd name="connsiteY43" fmla="*/ 603250 h 1266826"/>
                    <a:gd name="connsiteX44" fmla="*/ 865804 w 1678604"/>
                    <a:gd name="connsiteY44" fmla="*/ 565150 h 1266826"/>
                    <a:gd name="connsiteX45" fmla="*/ 865804 w 1678604"/>
                    <a:gd name="connsiteY45" fmla="*/ 565150 h 1266826"/>
                    <a:gd name="connsiteX46" fmla="*/ 864330 w 1678604"/>
                    <a:gd name="connsiteY46" fmla="*/ 565992 h 1266826"/>
                    <a:gd name="connsiteX47" fmla="*/ 827704 w 1678604"/>
                    <a:gd name="connsiteY47" fmla="*/ 508000 h 1266826"/>
                    <a:gd name="connsiteX48" fmla="*/ 827704 w 1678604"/>
                    <a:gd name="connsiteY48" fmla="*/ 454026 h 1266826"/>
                    <a:gd name="connsiteX49" fmla="*/ 884854 w 1678604"/>
                    <a:gd name="connsiteY49" fmla="*/ 428626 h 1266826"/>
                    <a:gd name="connsiteX50" fmla="*/ 992804 w 1678604"/>
                    <a:gd name="connsiteY50" fmla="*/ 212726 h 1266826"/>
                    <a:gd name="connsiteX51" fmla="*/ 992804 w 1678604"/>
                    <a:gd name="connsiteY51" fmla="*/ 165100 h 1266826"/>
                    <a:gd name="connsiteX52" fmla="*/ 1049954 w 1678604"/>
                    <a:gd name="connsiteY52" fmla="*/ 130174 h 1266826"/>
                    <a:gd name="connsiteX53" fmla="*/ 1075354 w 1678604"/>
                    <a:gd name="connsiteY53" fmla="*/ 69850 h 1266826"/>
                    <a:gd name="connsiteX54" fmla="*/ 1107104 w 1678604"/>
                    <a:gd name="connsiteY54" fmla="*/ 69850 h 1266826"/>
                    <a:gd name="connsiteX55" fmla="*/ 1148380 w 1678604"/>
                    <a:gd name="connsiteY55" fmla="*/ 85726 h 1266826"/>
                    <a:gd name="connsiteX56" fmla="*/ 1186480 w 1678604"/>
                    <a:gd name="connsiteY56" fmla="*/ 69850 h 1266826"/>
                    <a:gd name="connsiteX57" fmla="*/ 1221404 w 1678604"/>
                    <a:gd name="connsiteY57" fmla="*/ 12700 h 1266826"/>
                    <a:gd name="connsiteX58" fmla="*/ 1392854 w 1678604"/>
                    <a:gd name="connsiteY58" fmla="*/ 0 h 12668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</a:cxnLst>
                  <a:rect l="l" t="t" r="r" b="b"/>
                  <a:pathLst>
                    <a:path w="1678604" h="1266826">
                      <a:moveTo>
                        <a:pt x="1392854" y="0"/>
                      </a:moveTo>
                      <a:lnTo>
                        <a:pt x="1465920" y="52456"/>
                      </a:lnTo>
                      <a:lnTo>
                        <a:pt x="1450004" y="151130"/>
                      </a:lnTo>
                      <a:lnTo>
                        <a:pt x="1533824" y="143510"/>
                      </a:lnTo>
                      <a:lnTo>
                        <a:pt x="1660676" y="185794"/>
                      </a:lnTo>
                      <a:lnTo>
                        <a:pt x="1678604" y="225426"/>
                      </a:lnTo>
                      <a:lnTo>
                        <a:pt x="1665904" y="279400"/>
                      </a:lnTo>
                      <a:lnTo>
                        <a:pt x="1665904" y="311150"/>
                      </a:lnTo>
                      <a:lnTo>
                        <a:pt x="1589704" y="482600"/>
                      </a:lnTo>
                      <a:lnTo>
                        <a:pt x="1430954" y="514350"/>
                      </a:lnTo>
                      <a:lnTo>
                        <a:pt x="1316654" y="625474"/>
                      </a:lnTo>
                      <a:lnTo>
                        <a:pt x="1205528" y="619126"/>
                      </a:lnTo>
                      <a:lnTo>
                        <a:pt x="1180128" y="641350"/>
                      </a:lnTo>
                      <a:lnTo>
                        <a:pt x="1119804" y="619126"/>
                      </a:lnTo>
                      <a:lnTo>
                        <a:pt x="1084880" y="650874"/>
                      </a:lnTo>
                      <a:lnTo>
                        <a:pt x="1061426" y="683708"/>
                      </a:lnTo>
                      <a:lnTo>
                        <a:pt x="1075354" y="692150"/>
                      </a:lnTo>
                      <a:lnTo>
                        <a:pt x="1084880" y="762000"/>
                      </a:lnTo>
                      <a:lnTo>
                        <a:pt x="964228" y="920750"/>
                      </a:lnTo>
                      <a:lnTo>
                        <a:pt x="627680" y="904874"/>
                      </a:lnTo>
                      <a:lnTo>
                        <a:pt x="586404" y="968374"/>
                      </a:lnTo>
                      <a:lnTo>
                        <a:pt x="608628" y="1035050"/>
                      </a:lnTo>
                      <a:lnTo>
                        <a:pt x="532428" y="1108074"/>
                      </a:lnTo>
                      <a:lnTo>
                        <a:pt x="405428" y="1111250"/>
                      </a:lnTo>
                      <a:lnTo>
                        <a:pt x="357804" y="1162050"/>
                      </a:lnTo>
                      <a:lnTo>
                        <a:pt x="360980" y="1200150"/>
                      </a:lnTo>
                      <a:lnTo>
                        <a:pt x="316528" y="1203326"/>
                      </a:lnTo>
                      <a:lnTo>
                        <a:pt x="265728" y="1266826"/>
                      </a:lnTo>
                      <a:lnTo>
                        <a:pt x="171448" y="1256978"/>
                      </a:lnTo>
                      <a:lnTo>
                        <a:pt x="171448" y="1211262"/>
                      </a:lnTo>
                      <a:lnTo>
                        <a:pt x="109536" y="1192214"/>
                      </a:lnTo>
                      <a:lnTo>
                        <a:pt x="38100" y="992188"/>
                      </a:lnTo>
                      <a:lnTo>
                        <a:pt x="0" y="963614"/>
                      </a:lnTo>
                      <a:lnTo>
                        <a:pt x="66676" y="887414"/>
                      </a:lnTo>
                      <a:lnTo>
                        <a:pt x="80964" y="830262"/>
                      </a:lnTo>
                      <a:lnTo>
                        <a:pt x="176212" y="782638"/>
                      </a:lnTo>
                      <a:lnTo>
                        <a:pt x="419100" y="749300"/>
                      </a:lnTo>
                      <a:lnTo>
                        <a:pt x="419994" y="745722"/>
                      </a:lnTo>
                      <a:lnTo>
                        <a:pt x="421304" y="746126"/>
                      </a:lnTo>
                      <a:lnTo>
                        <a:pt x="592754" y="746126"/>
                      </a:lnTo>
                      <a:lnTo>
                        <a:pt x="656254" y="714374"/>
                      </a:lnTo>
                      <a:lnTo>
                        <a:pt x="691180" y="717550"/>
                      </a:lnTo>
                      <a:lnTo>
                        <a:pt x="776904" y="669926"/>
                      </a:lnTo>
                      <a:lnTo>
                        <a:pt x="799128" y="603250"/>
                      </a:lnTo>
                      <a:lnTo>
                        <a:pt x="865804" y="565150"/>
                      </a:lnTo>
                      <a:lnTo>
                        <a:pt x="865804" y="565150"/>
                      </a:lnTo>
                      <a:lnTo>
                        <a:pt x="864330" y="565992"/>
                      </a:lnTo>
                      <a:lnTo>
                        <a:pt x="827704" y="508000"/>
                      </a:lnTo>
                      <a:lnTo>
                        <a:pt x="827704" y="454026"/>
                      </a:lnTo>
                      <a:lnTo>
                        <a:pt x="884854" y="428626"/>
                      </a:lnTo>
                      <a:lnTo>
                        <a:pt x="992804" y="212726"/>
                      </a:lnTo>
                      <a:lnTo>
                        <a:pt x="992804" y="165100"/>
                      </a:lnTo>
                      <a:lnTo>
                        <a:pt x="1049954" y="130174"/>
                      </a:lnTo>
                      <a:lnTo>
                        <a:pt x="1075354" y="69850"/>
                      </a:lnTo>
                      <a:lnTo>
                        <a:pt x="1107104" y="69850"/>
                      </a:lnTo>
                      <a:lnTo>
                        <a:pt x="1148380" y="85726"/>
                      </a:lnTo>
                      <a:lnTo>
                        <a:pt x="1186480" y="69850"/>
                      </a:lnTo>
                      <a:lnTo>
                        <a:pt x="1221404" y="12700"/>
                      </a:lnTo>
                      <a:lnTo>
                        <a:pt x="1392854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1" name="フリーフォーム: 図形 310">
                  <a:extLst>
                    <a:ext uri="{FF2B5EF4-FFF2-40B4-BE49-F238E27FC236}">
                      <a16:creationId xmlns:a16="http://schemas.microsoft.com/office/drawing/2014/main" id="{BCA8432C-6C87-494C-8890-266810FE0023}"/>
                    </a:ext>
                  </a:extLst>
                </p:cNvPr>
                <p:cNvSpPr/>
                <p:nvPr/>
              </p:nvSpPr>
              <p:spPr>
                <a:xfrm>
                  <a:off x="31838350" y="32526344"/>
                  <a:ext cx="278742" cy="363480"/>
                </a:xfrm>
                <a:custGeom>
                  <a:avLst/>
                  <a:gdLst>
                    <a:gd name="connsiteX0" fmla="*/ 71522 w 278742"/>
                    <a:gd name="connsiteY0" fmla="*/ 0 h 363480"/>
                    <a:gd name="connsiteX1" fmla="*/ 173270 w 278742"/>
                    <a:gd name="connsiteY1" fmla="*/ 33916 h 363480"/>
                    <a:gd name="connsiteX2" fmla="*/ 249470 w 278742"/>
                    <a:gd name="connsiteY2" fmla="*/ 148216 h 363480"/>
                    <a:gd name="connsiteX3" fmla="*/ 278742 w 278742"/>
                    <a:gd name="connsiteY3" fmla="*/ 160540 h 363480"/>
                    <a:gd name="connsiteX4" fmla="*/ 187874 w 278742"/>
                    <a:gd name="connsiteY4" fmla="*/ 220606 h 363480"/>
                    <a:gd name="connsiteX5" fmla="*/ 235500 w 278742"/>
                    <a:gd name="connsiteY5" fmla="*/ 287280 h 363480"/>
                    <a:gd name="connsiteX6" fmla="*/ 184700 w 278742"/>
                    <a:gd name="connsiteY6" fmla="*/ 331732 h 363480"/>
                    <a:gd name="connsiteX7" fmla="*/ 185546 w 278742"/>
                    <a:gd name="connsiteY7" fmla="*/ 333990 h 363480"/>
                    <a:gd name="connsiteX8" fmla="*/ 70400 w 278742"/>
                    <a:gd name="connsiteY8" fmla="*/ 331732 h 363480"/>
                    <a:gd name="connsiteX9" fmla="*/ 38650 w 278742"/>
                    <a:gd name="connsiteY9" fmla="*/ 363480 h 363480"/>
                    <a:gd name="connsiteX10" fmla="*/ 0 w 278742"/>
                    <a:gd name="connsiteY10" fmla="*/ 296916 h 363480"/>
                    <a:gd name="connsiteX11" fmla="*/ 550 w 278742"/>
                    <a:gd name="connsiteY11" fmla="*/ 296806 h 363480"/>
                    <a:gd name="connsiteX12" fmla="*/ 76750 w 278742"/>
                    <a:gd name="connsiteY12" fmla="*/ 125356 h 363480"/>
                    <a:gd name="connsiteX13" fmla="*/ 76750 w 278742"/>
                    <a:gd name="connsiteY13" fmla="*/ 93606 h 363480"/>
                    <a:gd name="connsiteX14" fmla="*/ 89450 w 278742"/>
                    <a:gd name="connsiteY14" fmla="*/ 39632 h 363480"/>
                    <a:gd name="connsiteX15" fmla="*/ 71522 w 278742"/>
                    <a:gd name="connsiteY15" fmla="*/ 0 h 3634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278742" h="363480">
                      <a:moveTo>
                        <a:pt x="71522" y="0"/>
                      </a:moveTo>
                      <a:lnTo>
                        <a:pt x="173270" y="33916"/>
                      </a:lnTo>
                      <a:lnTo>
                        <a:pt x="249470" y="148216"/>
                      </a:lnTo>
                      <a:lnTo>
                        <a:pt x="278742" y="160540"/>
                      </a:lnTo>
                      <a:lnTo>
                        <a:pt x="187874" y="220606"/>
                      </a:lnTo>
                      <a:lnTo>
                        <a:pt x="235500" y="287280"/>
                      </a:lnTo>
                      <a:lnTo>
                        <a:pt x="184700" y="331732"/>
                      </a:lnTo>
                      <a:lnTo>
                        <a:pt x="185546" y="333990"/>
                      </a:lnTo>
                      <a:lnTo>
                        <a:pt x="70400" y="331732"/>
                      </a:lnTo>
                      <a:lnTo>
                        <a:pt x="38650" y="363480"/>
                      </a:lnTo>
                      <a:lnTo>
                        <a:pt x="0" y="296916"/>
                      </a:lnTo>
                      <a:lnTo>
                        <a:pt x="550" y="296806"/>
                      </a:lnTo>
                      <a:lnTo>
                        <a:pt x="76750" y="125356"/>
                      </a:lnTo>
                      <a:lnTo>
                        <a:pt x="76750" y="93606"/>
                      </a:lnTo>
                      <a:lnTo>
                        <a:pt x="89450" y="39632"/>
                      </a:lnTo>
                      <a:lnTo>
                        <a:pt x="71522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2" name="フリーフォーム: 図形 311">
                  <a:extLst>
                    <a:ext uri="{FF2B5EF4-FFF2-40B4-BE49-F238E27FC236}">
                      <a16:creationId xmlns:a16="http://schemas.microsoft.com/office/drawing/2014/main" id="{88D1599F-DA14-46DA-86E7-029478CE0CF8}"/>
                    </a:ext>
                  </a:extLst>
                </p:cNvPr>
                <p:cNvSpPr/>
                <p:nvPr/>
              </p:nvSpPr>
              <p:spPr>
                <a:xfrm>
                  <a:off x="31259096" y="32823260"/>
                  <a:ext cx="624378" cy="384064"/>
                </a:xfrm>
                <a:custGeom>
                  <a:avLst/>
                  <a:gdLst>
                    <a:gd name="connsiteX0" fmla="*/ 579254 w 624378"/>
                    <a:gd name="connsiteY0" fmla="*/ 0 h 384064"/>
                    <a:gd name="connsiteX1" fmla="*/ 617904 w 624378"/>
                    <a:gd name="connsiteY1" fmla="*/ 66564 h 384064"/>
                    <a:gd name="connsiteX2" fmla="*/ 624378 w 624378"/>
                    <a:gd name="connsiteY2" fmla="*/ 60090 h 384064"/>
                    <a:gd name="connsiteX3" fmla="*/ 621080 w 624378"/>
                    <a:gd name="connsiteY3" fmla="*/ 72916 h 384064"/>
                    <a:gd name="connsiteX4" fmla="*/ 586154 w 624378"/>
                    <a:gd name="connsiteY4" fmla="*/ 117364 h 384064"/>
                    <a:gd name="connsiteX5" fmla="*/ 579804 w 624378"/>
                    <a:gd name="connsiteY5" fmla="*/ 190390 h 384064"/>
                    <a:gd name="connsiteX6" fmla="*/ 541704 w 624378"/>
                    <a:gd name="connsiteY6" fmla="*/ 250716 h 384064"/>
                    <a:gd name="connsiteX7" fmla="*/ 478664 w 624378"/>
                    <a:gd name="connsiteY7" fmla="*/ 260938 h 384064"/>
                    <a:gd name="connsiteX8" fmla="*/ 468680 w 624378"/>
                    <a:gd name="connsiteY8" fmla="*/ 228490 h 384064"/>
                    <a:gd name="connsiteX9" fmla="*/ 424228 w 624378"/>
                    <a:gd name="connsiteY9" fmla="*/ 250716 h 384064"/>
                    <a:gd name="connsiteX10" fmla="*/ 351204 w 624378"/>
                    <a:gd name="connsiteY10" fmla="*/ 250716 h 384064"/>
                    <a:gd name="connsiteX11" fmla="*/ 284528 w 624378"/>
                    <a:gd name="connsiteY11" fmla="*/ 320564 h 384064"/>
                    <a:gd name="connsiteX12" fmla="*/ 233728 w 624378"/>
                    <a:gd name="connsiteY12" fmla="*/ 317390 h 384064"/>
                    <a:gd name="connsiteX13" fmla="*/ 144828 w 624378"/>
                    <a:gd name="connsiteY13" fmla="*/ 384064 h 384064"/>
                    <a:gd name="connsiteX14" fmla="*/ 0 w 624378"/>
                    <a:gd name="connsiteY14" fmla="*/ 377946 h 384064"/>
                    <a:gd name="connsiteX15" fmla="*/ 74980 w 624378"/>
                    <a:gd name="connsiteY15" fmla="*/ 279290 h 384064"/>
                    <a:gd name="connsiteX16" fmla="*/ 65454 w 624378"/>
                    <a:gd name="connsiteY16" fmla="*/ 209440 h 384064"/>
                    <a:gd name="connsiteX17" fmla="*/ 51526 w 624378"/>
                    <a:gd name="connsiteY17" fmla="*/ 200998 h 384064"/>
                    <a:gd name="connsiteX18" fmla="*/ 74980 w 624378"/>
                    <a:gd name="connsiteY18" fmla="*/ 168164 h 384064"/>
                    <a:gd name="connsiteX19" fmla="*/ 109904 w 624378"/>
                    <a:gd name="connsiteY19" fmla="*/ 136416 h 384064"/>
                    <a:gd name="connsiteX20" fmla="*/ 170228 w 624378"/>
                    <a:gd name="connsiteY20" fmla="*/ 158640 h 384064"/>
                    <a:gd name="connsiteX21" fmla="*/ 195628 w 624378"/>
                    <a:gd name="connsiteY21" fmla="*/ 136416 h 384064"/>
                    <a:gd name="connsiteX22" fmla="*/ 306754 w 624378"/>
                    <a:gd name="connsiteY22" fmla="*/ 142764 h 384064"/>
                    <a:gd name="connsiteX23" fmla="*/ 421054 w 624378"/>
                    <a:gd name="connsiteY23" fmla="*/ 31640 h 384064"/>
                    <a:gd name="connsiteX24" fmla="*/ 579254 w 624378"/>
                    <a:gd name="connsiteY24" fmla="*/ 0 h 3840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624378" h="384064">
                      <a:moveTo>
                        <a:pt x="579254" y="0"/>
                      </a:moveTo>
                      <a:lnTo>
                        <a:pt x="617904" y="66564"/>
                      </a:lnTo>
                      <a:lnTo>
                        <a:pt x="624378" y="60090"/>
                      </a:lnTo>
                      <a:lnTo>
                        <a:pt x="621080" y="72916"/>
                      </a:lnTo>
                      <a:lnTo>
                        <a:pt x="586154" y="117364"/>
                      </a:lnTo>
                      <a:lnTo>
                        <a:pt x="579804" y="190390"/>
                      </a:lnTo>
                      <a:lnTo>
                        <a:pt x="541704" y="250716"/>
                      </a:lnTo>
                      <a:lnTo>
                        <a:pt x="478664" y="260938"/>
                      </a:lnTo>
                      <a:lnTo>
                        <a:pt x="468680" y="228490"/>
                      </a:lnTo>
                      <a:lnTo>
                        <a:pt x="424228" y="250716"/>
                      </a:lnTo>
                      <a:lnTo>
                        <a:pt x="351204" y="250716"/>
                      </a:lnTo>
                      <a:lnTo>
                        <a:pt x="284528" y="320564"/>
                      </a:lnTo>
                      <a:lnTo>
                        <a:pt x="233728" y="317390"/>
                      </a:lnTo>
                      <a:lnTo>
                        <a:pt x="144828" y="384064"/>
                      </a:lnTo>
                      <a:lnTo>
                        <a:pt x="0" y="377946"/>
                      </a:lnTo>
                      <a:lnTo>
                        <a:pt x="74980" y="279290"/>
                      </a:lnTo>
                      <a:lnTo>
                        <a:pt x="65454" y="209440"/>
                      </a:lnTo>
                      <a:lnTo>
                        <a:pt x="51526" y="200998"/>
                      </a:lnTo>
                      <a:lnTo>
                        <a:pt x="74980" y="168164"/>
                      </a:lnTo>
                      <a:lnTo>
                        <a:pt x="109904" y="136416"/>
                      </a:lnTo>
                      <a:lnTo>
                        <a:pt x="170228" y="158640"/>
                      </a:lnTo>
                      <a:lnTo>
                        <a:pt x="195628" y="136416"/>
                      </a:lnTo>
                      <a:lnTo>
                        <a:pt x="306754" y="142764"/>
                      </a:lnTo>
                      <a:lnTo>
                        <a:pt x="421054" y="31640"/>
                      </a:lnTo>
                      <a:lnTo>
                        <a:pt x="579254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3" name="フリーフォーム: 図形 312">
                  <a:extLst>
                    <a:ext uri="{FF2B5EF4-FFF2-40B4-BE49-F238E27FC236}">
                      <a16:creationId xmlns:a16="http://schemas.microsoft.com/office/drawing/2014/main" id="{78F01E9B-8796-4E2E-865C-D7340AE1B7C5}"/>
                    </a:ext>
                  </a:extLst>
                </p:cNvPr>
                <p:cNvSpPr/>
                <p:nvPr/>
              </p:nvSpPr>
              <p:spPr>
                <a:xfrm>
                  <a:off x="31811706" y="32858076"/>
                  <a:ext cx="265318" cy="238124"/>
                </a:xfrm>
                <a:custGeom>
                  <a:avLst/>
                  <a:gdLst>
                    <a:gd name="connsiteX0" fmla="*/ 97044 w 265318"/>
                    <a:gd name="connsiteY0" fmla="*/ 0 h 238124"/>
                    <a:gd name="connsiteX1" fmla="*/ 212190 w 265318"/>
                    <a:gd name="connsiteY1" fmla="*/ 2258 h 238124"/>
                    <a:gd name="connsiteX2" fmla="*/ 230394 w 265318"/>
                    <a:gd name="connsiteY2" fmla="*/ 50800 h 238124"/>
                    <a:gd name="connsiteX3" fmla="*/ 217694 w 265318"/>
                    <a:gd name="connsiteY3" fmla="*/ 101600 h 238124"/>
                    <a:gd name="connsiteX4" fmla="*/ 265318 w 265318"/>
                    <a:gd name="connsiteY4" fmla="*/ 142874 h 238124"/>
                    <a:gd name="connsiteX5" fmla="*/ 227218 w 265318"/>
                    <a:gd name="connsiteY5" fmla="*/ 200024 h 238124"/>
                    <a:gd name="connsiteX6" fmla="*/ 227218 w 265318"/>
                    <a:gd name="connsiteY6" fmla="*/ 212930 h 238124"/>
                    <a:gd name="connsiteX7" fmla="*/ 106570 w 265318"/>
                    <a:gd name="connsiteY7" fmla="*/ 203200 h 238124"/>
                    <a:gd name="connsiteX8" fmla="*/ 81170 w 265318"/>
                    <a:gd name="connsiteY8" fmla="*/ 238124 h 238124"/>
                    <a:gd name="connsiteX9" fmla="*/ 20844 w 265318"/>
                    <a:gd name="connsiteY9" fmla="*/ 238124 h 238124"/>
                    <a:gd name="connsiteX10" fmla="*/ 0 w 265318"/>
                    <a:gd name="connsiteY10" fmla="*/ 198632 h 238124"/>
                    <a:gd name="connsiteX11" fmla="*/ 27194 w 265318"/>
                    <a:gd name="connsiteY11" fmla="*/ 155574 h 238124"/>
                    <a:gd name="connsiteX12" fmla="*/ 33544 w 265318"/>
                    <a:gd name="connsiteY12" fmla="*/ 82548 h 238124"/>
                    <a:gd name="connsiteX13" fmla="*/ 68470 w 265318"/>
                    <a:gd name="connsiteY13" fmla="*/ 38100 h 238124"/>
                    <a:gd name="connsiteX14" fmla="*/ 71768 w 265318"/>
                    <a:gd name="connsiteY14" fmla="*/ 25274 h 238124"/>
                    <a:gd name="connsiteX15" fmla="*/ 97044 w 265318"/>
                    <a:gd name="connsiteY15" fmla="*/ 0 h 2381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265318" h="238124">
                      <a:moveTo>
                        <a:pt x="97044" y="0"/>
                      </a:moveTo>
                      <a:lnTo>
                        <a:pt x="212190" y="2258"/>
                      </a:lnTo>
                      <a:lnTo>
                        <a:pt x="230394" y="50800"/>
                      </a:lnTo>
                      <a:lnTo>
                        <a:pt x="217694" y="101600"/>
                      </a:lnTo>
                      <a:lnTo>
                        <a:pt x="265318" y="142874"/>
                      </a:lnTo>
                      <a:lnTo>
                        <a:pt x="227218" y="200024"/>
                      </a:lnTo>
                      <a:lnTo>
                        <a:pt x="227218" y="212930"/>
                      </a:lnTo>
                      <a:lnTo>
                        <a:pt x="106570" y="203200"/>
                      </a:lnTo>
                      <a:lnTo>
                        <a:pt x="81170" y="238124"/>
                      </a:lnTo>
                      <a:lnTo>
                        <a:pt x="20844" y="238124"/>
                      </a:lnTo>
                      <a:lnTo>
                        <a:pt x="0" y="198632"/>
                      </a:lnTo>
                      <a:lnTo>
                        <a:pt x="27194" y="155574"/>
                      </a:lnTo>
                      <a:lnTo>
                        <a:pt x="33544" y="82548"/>
                      </a:lnTo>
                      <a:lnTo>
                        <a:pt x="68470" y="38100"/>
                      </a:lnTo>
                      <a:lnTo>
                        <a:pt x="71768" y="25274"/>
                      </a:lnTo>
                      <a:lnTo>
                        <a:pt x="97044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4" name="フリーフォーム: 図形 313">
                  <a:extLst>
                    <a:ext uri="{FF2B5EF4-FFF2-40B4-BE49-F238E27FC236}">
                      <a16:creationId xmlns:a16="http://schemas.microsoft.com/office/drawing/2014/main" id="{0D2E6E6D-4E9D-4798-BB69-A6DE320768A9}"/>
                    </a:ext>
                  </a:extLst>
                </p:cNvPr>
                <p:cNvSpPr/>
                <p:nvPr/>
              </p:nvSpPr>
              <p:spPr>
                <a:xfrm>
                  <a:off x="31619824" y="33056708"/>
                  <a:ext cx="419100" cy="528444"/>
                </a:xfrm>
                <a:custGeom>
                  <a:avLst/>
                  <a:gdLst>
                    <a:gd name="connsiteX0" fmla="*/ 191882 w 419100"/>
                    <a:gd name="connsiteY0" fmla="*/ 0 h 528444"/>
                    <a:gd name="connsiteX1" fmla="*/ 212726 w 419100"/>
                    <a:gd name="connsiteY1" fmla="*/ 39492 h 528444"/>
                    <a:gd name="connsiteX2" fmla="*/ 273052 w 419100"/>
                    <a:gd name="connsiteY2" fmla="*/ 39492 h 528444"/>
                    <a:gd name="connsiteX3" fmla="*/ 298452 w 419100"/>
                    <a:gd name="connsiteY3" fmla="*/ 4568 h 528444"/>
                    <a:gd name="connsiteX4" fmla="*/ 419100 w 419100"/>
                    <a:gd name="connsiteY4" fmla="*/ 14298 h 528444"/>
                    <a:gd name="connsiteX5" fmla="*/ 419100 w 419100"/>
                    <a:gd name="connsiteY5" fmla="*/ 29968 h 528444"/>
                    <a:gd name="connsiteX6" fmla="*/ 381000 w 419100"/>
                    <a:gd name="connsiteY6" fmla="*/ 93468 h 528444"/>
                    <a:gd name="connsiteX7" fmla="*/ 393700 w 419100"/>
                    <a:gd name="connsiteY7" fmla="*/ 122042 h 528444"/>
                    <a:gd name="connsiteX8" fmla="*/ 400052 w 419100"/>
                    <a:gd name="connsiteY8" fmla="*/ 233168 h 528444"/>
                    <a:gd name="connsiteX9" fmla="*/ 403438 w 419100"/>
                    <a:gd name="connsiteY9" fmla="*/ 233322 h 528444"/>
                    <a:gd name="connsiteX10" fmla="*/ 381000 w 419100"/>
                    <a:gd name="connsiteY10" fmla="*/ 261742 h 528444"/>
                    <a:gd name="connsiteX11" fmla="*/ 387352 w 419100"/>
                    <a:gd name="connsiteY11" fmla="*/ 312542 h 528444"/>
                    <a:gd name="connsiteX12" fmla="*/ 304800 w 419100"/>
                    <a:gd name="connsiteY12" fmla="*/ 325242 h 528444"/>
                    <a:gd name="connsiteX13" fmla="*/ 298452 w 419100"/>
                    <a:gd name="connsiteY13" fmla="*/ 404616 h 528444"/>
                    <a:gd name="connsiteX14" fmla="*/ 282576 w 419100"/>
                    <a:gd name="connsiteY14" fmla="*/ 477642 h 528444"/>
                    <a:gd name="connsiteX15" fmla="*/ 203200 w 419100"/>
                    <a:gd name="connsiteY15" fmla="*/ 528444 h 528444"/>
                    <a:gd name="connsiteX16" fmla="*/ 98426 w 419100"/>
                    <a:gd name="connsiteY16" fmla="*/ 528444 h 528444"/>
                    <a:gd name="connsiteX17" fmla="*/ 0 w 419100"/>
                    <a:gd name="connsiteY17" fmla="*/ 458592 h 528444"/>
                    <a:gd name="connsiteX18" fmla="*/ 9526 w 419100"/>
                    <a:gd name="connsiteY18" fmla="*/ 306192 h 528444"/>
                    <a:gd name="connsiteX19" fmla="*/ 28576 w 419100"/>
                    <a:gd name="connsiteY19" fmla="*/ 283968 h 528444"/>
                    <a:gd name="connsiteX20" fmla="*/ 34926 w 419100"/>
                    <a:gd name="connsiteY20" fmla="*/ 233168 h 528444"/>
                    <a:gd name="connsiteX21" fmla="*/ 76200 w 419100"/>
                    <a:gd name="connsiteY21" fmla="*/ 179192 h 528444"/>
                    <a:gd name="connsiteX22" fmla="*/ 64218 w 419100"/>
                    <a:gd name="connsiteY22" fmla="*/ 102802 h 528444"/>
                    <a:gd name="connsiteX23" fmla="*/ 66676 w 419100"/>
                    <a:gd name="connsiteY23" fmla="*/ 102992 h 528444"/>
                    <a:gd name="connsiteX24" fmla="*/ 120652 w 419100"/>
                    <a:gd name="connsiteY24" fmla="*/ 36316 h 528444"/>
                    <a:gd name="connsiteX25" fmla="*/ 117936 w 419100"/>
                    <a:gd name="connsiteY25" fmla="*/ 27490 h 528444"/>
                    <a:gd name="connsiteX26" fmla="*/ 180976 w 419100"/>
                    <a:gd name="connsiteY26" fmla="*/ 17268 h 528444"/>
                    <a:gd name="connsiteX27" fmla="*/ 191882 w 419100"/>
                    <a:gd name="connsiteY27" fmla="*/ 0 h 5284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419100" h="528444">
                      <a:moveTo>
                        <a:pt x="191882" y="0"/>
                      </a:moveTo>
                      <a:lnTo>
                        <a:pt x="212726" y="39492"/>
                      </a:lnTo>
                      <a:lnTo>
                        <a:pt x="273052" y="39492"/>
                      </a:lnTo>
                      <a:lnTo>
                        <a:pt x="298452" y="4568"/>
                      </a:lnTo>
                      <a:lnTo>
                        <a:pt x="419100" y="14298"/>
                      </a:lnTo>
                      <a:lnTo>
                        <a:pt x="419100" y="29968"/>
                      </a:lnTo>
                      <a:lnTo>
                        <a:pt x="381000" y="93468"/>
                      </a:lnTo>
                      <a:lnTo>
                        <a:pt x="393700" y="122042"/>
                      </a:lnTo>
                      <a:lnTo>
                        <a:pt x="400052" y="233168"/>
                      </a:lnTo>
                      <a:lnTo>
                        <a:pt x="403438" y="233322"/>
                      </a:lnTo>
                      <a:lnTo>
                        <a:pt x="381000" y="261742"/>
                      </a:lnTo>
                      <a:lnTo>
                        <a:pt x="387352" y="312542"/>
                      </a:lnTo>
                      <a:lnTo>
                        <a:pt x="304800" y="325242"/>
                      </a:lnTo>
                      <a:lnTo>
                        <a:pt x="298452" y="404616"/>
                      </a:lnTo>
                      <a:lnTo>
                        <a:pt x="282576" y="477642"/>
                      </a:lnTo>
                      <a:lnTo>
                        <a:pt x="203200" y="528444"/>
                      </a:lnTo>
                      <a:lnTo>
                        <a:pt x="98426" y="528444"/>
                      </a:lnTo>
                      <a:lnTo>
                        <a:pt x="0" y="458592"/>
                      </a:lnTo>
                      <a:lnTo>
                        <a:pt x="9526" y="306192"/>
                      </a:lnTo>
                      <a:lnTo>
                        <a:pt x="28576" y="283968"/>
                      </a:lnTo>
                      <a:lnTo>
                        <a:pt x="34926" y="233168"/>
                      </a:lnTo>
                      <a:lnTo>
                        <a:pt x="76200" y="179192"/>
                      </a:lnTo>
                      <a:lnTo>
                        <a:pt x="64218" y="102802"/>
                      </a:lnTo>
                      <a:lnTo>
                        <a:pt x="66676" y="102992"/>
                      </a:lnTo>
                      <a:lnTo>
                        <a:pt x="120652" y="36316"/>
                      </a:lnTo>
                      <a:lnTo>
                        <a:pt x="117936" y="27490"/>
                      </a:lnTo>
                      <a:lnTo>
                        <a:pt x="180976" y="17268"/>
                      </a:lnTo>
                      <a:lnTo>
                        <a:pt x="191882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5" name="フリーフォーム: 図形 314">
                  <a:extLst>
                    <a:ext uri="{FF2B5EF4-FFF2-40B4-BE49-F238E27FC236}">
                      <a16:creationId xmlns:a16="http://schemas.microsoft.com/office/drawing/2014/main" id="{968870D4-6F33-4FE5-910E-BE894300C6B0}"/>
                    </a:ext>
                  </a:extLst>
                </p:cNvPr>
                <p:cNvSpPr/>
                <p:nvPr/>
              </p:nvSpPr>
              <p:spPr>
                <a:xfrm>
                  <a:off x="31302324" y="33290030"/>
                  <a:ext cx="1057276" cy="681494"/>
                </a:xfrm>
                <a:custGeom>
                  <a:avLst/>
                  <a:gdLst>
                    <a:gd name="connsiteX0" fmla="*/ 720938 w 1057276"/>
                    <a:gd name="connsiteY0" fmla="*/ 0 h 681494"/>
                    <a:gd name="connsiteX1" fmla="*/ 787400 w 1057276"/>
                    <a:gd name="connsiteY1" fmla="*/ 3020 h 681494"/>
                    <a:gd name="connsiteX2" fmla="*/ 873126 w 1057276"/>
                    <a:gd name="connsiteY2" fmla="*/ 31594 h 681494"/>
                    <a:gd name="connsiteX3" fmla="*/ 920752 w 1057276"/>
                    <a:gd name="connsiteY3" fmla="*/ 34770 h 681494"/>
                    <a:gd name="connsiteX4" fmla="*/ 939800 w 1057276"/>
                    <a:gd name="connsiteY4" fmla="*/ 9370 h 681494"/>
                    <a:gd name="connsiteX5" fmla="*/ 1011576 w 1057276"/>
                    <a:gd name="connsiteY5" fmla="*/ 36288 h 681494"/>
                    <a:gd name="connsiteX6" fmla="*/ 1044576 w 1057276"/>
                    <a:gd name="connsiteY6" fmla="*/ 110970 h 681494"/>
                    <a:gd name="connsiteX7" fmla="*/ 1025526 w 1057276"/>
                    <a:gd name="connsiteY7" fmla="*/ 145894 h 681494"/>
                    <a:gd name="connsiteX8" fmla="*/ 1041400 w 1057276"/>
                    <a:gd name="connsiteY8" fmla="*/ 190346 h 681494"/>
                    <a:gd name="connsiteX9" fmla="*/ 1057276 w 1057276"/>
                    <a:gd name="connsiteY9" fmla="*/ 257020 h 681494"/>
                    <a:gd name="connsiteX10" fmla="*/ 973836 w 1057276"/>
                    <a:gd name="connsiteY10" fmla="*/ 345674 h 681494"/>
                    <a:gd name="connsiteX11" fmla="*/ 968376 w 1057276"/>
                    <a:gd name="connsiteY11" fmla="*/ 344650 h 681494"/>
                    <a:gd name="connsiteX12" fmla="*/ 854076 w 1057276"/>
                    <a:gd name="connsiteY12" fmla="*/ 390370 h 681494"/>
                    <a:gd name="connsiteX13" fmla="*/ 953136 w 1057276"/>
                    <a:gd name="connsiteY13" fmla="*/ 207490 h 681494"/>
                    <a:gd name="connsiteX14" fmla="*/ 838836 w 1057276"/>
                    <a:gd name="connsiteY14" fmla="*/ 207490 h 681494"/>
                    <a:gd name="connsiteX15" fmla="*/ 755016 w 1057276"/>
                    <a:gd name="connsiteY15" fmla="*/ 390370 h 681494"/>
                    <a:gd name="connsiteX16" fmla="*/ 572136 w 1057276"/>
                    <a:gd name="connsiteY16" fmla="*/ 527530 h 681494"/>
                    <a:gd name="connsiteX17" fmla="*/ 518796 w 1057276"/>
                    <a:gd name="connsiteY17" fmla="*/ 436090 h 681494"/>
                    <a:gd name="connsiteX18" fmla="*/ 419736 w 1057276"/>
                    <a:gd name="connsiteY18" fmla="*/ 466570 h 681494"/>
                    <a:gd name="connsiteX19" fmla="*/ 389256 w 1057276"/>
                    <a:gd name="connsiteY19" fmla="*/ 527530 h 681494"/>
                    <a:gd name="connsiteX20" fmla="*/ 313056 w 1057276"/>
                    <a:gd name="connsiteY20" fmla="*/ 527530 h 681494"/>
                    <a:gd name="connsiteX21" fmla="*/ 305436 w 1057276"/>
                    <a:gd name="connsiteY21" fmla="*/ 596110 h 681494"/>
                    <a:gd name="connsiteX22" fmla="*/ 213996 w 1057276"/>
                    <a:gd name="connsiteY22" fmla="*/ 611350 h 681494"/>
                    <a:gd name="connsiteX23" fmla="*/ 160656 w 1057276"/>
                    <a:gd name="connsiteY23" fmla="*/ 573250 h 681494"/>
                    <a:gd name="connsiteX24" fmla="*/ 130176 w 1057276"/>
                    <a:gd name="connsiteY24" fmla="*/ 649450 h 681494"/>
                    <a:gd name="connsiteX25" fmla="*/ 30036 w 1057276"/>
                    <a:gd name="connsiteY25" fmla="*/ 681494 h 681494"/>
                    <a:gd name="connsiteX26" fmla="*/ 28576 w 1057276"/>
                    <a:gd name="connsiteY26" fmla="*/ 615794 h 681494"/>
                    <a:gd name="connsiteX27" fmla="*/ 6352 w 1057276"/>
                    <a:gd name="connsiteY27" fmla="*/ 593570 h 681494"/>
                    <a:gd name="connsiteX28" fmla="*/ 25400 w 1057276"/>
                    <a:gd name="connsiteY28" fmla="*/ 574522 h 681494"/>
                    <a:gd name="connsiteX29" fmla="*/ 0 w 1057276"/>
                    <a:gd name="connsiteY29" fmla="*/ 526894 h 681494"/>
                    <a:gd name="connsiteX30" fmla="*/ 44452 w 1057276"/>
                    <a:gd name="connsiteY30" fmla="*/ 482446 h 681494"/>
                    <a:gd name="connsiteX31" fmla="*/ 25400 w 1057276"/>
                    <a:gd name="connsiteY31" fmla="*/ 437994 h 681494"/>
                    <a:gd name="connsiteX32" fmla="*/ 38100 w 1057276"/>
                    <a:gd name="connsiteY32" fmla="*/ 396722 h 681494"/>
                    <a:gd name="connsiteX33" fmla="*/ 88900 w 1057276"/>
                    <a:gd name="connsiteY33" fmla="*/ 393546 h 681494"/>
                    <a:gd name="connsiteX34" fmla="*/ 123826 w 1057276"/>
                    <a:gd name="connsiteY34" fmla="*/ 393546 h 681494"/>
                    <a:gd name="connsiteX35" fmla="*/ 142876 w 1057276"/>
                    <a:gd name="connsiteY35" fmla="*/ 352270 h 681494"/>
                    <a:gd name="connsiteX36" fmla="*/ 146052 w 1057276"/>
                    <a:gd name="connsiteY36" fmla="*/ 269722 h 681494"/>
                    <a:gd name="connsiteX37" fmla="*/ 260352 w 1057276"/>
                    <a:gd name="connsiteY37" fmla="*/ 260194 h 681494"/>
                    <a:gd name="connsiteX38" fmla="*/ 317796 w 1057276"/>
                    <a:gd name="connsiteY38" fmla="*/ 220530 h 681494"/>
                    <a:gd name="connsiteX39" fmla="*/ 317500 w 1057276"/>
                    <a:gd name="connsiteY39" fmla="*/ 225270 h 681494"/>
                    <a:gd name="connsiteX40" fmla="*/ 415926 w 1057276"/>
                    <a:gd name="connsiteY40" fmla="*/ 295122 h 681494"/>
                    <a:gd name="connsiteX41" fmla="*/ 520700 w 1057276"/>
                    <a:gd name="connsiteY41" fmla="*/ 295122 h 681494"/>
                    <a:gd name="connsiteX42" fmla="*/ 600076 w 1057276"/>
                    <a:gd name="connsiteY42" fmla="*/ 244320 h 681494"/>
                    <a:gd name="connsiteX43" fmla="*/ 615952 w 1057276"/>
                    <a:gd name="connsiteY43" fmla="*/ 171294 h 681494"/>
                    <a:gd name="connsiteX44" fmla="*/ 622300 w 1057276"/>
                    <a:gd name="connsiteY44" fmla="*/ 91920 h 681494"/>
                    <a:gd name="connsiteX45" fmla="*/ 704852 w 1057276"/>
                    <a:gd name="connsiteY45" fmla="*/ 79220 h 681494"/>
                    <a:gd name="connsiteX46" fmla="*/ 698500 w 1057276"/>
                    <a:gd name="connsiteY46" fmla="*/ 28420 h 681494"/>
                    <a:gd name="connsiteX47" fmla="*/ 720938 w 1057276"/>
                    <a:gd name="connsiteY47" fmla="*/ 0 h 6814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</a:cxnLst>
                  <a:rect l="l" t="t" r="r" b="b"/>
                  <a:pathLst>
                    <a:path w="1057276" h="681494">
                      <a:moveTo>
                        <a:pt x="720938" y="0"/>
                      </a:moveTo>
                      <a:lnTo>
                        <a:pt x="787400" y="3020"/>
                      </a:lnTo>
                      <a:lnTo>
                        <a:pt x="873126" y="31594"/>
                      </a:lnTo>
                      <a:lnTo>
                        <a:pt x="920752" y="34770"/>
                      </a:lnTo>
                      <a:lnTo>
                        <a:pt x="939800" y="9370"/>
                      </a:lnTo>
                      <a:lnTo>
                        <a:pt x="1011576" y="36288"/>
                      </a:lnTo>
                      <a:lnTo>
                        <a:pt x="1044576" y="110970"/>
                      </a:lnTo>
                      <a:lnTo>
                        <a:pt x="1025526" y="145894"/>
                      </a:lnTo>
                      <a:lnTo>
                        <a:pt x="1041400" y="190346"/>
                      </a:lnTo>
                      <a:lnTo>
                        <a:pt x="1057276" y="257020"/>
                      </a:lnTo>
                      <a:lnTo>
                        <a:pt x="973836" y="345674"/>
                      </a:lnTo>
                      <a:lnTo>
                        <a:pt x="968376" y="344650"/>
                      </a:lnTo>
                      <a:lnTo>
                        <a:pt x="854076" y="390370"/>
                      </a:lnTo>
                      <a:lnTo>
                        <a:pt x="953136" y="207490"/>
                      </a:lnTo>
                      <a:lnTo>
                        <a:pt x="838836" y="207490"/>
                      </a:lnTo>
                      <a:lnTo>
                        <a:pt x="755016" y="390370"/>
                      </a:lnTo>
                      <a:lnTo>
                        <a:pt x="572136" y="527530"/>
                      </a:lnTo>
                      <a:lnTo>
                        <a:pt x="518796" y="436090"/>
                      </a:lnTo>
                      <a:lnTo>
                        <a:pt x="419736" y="466570"/>
                      </a:lnTo>
                      <a:lnTo>
                        <a:pt x="389256" y="527530"/>
                      </a:lnTo>
                      <a:lnTo>
                        <a:pt x="313056" y="527530"/>
                      </a:lnTo>
                      <a:lnTo>
                        <a:pt x="305436" y="596110"/>
                      </a:lnTo>
                      <a:lnTo>
                        <a:pt x="213996" y="611350"/>
                      </a:lnTo>
                      <a:lnTo>
                        <a:pt x="160656" y="573250"/>
                      </a:lnTo>
                      <a:lnTo>
                        <a:pt x="130176" y="649450"/>
                      </a:lnTo>
                      <a:lnTo>
                        <a:pt x="30036" y="681494"/>
                      </a:lnTo>
                      <a:lnTo>
                        <a:pt x="28576" y="615794"/>
                      </a:lnTo>
                      <a:lnTo>
                        <a:pt x="6352" y="593570"/>
                      </a:lnTo>
                      <a:lnTo>
                        <a:pt x="25400" y="574522"/>
                      </a:lnTo>
                      <a:lnTo>
                        <a:pt x="0" y="526894"/>
                      </a:lnTo>
                      <a:lnTo>
                        <a:pt x="44452" y="482446"/>
                      </a:lnTo>
                      <a:lnTo>
                        <a:pt x="25400" y="437994"/>
                      </a:lnTo>
                      <a:lnTo>
                        <a:pt x="38100" y="396722"/>
                      </a:lnTo>
                      <a:cubicBezTo>
                        <a:pt x="76168" y="392914"/>
                        <a:pt x="59216" y="393546"/>
                        <a:pt x="88900" y="393546"/>
                      </a:cubicBezTo>
                      <a:lnTo>
                        <a:pt x="123826" y="393546"/>
                      </a:lnTo>
                      <a:lnTo>
                        <a:pt x="142876" y="352270"/>
                      </a:lnTo>
                      <a:lnTo>
                        <a:pt x="146052" y="269722"/>
                      </a:lnTo>
                      <a:lnTo>
                        <a:pt x="260352" y="260194"/>
                      </a:lnTo>
                      <a:lnTo>
                        <a:pt x="317796" y="220530"/>
                      </a:lnTo>
                      <a:lnTo>
                        <a:pt x="317500" y="225270"/>
                      </a:lnTo>
                      <a:lnTo>
                        <a:pt x="415926" y="295122"/>
                      </a:lnTo>
                      <a:lnTo>
                        <a:pt x="520700" y="295122"/>
                      </a:lnTo>
                      <a:lnTo>
                        <a:pt x="600076" y="244320"/>
                      </a:lnTo>
                      <a:lnTo>
                        <a:pt x="615952" y="171294"/>
                      </a:lnTo>
                      <a:lnTo>
                        <a:pt x="622300" y="91920"/>
                      </a:lnTo>
                      <a:lnTo>
                        <a:pt x="704852" y="79220"/>
                      </a:lnTo>
                      <a:lnTo>
                        <a:pt x="698500" y="28420"/>
                      </a:lnTo>
                      <a:lnTo>
                        <a:pt x="720938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6" name="フリーフォーム: 図形 315">
                  <a:extLst>
                    <a:ext uri="{FF2B5EF4-FFF2-40B4-BE49-F238E27FC236}">
                      <a16:creationId xmlns:a16="http://schemas.microsoft.com/office/drawing/2014/main" id="{41605CC4-A412-4093-ADB0-546AAD7035C6}"/>
                    </a:ext>
                  </a:extLst>
                </p:cNvPr>
                <p:cNvSpPr/>
                <p:nvPr/>
              </p:nvSpPr>
              <p:spPr>
                <a:xfrm>
                  <a:off x="30870524" y="33156524"/>
                  <a:ext cx="825500" cy="843916"/>
                </a:xfrm>
                <a:custGeom>
                  <a:avLst/>
                  <a:gdLst>
                    <a:gd name="connsiteX0" fmla="*/ 774700 w 825500"/>
                    <a:gd name="connsiteY0" fmla="*/ 0 h 843916"/>
                    <a:gd name="connsiteX1" fmla="*/ 813518 w 825500"/>
                    <a:gd name="connsiteY1" fmla="*/ 2986 h 843916"/>
                    <a:gd name="connsiteX2" fmla="*/ 825500 w 825500"/>
                    <a:gd name="connsiteY2" fmla="*/ 79376 h 843916"/>
                    <a:gd name="connsiteX3" fmla="*/ 784226 w 825500"/>
                    <a:gd name="connsiteY3" fmla="*/ 133352 h 843916"/>
                    <a:gd name="connsiteX4" fmla="*/ 777876 w 825500"/>
                    <a:gd name="connsiteY4" fmla="*/ 184152 h 843916"/>
                    <a:gd name="connsiteX5" fmla="*/ 758826 w 825500"/>
                    <a:gd name="connsiteY5" fmla="*/ 206376 h 843916"/>
                    <a:gd name="connsiteX6" fmla="*/ 749596 w 825500"/>
                    <a:gd name="connsiteY6" fmla="*/ 354036 h 843916"/>
                    <a:gd name="connsiteX7" fmla="*/ 692152 w 825500"/>
                    <a:gd name="connsiteY7" fmla="*/ 393700 h 843916"/>
                    <a:gd name="connsiteX8" fmla="*/ 577852 w 825500"/>
                    <a:gd name="connsiteY8" fmla="*/ 403228 h 843916"/>
                    <a:gd name="connsiteX9" fmla="*/ 574676 w 825500"/>
                    <a:gd name="connsiteY9" fmla="*/ 485776 h 843916"/>
                    <a:gd name="connsiteX10" fmla="*/ 555626 w 825500"/>
                    <a:gd name="connsiteY10" fmla="*/ 527052 h 843916"/>
                    <a:gd name="connsiteX11" fmla="*/ 520700 w 825500"/>
                    <a:gd name="connsiteY11" fmla="*/ 527052 h 843916"/>
                    <a:gd name="connsiteX12" fmla="*/ 469900 w 825500"/>
                    <a:gd name="connsiteY12" fmla="*/ 530228 h 843916"/>
                    <a:gd name="connsiteX13" fmla="*/ 457200 w 825500"/>
                    <a:gd name="connsiteY13" fmla="*/ 571500 h 843916"/>
                    <a:gd name="connsiteX14" fmla="*/ 476252 w 825500"/>
                    <a:gd name="connsiteY14" fmla="*/ 615952 h 843916"/>
                    <a:gd name="connsiteX15" fmla="*/ 431800 w 825500"/>
                    <a:gd name="connsiteY15" fmla="*/ 660400 h 843916"/>
                    <a:gd name="connsiteX16" fmla="*/ 457200 w 825500"/>
                    <a:gd name="connsiteY16" fmla="*/ 708028 h 843916"/>
                    <a:gd name="connsiteX17" fmla="*/ 438152 w 825500"/>
                    <a:gd name="connsiteY17" fmla="*/ 727076 h 843916"/>
                    <a:gd name="connsiteX18" fmla="*/ 460376 w 825500"/>
                    <a:gd name="connsiteY18" fmla="*/ 749300 h 843916"/>
                    <a:gd name="connsiteX19" fmla="*/ 461836 w 825500"/>
                    <a:gd name="connsiteY19" fmla="*/ 815000 h 843916"/>
                    <a:gd name="connsiteX20" fmla="*/ 371476 w 825500"/>
                    <a:gd name="connsiteY20" fmla="*/ 843916 h 843916"/>
                    <a:gd name="connsiteX21" fmla="*/ 344502 w 825500"/>
                    <a:gd name="connsiteY21" fmla="*/ 843916 h 843916"/>
                    <a:gd name="connsiteX22" fmla="*/ 339726 w 825500"/>
                    <a:gd name="connsiteY22" fmla="*/ 784228 h 843916"/>
                    <a:gd name="connsiteX23" fmla="*/ 247652 w 825500"/>
                    <a:gd name="connsiteY23" fmla="*/ 698500 h 843916"/>
                    <a:gd name="connsiteX24" fmla="*/ 215900 w 825500"/>
                    <a:gd name="connsiteY24" fmla="*/ 711200 h 843916"/>
                    <a:gd name="connsiteX25" fmla="*/ 95252 w 825500"/>
                    <a:gd name="connsiteY25" fmla="*/ 685800 h 843916"/>
                    <a:gd name="connsiteX26" fmla="*/ 57152 w 825500"/>
                    <a:gd name="connsiteY26" fmla="*/ 596900 h 843916"/>
                    <a:gd name="connsiteX27" fmla="*/ 7494 w 825500"/>
                    <a:gd name="connsiteY27" fmla="*/ 599660 h 843916"/>
                    <a:gd name="connsiteX28" fmla="*/ 0 w 825500"/>
                    <a:gd name="connsiteY28" fmla="*/ 542924 h 843916"/>
                    <a:gd name="connsiteX29" fmla="*/ 111126 w 825500"/>
                    <a:gd name="connsiteY29" fmla="*/ 514352 h 843916"/>
                    <a:gd name="connsiteX30" fmla="*/ 149226 w 825500"/>
                    <a:gd name="connsiteY30" fmla="*/ 454028 h 843916"/>
                    <a:gd name="connsiteX31" fmla="*/ 273052 w 825500"/>
                    <a:gd name="connsiteY31" fmla="*/ 441324 h 843916"/>
                    <a:gd name="connsiteX32" fmla="*/ 333376 w 825500"/>
                    <a:gd name="connsiteY32" fmla="*/ 320676 h 843916"/>
                    <a:gd name="connsiteX33" fmla="*/ 422276 w 825500"/>
                    <a:gd name="connsiteY33" fmla="*/ 307976 h 843916"/>
                    <a:gd name="connsiteX34" fmla="*/ 431800 w 825500"/>
                    <a:gd name="connsiteY34" fmla="*/ 222252 h 843916"/>
                    <a:gd name="connsiteX35" fmla="*/ 504826 w 825500"/>
                    <a:gd name="connsiteY35" fmla="*/ 215900 h 843916"/>
                    <a:gd name="connsiteX36" fmla="*/ 619126 w 825500"/>
                    <a:gd name="connsiteY36" fmla="*/ 69852 h 843916"/>
                    <a:gd name="connsiteX37" fmla="*/ 676276 w 825500"/>
                    <a:gd name="connsiteY37" fmla="*/ 63500 h 843916"/>
                    <a:gd name="connsiteX38" fmla="*/ 711200 w 825500"/>
                    <a:gd name="connsiteY38" fmla="*/ 12700 h 843916"/>
                    <a:gd name="connsiteX39" fmla="*/ 758826 w 825500"/>
                    <a:gd name="connsiteY39" fmla="*/ 15876 h 843916"/>
                    <a:gd name="connsiteX40" fmla="*/ 774700 w 825500"/>
                    <a:gd name="connsiteY40" fmla="*/ 0 h 8439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</a:cxnLst>
                  <a:rect l="l" t="t" r="r" b="b"/>
                  <a:pathLst>
                    <a:path w="825500" h="843916">
                      <a:moveTo>
                        <a:pt x="774700" y="0"/>
                      </a:moveTo>
                      <a:lnTo>
                        <a:pt x="813518" y="2986"/>
                      </a:lnTo>
                      <a:lnTo>
                        <a:pt x="825500" y="79376"/>
                      </a:lnTo>
                      <a:lnTo>
                        <a:pt x="784226" y="133352"/>
                      </a:lnTo>
                      <a:lnTo>
                        <a:pt x="777876" y="184152"/>
                      </a:lnTo>
                      <a:lnTo>
                        <a:pt x="758826" y="206376"/>
                      </a:lnTo>
                      <a:lnTo>
                        <a:pt x="749596" y="354036"/>
                      </a:lnTo>
                      <a:lnTo>
                        <a:pt x="692152" y="393700"/>
                      </a:lnTo>
                      <a:lnTo>
                        <a:pt x="577852" y="403228"/>
                      </a:lnTo>
                      <a:lnTo>
                        <a:pt x="574676" y="485776"/>
                      </a:lnTo>
                      <a:lnTo>
                        <a:pt x="555626" y="527052"/>
                      </a:lnTo>
                      <a:lnTo>
                        <a:pt x="520700" y="527052"/>
                      </a:lnTo>
                      <a:cubicBezTo>
                        <a:pt x="491016" y="527052"/>
                        <a:pt x="507968" y="526420"/>
                        <a:pt x="469900" y="530228"/>
                      </a:cubicBezTo>
                      <a:lnTo>
                        <a:pt x="457200" y="571500"/>
                      </a:lnTo>
                      <a:lnTo>
                        <a:pt x="476252" y="615952"/>
                      </a:lnTo>
                      <a:lnTo>
                        <a:pt x="431800" y="660400"/>
                      </a:lnTo>
                      <a:lnTo>
                        <a:pt x="457200" y="708028"/>
                      </a:lnTo>
                      <a:lnTo>
                        <a:pt x="438152" y="727076"/>
                      </a:lnTo>
                      <a:lnTo>
                        <a:pt x="460376" y="749300"/>
                      </a:lnTo>
                      <a:lnTo>
                        <a:pt x="461836" y="815000"/>
                      </a:lnTo>
                      <a:lnTo>
                        <a:pt x="371476" y="843916"/>
                      </a:lnTo>
                      <a:lnTo>
                        <a:pt x="344502" y="843916"/>
                      </a:lnTo>
                      <a:lnTo>
                        <a:pt x="339726" y="784228"/>
                      </a:lnTo>
                      <a:lnTo>
                        <a:pt x="247652" y="698500"/>
                      </a:lnTo>
                      <a:lnTo>
                        <a:pt x="215900" y="711200"/>
                      </a:lnTo>
                      <a:lnTo>
                        <a:pt x="95252" y="685800"/>
                      </a:lnTo>
                      <a:lnTo>
                        <a:pt x="57152" y="596900"/>
                      </a:lnTo>
                      <a:lnTo>
                        <a:pt x="7494" y="599660"/>
                      </a:lnTo>
                      <a:lnTo>
                        <a:pt x="0" y="542924"/>
                      </a:lnTo>
                      <a:lnTo>
                        <a:pt x="111126" y="514352"/>
                      </a:lnTo>
                      <a:lnTo>
                        <a:pt x="149226" y="454028"/>
                      </a:lnTo>
                      <a:lnTo>
                        <a:pt x="273052" y="441324"/>
                      </a:lnTo>
                      <a:lnTo>
                        <a:pt x="333376" y="320676"/>
                      </a:lnTo>
                      <a:lnTo>
                        <a:pt x="422276" y="307976"/>
                      </a:lnTo>
                      <a:lnTo>
                        <a:pt x="431800" y="222252"/>
                      </a:lnTo>
                      <a:lnTo>
                        <a:pt x="504826" y="215900"/>
                      </a:lnTo>
                      <a:lnTo>
                        <a:pt x="619126" y="69852"/>
                      </a:lnTo>
                      <a:lnTo>
                        <a:pt x="676276" y="63500"/>
                      </a:lnTo>
                      <a:lnTo>
                        <a:pt x="711200" y="12700"/>
                      </a:lnTo>
                      <a:lnTo>
                        <a:pt x="758826" y="15876"/>
                      </a:lnTo>
                      <a:lnTo>
                        <a:pt x="774700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87" name="フリーフォーム: 図形 286">
                <a:extLst>
                  <a:ext uri="{FF2B5EF4-FFF2-40B4-BE49-F238E27FC236}">
                    <a16:creationId xmlns:a16="http://schemas.microsoft.com/office/drawing/2014/main" id="{388A4B34-3AE1-4877-ADA3-8DDA21892FB7}"/>
                  </a:ext>
                </a:extLst>
              </p:cNvPr>
              <p:cNvSpPr/>
              <p:nvPr/>
            </p:nvSpPr>
            <p:spPr>
              <a:xfrm>
                <a:off x="29614196" y="30089476"/>
                <a:ext cx="3235624" cy="5687392"/>
              </a:xfrm>
              <a:custGeom>
                <a:avLst/>
                <a:gdLst>
                  <a:gd name="connsiteX0" fmla="*/ 76200 w 3235624"/>
                  <a:gd name="connsiteY0" fmla="*/ 4987924 h 5687392"/>
                  <a:gd name="connsiteX1" fmla="*/ 81632 w 3235624"/>
                  <a:gd name="connsiteY1" fmla="*/ 5004220 h 5687392"/>
                  <a:gd name="connsiteX2" fmla="*/ 81632 w 3235624"/>
                  <a:gd name="connsiteY2" fmla="*/ 5004220 h 5687392"/>
                  <a:gd name="connsiteX3" fmla="*/ 2025648 w 3235624"/>
                  <a:gd name="connsiteY3" fmla="*/ 0 h 5687392"/>
                  <a:gd name="connsiteX4" fmla="*/ 2111376 w 3235624"/>
                  <a:gd name="connsiteY4" fmla="*/ 57148 h 5687392"/>
                  <a:gd name="connsiteX5" fmla="*/ 2168524 w 3235624"/>
                  <a:gd name="connsiteY5" fmla="*/ 190500 h 5687392"/>
                  <a:gd name="connsiteX6" fmla="*/ 2273300 w 3235624"/>
                  <a:gd name="connsiteY6" fmla="*/ 342900 h 5687392"/>
                  <a:gd name="connsiteX7" fmla="*/ 2320924 w 3235624"/>
                  <a:gd name="connsiteY7" fmla="*/ 409574 h 5687392"/>
                  <a:gd name="connsiteX8" fmla="*/ 2406648 w 3235624"/>
                  <a:gd name="connsiteY8" fmla="*/ 400048 h 5687392"/>
                  <a:gd name="connsiteX9" fmla="*/ 2481604 w 3235624"/>
                  <a:gd name="connsiteY9" fmla="*/ 433360 h 5687392"/>
                  <a:gd name="connsiteX10" fmla="*/ 2484436 w 3235624"/>
                  <a:gd name="connsiteY10" fmla="*/ 447674 h 5687392"/>
                  <a:gd name="connsiteX11" fmla="*/ 2586036 w 3235624"/>
                  <a:gd name="connsiteY11" fmla="*/ 523874 h 5687392"/>
                  <a:gd name="connsiteX12" fmla="*/ 2725736 w 3235624"/>
                  <a:gd name="connsiteY12" fmla="*/ 663574 h 5687392"/>
                  <a:gd name="connsiteX13" fmla="*/ 2744786 w 3235624"/>
                  <a:gd name="connsiteY13" fmla="*/ 815974 h 5687392"/>
                  <a:gd name="connsiteX14" fmla="*/ 2748066 w 3235624"/>
                  <a:gd name="connsiteY14" fmla="*/ 832376 h 5687392"/>
                  <a:gd name="connsiteX15" fmla="*/ 2747944 w 3235624"/>
                  <a:gd name="connsiteY15" fmla="*/ 832484 h 5687392"/>
                  <a:gd name="connsiteX16" fmla="*/ 2481244 w 3235624"/>
                  <a:gd name="connsiteY16" fmla="*/ 931544 h 5687392"/>
                  <a:gd name="connsiteX17" fmla="*/ 2458384 w 3235624"/>
                  <a:gd name="connsiteY17" fmla="*/ 1022984 h 5687392"/>
                  <a:gd name="connsiteX18" fmla="*/ 2466004 w 3235624"/>
                  <a:gd name="connsiteY18" fmla="*/ 1083944 h 5687392"/>
                  <a:gd name="connsiteX19" fmla="*/ 2427904 w 3235624"/>
                  <a:gd name="connsiteY19" fmla="*/ 1122044 h 5687392"/>
                  <a:gd name="connsiteX20" fmla="*/ 2427904 w 3235624"/>
                  <a:gd name="connsiteY20" fmla="*/ 1228724 h 5687392"/>
                  <a:gd name="connsiteX21" fmla="*/ 2427904 w 3235624"/>
                  <a:gd name="connsiteY21" fmla="*/ 1373504 h 5687392"/>
                  <a:gd name="connsiteX22" fmla="*/ 2069764 w 3235624"/>
                  <a:gd name="connsiteY22" fmla="*/ 1823084 h 5687392"/>
                  <a:gd name="connsiteX23" fmla="*/ 2024044 w 3235624"/>
                  <a:gd name="connsiteY23" fmla="*/ 2105024 h 5687392"/>
                  <a:gd name="connsiteX24" fmla="*/ 2123104 w 3235624"/>
                  <a:gd name="connsiteY24" fmla="*/ 2165984 h 5687392"/>
                  <a:gd name="connsiteX25" fmla="*/ 2085004 w 3235624"/>
                  <a:gd name="connsiteY25" fmla="*/ 2402204 h 5687392"/>
                  <a:gd name="connsiteX26" fmla="*/ 2168824 w 3235624"/>
                  <a:gd name="connsiteY26" fmla="*/ 2394584 h 5687392"/>
                  <a:gd name="connsiteX27" fmla="*/ 2397424 w 3235624"/>
                  <a:gd name="connsiteY27" fmla="*/ 2470784 h 5687392"/>
                  <a:gd name="connsiteX28" fmla="*/ 2473624 w 3235624"/>
                  <a:gd name="connsiteY28" fmla="*/ 2585084 h 5687392"/>
                  <a:gd name="connsiteX29" fmla="*/ 2763184 w 3235624"/>
                  <a:gd name="connsiteY29" fmla="*/ 2707004 h 5687392"/>
                  <a:gd name="connsiteX30" fmla="*/ 2801284 w 3235624"/>
                  <a:gd name="connsiteY30" fmla="*/ 2775584 h 5687392"/>
                  <a:gd name="connsiteX31" fmla="*/ 2915584 w 3235624"/>
                  <a:gd name="connsiteY31" fmla="*/ 2767964 h 5687392"/>
                  <a:gd name="connsiteX32" fmla="*/ 2976544 w 3235624"/>
                  <a:gd name="connsiteY32" fmla="*/ 2828924 h 5687392"/>
                  <a:gd name="connsiteX33" fmla="*/ 3014644 w 3235624"/>
                  <a:gd name="connsiteY33" fmla="*/ 2828924 h 5687392"/>
                  <a:gd name="connsiteX34" fmla="*/ 3121324 w 3235624"/>
                  <a:gd name="connsiteY34" fmla="*/ 2920364 h 5687392"/>
                  <a:gd name="connsiteX35" fmla="*/ 3136564 w 3235624"/>
                  <a:gd name="connsiteY35" fmla="*/ 3019424 h 5687392"/>
                  <a:gd name="connsiteX36" fmla="*/ 3197524 w 3235624"/>
                  <a:gd name="connsiteY36" fmla="*/ 2988944 h 5687392"/>
                  <a:gd name="connsiteX37" fmla="*/ 3235624 w 3235624"/>
                  <a:gd name="connsiteY37" fmla="*/ 3004184 h 5687392"/>
                  <a:gd name="connsiteX38" fmla="*/ 3220384 w 3235624"/>
                  <a:gd name="connsiteY38" fmla="*/ 3286124 h 5687392"/>
                  <a:gd name="connsiteX39" fmla="*/ 3136564 w 3235624"/>
                  <a:gd name="connsiteY39" fmla="*/ 3255644 h 5687392"/>
                  <a:gd name="connsiteX40" fmla="*/ 3083224 w 3235624"/>
                  <a:gd name="connsiteY40" fmla="*/ 3316604 h 5687392"/>
                  <a:gd name="connsiteX41" fmla="*/ 3136564 w 3235624"/>
                  <a:gd name="connsiteY41" fmla="*/ 3362324 h 5687392"/>
                  <a:gd name="connsiteX42" fmla="*/ 3136564 w 3235624"/>
                  <a:gd name="connsiteY42" fmla="*/ 3446144 h 5687392"/>
                  <a:gd name="connsiteX43" fmla="*/ 3159424 w 3235624"/>
                  <a:gd name="connsiteY43" fmla="*/ 3590924 h 5687392"/>
                  <a:gd name="connsiteX44" fmla="*/ 3029884 w 3235624"/>
                  <a:gd name="connsiteY44" fmla="*/ 3697604 h 5687392"/>
                  <a:gd name="connsiteX45" fmla="*/ 2862244 w 3235624"/>
                  <a:gd name="connsiteY45" fmla="*/ 3674744 h 5687392"/>
                  <a:gd name="connsiteX46" fmla="*/ 3029884 w 3235624"/>
                  <a:gd name="connsiteY46" fmla="*/ 3606164 h 5687392"/>
                  <a:gd name="connsiteX47" fmla="*/ 2930824 w 3235624"/>
                  <a:gd name="connsiteY47" fmla="*/ 3583304 h 5687392"/>
                  <a:gd name="connsiteX48" fmla="*/ 2907964 w 3235624"/>
                  <a:gd name="connsiteY48" fmla="*/ 3545204 h 5687392"/>
                  <a:gd name="connsiteX49" fmla="*/ 2778424 w 3235624"/>
                  <a:gd name="connsiteY49" fmla="*/ 3568064 h 5687392"/>
                  <a:gd name="connsiteX50" fmla="*/ 2656504 w 3235624"/>
                  <a:gd name="connsiteY50" fmla="*/ 3545204 h 5687392"/>
                  <a:gd name="connsiteX51" fmla="*/ 2542204 w 3235624"/>
                  <a:gd name="connsiteY51" fmla="*/ 3590924 h 5687392"/>
                  <a:gd name="connsiteX52" fmla="*/ 2641264 w 3235624"/>
                  <a:gd name="connsiteY52" fmla="*/ 3408044 h 5687392"/>
                  <a:gd name="connsiteX53" fmla="*/ 2526964 w 3235624"/>
                  <a:gd name="connsiteY53" fmla="*/ 3408044 h 5687392"/>
                  <a:gd name="connsiteX54" fmla="*/ 2443144 w 3235624"/>
                  <a:gd name="connsiteY54" fmla="*/ 3590924 h 5687392"/>
                  <a:gd name="connsiteX55" fmla="*/ 2260264 w 3235624"/>
                  <a:gd name="connsiteY55" fmla="*/ 3728084 h 5687392"/>
                  <a:gd name="connsiteX56" fmla="*/ 2206924 w 3235624"/>
                  <a:gd name="connsiteY56" fmla="*/ 3636644 h 5687392"/>
                  <a:gd name="connsiteX57" fmla="*/ 2107864 w 3235624"/>
                  <a:gd name="connsiteY57" fmla="*/ 3667124 h 5687392"/>
                  <a:gd name="connsiteX58" fmla="*/ 2077384 w 3235624"/>
                  <a:gd name="connsiteY58" fmla="*/ 3728084 h 5687392"/>
                  <a:gd name="connsiteX59" fmla="*/ 2001184 w 3235624"/>
                  <a:gd name="connsiteY59" fmla="*/ 3728084 h 5687392"/>
                  <a:gd name="connsiteX60" fmla="*/ 1993564 w 3235624"/>
                  <a:gd name="connsiteY60" fmla="*/ 3796664 h 5687392"/>
                  <a:gd name="connsiteX61" fmla="*/ 1902124 w 3235624"/>
                  <a:gd name="connsiteY61" fmla="*/ 3811904 h 5687392"/>
                  <a:gd name="connsiteX62" fmla="*/ 1848784 w 3235624"/>
                  <a:gd name="connsiteY62" fmla="*/ 3773804 h 5687392"/>
                  <a:gd name="connsiteX63" fmla="*/ 1818304 w 3235624"/>
                  <a:gd name="connsiteY63" fmla="*/ 3850004 h 5687392"/>
                  <a:gd name="connsiteX64" fmla="*/ 1627804 w 3235624"/>
                  <a:gd name="connsiteY64" fmla="*/ 3910964 h 5687392"/>
                  <a:gd name="connsiteX65" fmla="*/ 1513504 w 3235624"/>
                  <a:gd name="connsiteY65" fmla="*/ 3910964 h 5687392"/>
                  <a:gd name="connsiteX66" fmla="*/ 1429684 w 3235624"/>
                  <a:gd name="connsiteY66" fmla="*/ 3956684 h 5687392"/>
                  <a:gd name="connsiteX67" fmla="*/ 1422064 w 3235624"/>
                  <a:gd name="connsiteY67" fmla="*/ 4025264 h 5687392"/>
                  <a:gd name="connsiteX68" fmla="*/ 1330624 w 3235624"/>
                  <a:gd name="connsiteY68" fmla="*/ 4055744 h 5687392"/>
                  <a:gd name="connsiteX69" fmla="*/ 1277284 w 3235624"/>
                  <a:gd name="connsiteY69" fmla="*/ 4215764 h 5687392"/>
                  <a:gd name="connsiteX70" fmla="*/ 1132504 w 3235624"/>
                  <a:gd name="connsiteY70" fmla="*/ 4307204 h 5687392"/>
                  <a:gd name="connsiteX71" fmla="*/ 1147744 w 3235624"/>
                  <a:gd name="connsiteY71" fmla="*/ 4352924 h 5687392"/>
                  <a:gd name="connsiteX72" fmla="*/ 1086784 w 3235624"/>
                  <a:gd name="connsiteY72" fmla="*/ 4436744 h 5687392"/>
                  <a:gd name="connsiteX73" fmla="*/ 1216324 w 3235624"/>
                  <a:gd name="connsiteY73" fmla="*/ 4451984 h 5687392"/>
                  <a:gd name="connsiteX74" fmla="*/ 1185844 w 3235624"/>
                  <a:gd name="connsiteY74" fmla="*/ 4535804 h 5687392"/>
                  <a:gd name="connsiteX75" fmla="*/ 1292524 w 3235624"/>
                  <a:gd name="connsiteY75" fmla="*/ 4604384 h 5687392"/>
                  <a:gd name="connsiteX76" fmla="*/ 1155364 w 3235624"/>
                  <a:gd name="connsiteY76" fmla="*/ 4657724 h 5687392"/>
                  <a:gd name="connsiteX77" fmla="*/ 1178224 w 3235624"/>
                  <a:gd name="connsiteY77" fmla="*/ 4726304 h 5687392"/>
                  <a:gd name="connsiteX78" fmla="*/ 1102024 w 3235624"/>
                  <a:gd name="connsiteY78" fmla="*/ 4726304 h 5687392"/>
                  <a:gd name="connsiteX79" fmla="*/ 1079164 w 3235624"/>
                  <a:gd name="connsiteY79" fmla="*/ 4893944 h 5687392"/>
                  <a:gd name="connsiteX80" fmla="*/ 919144 w 3235624"/>
                  <a:gd name="connsiteY80" fmla="*/ 4970144 h 5687392"/>
                  <a:gd name="connsiteX81" fmla="*/ 881044 w 3235624"/>
                  <a:gd name="connsiteY81" fmla="*/ 5061584 h 5687392"/>
                  <a:gd name="connsiteX82" fmla="*/ 759124 w 3235624"/>
                  <a:gd name="connsiteY82" fmla="*/ 5084444 h 5687392"/>
                  <a:gd name="connsiteX83" fmla="*/ 599104 w 3235624"/>
                  <a:gd name="connsiteY83" fmla="*/ 5320664 h 5687392"/>
                  <a:gd name="connsiteX84" fmla="*/ 530524 w 3235624"/>
                  <a:gd name="connsiteY84" fmla="*/ 5488304 h 5687392"/>
                  <a:gd name="connsiteX85" fmla="*/ 469564 w 3235624"/>
                  <a:gd name="connsiteY85" fmla="*/ 5686424 h 5687392"/>
                  <a:gd name="connsiteX86" fmla="*/ 464536 w 3235624"/>
                  <a:gd name="connsiteY86" fmla="*/ 5687392 h 5687392"/>
                  <a:gd name="connsiteX87" fmla="*/ 469900 w 3235624"/>
                  <a:gd name="connsiteY87" fmla="*/ 5680076 h 5687392"/>
                  <a:gd name="connsiteX88" fmla="*/ 381000 w 3235624"/>
                  <a:gd name="connsiteY88" fmla="*/ 5622924 h 5687392"/>
                  <a:gd name="connsiteX89" fmla="*/ 355600 w 3235624"/>
                  <a:gd name="connsiteY89" fmla="*/ 5667372 h 5687392"/>
                  <a:gd name="connsiteX90" fmla="*/ 266700 w 3235624"/>
                  <a:gd name="connsiteY90" fmla="*/ 5641972 h 5687392"/>
                  <a:gd name="connsiteX91" fmla="*/ 260348 w 3235624"/>
                  <a:gd name="connsiteY91" fmla="*/ 5578476 h 5687392"/>
                  <a:gd name="connsiteX92" fmla="*/ 171448 w 3235624"/>
                  <a:gd name="connsiteY92" fmla="*/ 5546724 h 5687392"/>
                  <a:gd name="connsiteX93" fmla="*/ 127000 w 3235624"/>
                  <a:gd name="connsiteY93" fmla="*/ 5407024 h 5687392"/>
                  <a:gd name="connsiteX94" fmla="*/ 0 w 3235624"/>
                  <a:gd name="connsiteY94" fmla="*/ 5330824 h 5687392"/>
                  <a:gd name="connsiteX95" fmla="*/ 6348 w 3235624"/>
                  <a:gd name="connsiteY95" fmla="*/ 5133972 h 5687392"/>
                  <a:gd name="connsiteX96" fmla="*/ 114300 w 3235624"/>
                  <a:gd name="connsiteY96" fmla="*/ 5102224 h 5687392"/>
                  <a:gd name="connsiteX97" fmla="*/ 81632 w 3235624"/>
                  <a:gd name="connsiteY97" fmla="*/ 5004220 h 5687392"/>
                  <a:gd name="connsiteX98" fmla="*/ 112324 w 3235624"/>
                  <a:gd name="connsiteY98" fmla="*/ 4945196 h 5687392"/>
                  <a:gd name="connsiteX99" fmla="*/ 184768 w 3235624"/>
                  <a:gd name="connsiteY99" fmla="*/ 4953000 h 5687392"/>
                  <a:gd name="connsiteX100" fmla="*/ 199054 w 3235624"/>
                  <a:gd name="connsiteY100" fmla="*/ 4898228 h 5687392"/>
                  <a:gd name="connsiteX101" fmla="*/ 265728 w 3235624"/>
                  <a:gd name="connsiteY101" fmla="*/ 4883944 h 5687392"/>
                  <a:gd name="connsiteX102" fmla="*/ 327642 w 3235624"/>
                  <a:gd name="connsiteY102" fmla="*/ 4914900 h 5687392"/>
                  <a:gd name="connsiteX103" fmla="*/ 349072 w 3235624"/>
                  <a:gd name="connsiteY103" fmla="*/ 4900612 h 5687392"/>
                  <a:gd name="connsiteX104" fmla="*/ 358598 w 3235624"/>
                  <a:gd name="connsiteY104" fmla="*/ 4791076 h 5687392"/>
                  <a:gd name="connsiteX105" fmla="*/ 370504 w 3235624"/>
                  <a:gd name="connsiteY105" fmla="*/ 4779168 h 5687392"/>
                  <a:gd name="connsiteX106" fmla="*/ 427654 w 3235624"/>
                  <a:gd name="connsiteY106" fmla="*/ 4824412 h 5687392"/>
                  <a:gd name="connsiteX107" fmla="*/ 468136 w 3235624"/>
                  <a:gd name="connsiteY107" fmla="*/ 4762500 h 5687392"/>
                  <a:gd name="connsiteX108" fmla="*/ 434798 w 3235624"/>
                  <a:gd name="connsiteY108" fmla="*/ 4683916 h 5687392"/>
                  <a:gd name="connsiteX109" fmla="*/ 465754 w 3235624"/>
                  <a:gd name="connsiteY109" fmla="*/ 4638676 h 5687392"/>
                  <a:gd name="connsiteX110" fmla="*/ 456342 w 3235624"/>
                  <a:gd name="connsiteY110" fmla="*/ 4598668 h 5687392"/>
                  <a:gd name="connsiteX111" fmla="*/ 458788 w 3235624"/>
                  <a:gd name="connsiteY111" fmla="*/ 4595812 h 5687392"/>
                  <a:gd name="connsiteX112" fmla="*/ 492124 w 3235624"/>
                  <a:gd name="connsiteY112" fmla="*/ 4533900 h 5687392"/>
                  <a:gd name="connsiteX113" fmla="*/ 549276 w 3235624"/>
                  <a:gd name="connsiteY113" fmla="*/ 4519612 h 5687392"/>
                  <a:gd name="connsiteX114" fmla="*/ 744536 w 3235624"/>
                  <a:gd name="connsiteY114" fmla="*/ 4543424 h 5687392"/>
                  <a:gd name="connsiteX115" fmla="*/ 711200 w 3235624"/>
                  <a:gd name="connsiteY115" fmla="*/ 4338636 h 5687392"/>
                  <a:gd name="connsiteX116" fmla="*/ 763588 w 3235624"/>
                  <a:gd name="connsiteY116" fmla="*/ 4324348 h 5687392"/>
                  <a:gd name="connsiteX117" fmla="*/ 758824 w 3235624"/>
                  <a:gd name="connsiteY117" fmla="*/ 4286248 h 5687392"/>
                  <a:gd name="connsiteX118" fmla="*/ 763588 w 3235624"/>
                  <a:gd name="connsiteY118" fmla="*/ 4195764 h 5687392"/>
                  <a:gd name="connsiteX119" fmla="*/ 763588 w 3235624"/>
                  <a:gd name="connsiteY119" fmla="*/ 4124324 h 5687392"/>
                  <a:gd name="connsiteX120" fmla="*/ 773112 w 3235624"/>
                  <a:gd name="connsiteY120" fmla="*/ 4067172 h 5687392"/>
                  <a:gd name="connsiteX121" fmla="*/ 773112 w 3235624"/>
                  <a:gd name="connsiteY121" fmla="*/ 4038600 h 5687392"/>
                  <a:gd name="connsiteX122" fmla="*/ 777876 w 3235624"/>
                  <a:gd name="connsiteY122" fmla="*/ 3981448 h 5687392"/>
                  <a:gd name="connsiteX123" fmla="*/ 715964 w 3235624"/>
                  <a:gd name="connsiteY123" fmla="*/ 3952876 h 5687392"/>
                  <a:gd name="connsiteX124" fmla="*/ 792164 w 3235624"/>
                  <a:gd name="connsiteY124" fmla="*/ 3876676 h 5687392"/>
                  <a:gd name="connsiteX125" fmla="*/ 777876 w 3235624"/>
                  <a:gd name="connsiteY125" fmla="*/ 3829048 h 5687392"/>
                  <a:gd name="connsiteX126" fmla="*/ 830264 w 3235624"/>
                  <a:gd name="connsiteY126" fmla="*/ 3738564 h 5687392"/>
                  <a:gd name="connsiteX127" fmla="*/ 706436 w 3235624"/>
                  <a:gd name="connsiteY127" fmla="*/ 3548060 h 5687392"/>
                  <a:gd name="connsiteX128" fmla="*/ 806448 w 3235624"/>
                  <a:gd name="connsiteY128" fmla="*/ 3509964 h 5687392"/>
                  <a:gd name="connsiteX129" fmla="*/ 806448 w 3235624"/>
                  <a:gd name="connsiteY129" fmla="*/ 3462336 h 5687392"/>
                  <a:gd name="connsiteX130" fmla="*/ 744536 w 3235624"/>
                  <a:gd name="connsiteY130" fmla="*/ 3443288 h 5687392"/>
                  <a:gd name="connsiteX131" fmla="*/ 673100 w 3235624"/>
                  <a:gd name="connsiteY131" fmla="*/ 3243262 h 5687392"/>
                  <a:gd name="connsiteX132" fmla="*/ 635000 w 3235624"/>
                  <a:gd name="connsiteY132" fmla="*/ 3214688 h 5687392"/>
                  <a:gd name="connsiteX133" fmla="*/ 701676 w 3235624"/>
                  <a:gd name="connsiteY133" fmla="*/ 3138488 h 5687392"/>
                  <a:gd name="connsiteX134" fmla="*/ 715964 w 3235624"/>
                  <a:gd name="connsiteY134" fmla="*/ 3081336 h 5687392"/>
                  <a:gd name="connsiteX135" fmla="*/ 811212 w 3235624"/>
                  <a:gd name="connsiteY135" fmla="*/ 3033712 h 5687392"/>
                  <a:gd name="connsiteX136" fmla="*/ 1054100 w 3235624"/>
                  <a:gd name="connsiteY136" fmla="*/ 3000374 h 5687392"/>
                  <a:gd name="connsiteX137" fmla="*/ 1073148 w 3235624"/>
                  <a:gd name="connsiteY137" fmla="*/ 2924174 h 5687392"/>
                  <a:gd name="connsiteX138" fmla="*/ 1135064 w 3235624"/>
                  <a:gd name="connsiteY138" fmla="*/ 2833688 h 5687392"/>
                  <a:gd name="connsiteX139" fmla="*/ 1092200 w 3235624"/>
                  <a:gd name="connsiteY139" fmla="*/ 2819400 h 5687392"/>
                  <a:gd name="connsiteX140" fmla="*/ 1096964 w 3235624"/>
                  <a:gd name="connsiteY140" fmla="*/ 2771774 h 5687392"/>
                  <a:gd name="connsiteX141" fmla="*/ 1096964 w 3235624"/>
                  <a:gd name="connsiteY141" fmla="*/ 2733674 h 5687392"/>
                  <a:gd name="connsiteX142" fmla="*/ 1068388 w 3235624"/>
                  <a:gd name="connsiteY142" fmla="*/ 2705100 h 5687392"/>
                  <a:gd name="connsiteX143" fmla="*/ 949324 w 3235624"/>
                  <a:gd name="connsiteY143" fmla="*/ 2747962 h 5687392"/>
                  <a:gd name="connsiteX144" fmla="*/ 944564 w 3235624"/>
                  <a:gd name="connsiteY144" fmla="*/ 2671762 h 5687392"/>
                  <a:gd name="connsiteX145" fmla="*/ 906464 w 3235624"/>
                  <a:gd name="connsiteY145" fmla="*/ 2605088 h 5687392"/>
                  <a:gd name="connsiteX146" fmla="*/ 858836 w 3235624"/>
                  <a:gd name="connsiteY146" fmla="*/ 2605088 h 5687392"/>
                  <a:gd name="connsiteX147" fmla="*/ 777876 w 3235624"/>
                  <a:gd name="connsiteY147" fmla="*/ 2643188 h 5687392"/>
                  <a:gd name="connsiteX148" fmla="*/ 758824 w 3235624"/>
                  <a:gd name="connsiteY148" fmla="*/ 2590800 h 5687392"/>
                  <a:gd name="connsiteX149" fmla="*/ 639764 w 3235624"/>
                  <a:gd name="connsiteY149" fmla="*/ 2576512 h 5687392"/>
                  <a:gd name="connsiteX150" fmla="*/ 611188 w 3235624"/>
                  <a:gd name="connsiteY150" fmla="*/ 2533648 h 5687392"/>
                  <a:gd name="connsiteX151" fmla="*/ 587376 w 3235624"/>
                  <a:gd name="connsiteY151" fmla="*/ 2424112 h 5687392"/>
                  <a:gd name="connsiteX152" fmla="*/ 639764 w 3235624"/>
                  <a:gd name="connsiteY152" fmla="*/ 2305048 h 5687392"/>
                  <a:gd name="connsiteX153" fmla="*/ 625476 w 3235624"/>
                  <a:gd name="connsiteY153" fmla="*/ 2243136 h 5687392"/>
                  <a:gd name="connsiteX154" fmla="*/ 663576 w 3235624"/>
                  <a:gd name="connsiteY154" fmla="*/ 2224088 h 5687392"/>
                  <a:gd name="connsiteX155" fmla="*/ 668336 w 3235624"/>
                  <a:gd name="connsiteY155" fmla="*/ 2090736 h 5687392"/>
                  <a:gd name="connsiteX156" fmla="*/ 620712 w 3235624"/>
                  <a:gd name="connsiteY156" fmla="*/ 2062162 h 5687392"/>
                  <a:gd name="connsiteX157" fmla="*/ 639764 w 3235624"/>
                  <a:gd name="connsiteY157" fmla="*/ 2014536 h 5687392"/>
                  <a:gd name="connsiteX158" fmla="*/ 620712 w 3235624"/>
                  <a:gd name="connsiteY158" fmla="*/ 1985962 h 5687392"/>
                  <a:gd name="connsiteX159" fmla="*/ 587376 w 3235624"/>
                  <a:gd name="connsiteY159" fmla="*/ 1919288 h 5687392"/>
                  <a:gd name="connsiteX160" fmla="*/ 585268 w 3235624"/>
                  <a:gd name="connsiteY160" fmla="*/ 1922976 h 5687392"/>
                  <a:gd name="connsiteX161" fmla="*/ 545764 w 3235624"/>
                  <a:gd name="connsiteY161" fmla="*/ 1838324 h 5687392"/>
                  <a:gd name="connsiteX162" fmla="*/ 568624 w 3235624"/>
                  <a:gd name="connsiteY162" fmla="*/ 1784984 h 5687392"/>
                  <a:gd name="connsiteX163" fmla="*/ 519940 w 3235624"/>
                  <a:gd name="connsiteY163" fmla="*/ 1748470 h 5687392"/>
                  <a:gd name="connsiteX164" fmla="*/ 688340 w 3235624"/>
                  <a:gd name="connsiteY164" fmla="*/ 1678304 h 5687392"/>
                  <a:gd name="connsiteX165" fmla="*/ 726440 w 3235624"/>
                  <a:gd name="connsiteY165" fmla="*/ 1655444 h 5687392"/>
                  <a:gd name="connsiteX166" fmla="*/ 695960 w 3235624"/>
                  <a:gd name="connsiteY166" fmla="*/ 1571624 h 5687392"/>
                  <a:gd name="connsiteX167" fmla="*/ 749300 w 3235624"/>
                  <a:gd name="connsiteY167" fmla="*/ 1564004 h 5687392"/>
                  <a:gd name="connsiteX168" fmla="*/ 810260 w 3235624"/>
                  <a:gd name="connsiteY168" fmla="*/ 1457324 h 5687392"/>
                  <a:gd name="connsiteX169" fmla="*/ 695960 w 3235624"/>
                  <a:gd name="connsiteY169" fmla="*/ 1403984 h 5687392"/>
                  <a:gd name="connsiteX170" fmla="*/ 756920 w 3235624"/>
                  <a:gd name="connsiteY170" fmla="*/ 1350644 h 5687392"/>
                  <a:gd name="connsiteX171" fmla="*/ 817880 w 3235624"/>
                  <a:gd name="connsiteY171" fmla="*/ 1365884 h 5687392"/>
                  <a:gd name="connsiteX172" fmla="*/ 901700 w 3235624"/>
                  <a:gd name="connsiteY172" fmla="*/ 1358264 h 5687392"/>
                  <a:gd name="connsiteX173" fmla="*/ 1130300 w 3235624"/>
                  <a:gd name="connsiteY173" fmla="*/ 1449704 h 5687392"/>
                  <a:gd name="connsiteX174" fmla="*/ 1267460 w 3235624"/>
                  <a:gd name="connsiteY174" fmla="*/ 1449704 h 5687392"/>
                  <a:gd name="connsiteX175" fmla="*/ 1511300 w 3235624"/>
                  <a:gd name="connsiteY175" fmla="*/ 1335404 h 5687392"/>
                  <a:gd name="connsiteX176" fmla="*/ 1572260 w 3235624"/>
                  <a:gd name="connsiteY176" fmla="*/ 1167764 h 5687392"/>
                  <a:gd name="connsiteX177" fmla="*/ 1648460 w 3235624"/>
                  <a:gd name="connsiteY177" fmla="*/ 1114424 h 5687392"/>
                  <a:gd name="connsiteX178" fmla="*/ 1701800 w 3235624"/>
                  <a:gd name="connsiteY178" fmla="*/ 977264 h 5687392"/>
                  <a:gd name="connsiteX179" fmla="*/ 1717040 w 3235624"/>
                  <a:gd name="connsiteY179" fmla="*/ 771524 h 5687392"/>
                  <a:gd name="connsiteX180" fmla="*/ 1793240 w 3235624"/>
                  <a:gd name="connsiteY180" fmla="*/ 680084 h 5687392"/>
                  <a:gd name="connsiteX181" fmla="*/ 1778000 w 3235624"/>
                  <a:gd name="connsiteY181" fmla="*/ 481964 h 5687392"/>
                  <a:gd name="connsiteX182" fmla="*/ 1823720 w 3235624"/>
                  <a:gd name="connsiteY182" fmla="*/ 344804 h 5687392"/>
                  <a:gd name="connsiteX183" fmla="*/ 1694180 w 3235624"/>
                  <a:gd name="connsiteY183" fmla="*/ 253364 h 5687392"/>
                  <a:gd name="connsiteX184" fmla="*/ 1702580 w 3235624"/>
                  <a:gd name="connsiteY184" fmla="*/ 139948 h 5687392"/>
                  <a:gd name="connsiteX185" fmla="*/ 1696144 w 3235624"/>
                  <a:gd name="connsiteY185" fmla="*/ 142874 h 5687392"/>
                  <a:gd name="connsiteX186" fmla="*/ 1694936 w 3235624"/>
                  <a:gd name="connsiteY186" fmla="*/ 141666 h 5687392"/>
                  <a:gd name="connsiteX187" fmla="*/ 1797048 w 3235624"/>
                  <a:gd name="connsiteY187" fmla="*/ 95248 h 5687392"/>
                  <a:gd name="connsiteX188" fmla="*/ 1930400 w 3235624"/>
                  <a:gd name="connsiteY188" fmla="*/ 85724 h 56873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</a:cxnLst>
                <a:rect l="l" t="t" r="r" b="b"/>
                <a:pathLst>
                  <a:path w="3235624" h="5687392">
                    <a:moveTo>
                      <a:pt x="76200" y="4987924"/>
                    </a:moveTo>
                    <a:lnTo>
                      <a:pt x="81632" y="5004220"/>
                    </a:lnTo>
                    <a:lnTo>
                      <a:pt x="81632" y="5004220"/>
                    </a:lnTo>
                    <a:close/>
                    <a:moveTo>
                      <a:pt x="2025648" y="0"/>
                    </a:moveTo>
                    <a:lnTo>
                      <a:pt x="2111376" y="57148"/>
                    </a:lnTo>
                    <a:lnTo>
                      <a:pt x="2168524" y="190500"/>
                    </a:lnTo>
                    <a:lnTo>
                      <a:pt x="2273300" y="342900"/>
                    </a:lnTo>
                    <a:lnTo>
                      <a:pt x="2320924" y="409574"/>
                    </a:lnTo>
                    <a:lnTo>
                      <a:pt x="2406648" y="400048"/>
                    </a:lnTo>
                    <a:lnTo>
                      <a:pt x="2481604" y="433360"/>
                    </a:lnTo>
                    <a:lnTo>
                      <a:pt x="2484436" y="447674"/>
                    </a:lnTo>
                    <a:lnTo>
                      <a:pt x="2586036" y="523874"/>
                    </a:lnTo>
                    <a:lnTo>
                      <a:pt x="2725736" y="663574"/>
                    </a:lnTo>
                    <a:lnTo>
                      <a:pt x="2744786" y="815974"/>
                    </a:lnTo>
                    <a:lnTo>
                      <a:pt x="2748066" y="832376"/>
                    </a:lnTo>
                    <a:lnTo>
                      <a:pt x="2747944" y="832484"/>
                    </a:lnTo>
                    <a:lnTo>
                      <a:pt x="2481244" y="931544"/>
                    </a:lnTo>
                    <a:lnTo>
                      <a:pt x="2458384" y="1022984"/>
                    </a:lnTo>
                    <a:lnTo>
                      <a:pt x="2466004" y="1083944"/>
                    </a:lnTo>
                    <a:lnTo>
                      <a:pt x="2427904" y="1122044"/>
                    </a:lnTo>
                    <a:lnTo>
                      <a:pt x="2427904" y="1228724"/>
                    </a:lnTo>
                    <a:lnTo>
                      <a:pt x="2427904" y="1373504"/>
                    </a:lnTo>
                    <a:lnTo>
                      <a:pt x="2069764" y="1823084"/>
                    </a:lnTo>
                    <a:lnTo>
                      <a:pt x="2024044" y="2105024"/>
                    </a:lnTo>
                    <a:lnTo>
                      <a:pt x="2123104" y="2165984"/>
                    </a:lnTo>
                    <a:lnTo>
                      <a:pt x="2085004" y="2402204"/>
                    </a:lnTo>
                    <a:lnTo>
                      <a:pt x="2168824" y="2394584"/>
                    </a:lnTo>
                    <a:lnTo>
                      <a:pt x="2397424" y="2470784"/>
                    </a:lnTo>
                    <a:lnTo>
                      <a:pt x="2473624" y="2585084"/>
                    </a:lnTo>
                    <a:lnTo>
                      <a:pt x="2763184" y="2707004"/>
                    </a:lnTo>
                    <a:lnTo>
                      <a:pt x="2801284" y="2775584"/>
                    </a:lnTo>
                    <a:lnTo>
                      <a:pt x="2915584" y="2767964"/>
                    </a:lnTo>
                    <a:lnTo>
                      <a:pt x="2976544" y="2828924"/>
                    </a:lnTo>
                    <a:lnTo>
                      <a:pt x="3014644" y="2828924"/>
                    </a:lnTo>
                    <a:lnTo>
                      <a:pt x="3121324" y="2920364"/>
                    </a:lnTo>
                    <a:lnTo>
                      <a:pt x="3136564" y="3019424"/>
                    </a:lnTo>
                    <a:lnTo>
                      <a:pt x="3197524" y="2988944"/>
                    </a:lnTo>
                    <a:lnTo>
                      <a:pt x="3235624" y="3004184"/>
                    </a:lnTo>
                    <a:lnTo>
                      <a:pt x="3220384" y="3286124"/>
                    </a:lnTo>
                    <a:lnTo>
                      <a:pt x="3136564" y="3255644"/>
                    </a:lnTo>
                    <a:lnTo>
                      <a:pt x="3083224" y="3316604"/>
                    </a:lnTo>
                    <a:lnTo>
                      <a:pt x="3136564" y="3362324"/>
                    </a:lnTo>
                    <a:lnTo>
                      <a:pt x="3136564" y="3446144"/>
                    </a:lnTo>
                    <a:lnTo>
                      <a:pt x="3159424" y="3590924"/>
                    </a:lnTo>
                    <a:lnTo>
                      <a:pt x="3029884" y="3697604"/>
                    </a:lnTo>
                    <a:lnTo>
                      <a:pt x="2862244" y="3674744"/>
                    </a:lnTo>
                    <a:lnTo>
                      <a:pt x="3029884" y="3606164"/>
                    </a:lnTo>
                    <a:lnTo>
                      <a:pt x="2930824" y="3583304"/>
                    </a:lnTo>
                    <a:lnTo>
                      <a:pt x="2907964" y="3545204"/>
                    </a:lnTo>
                    <a:lnTo>
                      <a:pt x="2778424" y="3568064"/>
                    </a:lnTo>
                    <a:lnTo>
                      <a:pt x="2656504" y="3545204"/>
                    </a:lnTo>
                    <a:lnTo>
                      <a:pt x="2542204" y="3590924"/>
                    </a:lnTo>
                    <a:lnTo>
                      <a:pt x="2641264" y="3408044"/>
                    </a:lnTo>
                    <a:lnTo>
                      <a:pt x="2526964" y="3408044"/>
                    </a:lnTo>
                    <a:lnTo>
                      <a:pt x="2443144" y="3590924"/>
                    </a:lnTo>
                    <a:lnTo>
                      <a:pt x="2260264" y="3728084"/>
                    </a:lnTo>
                    <a:lnTo>
                      <a:pt x="2206924" y="3636644"/>
                    </a:lnTo>
                    <a:lnTo>
                      <a:pt x="2107864" y="3667124"/>
                    </a:lnTo>
                    <a:lnTo>
                      <a:pt x="2077384" y="3728084"/>
                    </a:lnTo>
                    <a:lnTo>
                      <a:pt x="2001184" y="3728084"/>
                    </a:lnTo>
                    <a:lnTo>
                      <a:pt x="1993564" y="3796664"/>
                    </a:lnTo>
                    <a:lnTo>
                      <a:pt x="1902124" y="3811904"/>
                    </a:lnTo>
                    <a:lnTo>
                      <a:pt x="1848784" y="3773804"/>
                    </a:lnTo>
                    <a:lnTo>
                      <a:pt x="1818304" y="3850004"/>
                    </a:lnTo>
                    <a:lnTo>
                      <a:pt x="1627804" y="3910964"/>
                    </a:lnTo>
                    <a:lnTo>
                      <a:pt x="1513504" y="3910964"/>
                    </a:lnTo>
                    <a:lnTo>
                      <a:pt x="1429684" y="3956684"/>
                    </a:lnTo>
                    <a:lnTo>
                      <a:pt x="1422064" y="4025264"/>
                    </a:lnTo>
                    <a:lnTo>
                      <a:pt x="1330624" y="4055744"/>
                    </a:lnTo>
                    <a:lnTo>
                      <a:pt x="1277284" y="4215764"/>
                    </a:lnTo>
                    <a:lnTo>
                      <a:pt x="1132504" y="4307204"/>
                    </a:lnTo>
                    <a:lnTo>
                      <a:pt x="1147744" y="4352924"/>
                    </a:lnTo>
                    <a:lnTo>
                      <a:pt x="1086784" y="4436744"/>
                    </a:lnTo>
                    <a:lnTo>
                      <a:pt x="1216324" y="4451984"/>
                    </a:lnTo>
                    <a:lnTo>
                      <a:pt x="1185844" y="4535804"/>
                    </a:lnTo>
                    <a:lnTo>
                      <a:pt x="1292524" y="4604384"/>
                    </a:lnTo>
                    <a:lnTo>
                      <a:pt x="1155364" y="4657724"/>
                    </a:lnTo>
                    <a:lnTo>
                      <a:pt x="1178224" y="4726304"/>
                    </a:lnTo>
                    <a:lnTo>
                      <a:pt x="1102024" y="4726304"/>
                    </a:lnTo>
                    <a:lnTo>
                      <a:pt x="1079164" y="4893944"/>
                    </a:lnTo>
                    <a:lnTo>
                      <a:pt x="919144" y="4970144"/>
                    </a:lnTo>
                    <a:lnTo>
                      <a:pt x="881044" y="5061584"/>
                    </a:lnTo>
                    <a:lnTo>
                      <a:pt x="759124" y="5084444"/>
                    </a:lnTo>
                    <a:lnTo>
                      <a:pt x="599104" y="5320664"/>
                    </a:lnTo>
                    <a:lnTo>
                      <a:pt x="530524" y="5488304"/>
                    </a:lnTo>
                    <a:lnTo>
                      <a:pt x="469564" y="5686424"/>
                    </a:lnTo>
                    <a:lnTo>
                      <a:pt x="464536" y="5687392"/>
                    </a:lnTo>
                    <a:lnTo>
                      <a:pt x="469900" y="5680076"/>
                    </a:lnTo>
                    <a:lnTo>
                      <a:pt x="381000" y="5622924"/>
                    </a:lnTo>
                    <a:lnTo>
                      <a:pt x="355600" y="5667372"/>
                    </a:lnTo>
                    <a:lnTo>
                      <a:pt x="266700" y="5641972"/>
                    </a:lnTo>
                    <a:lnTo>
                      <a:pt x="260348" y="5578476"/>
                    </a:lnTo>
                    <a:lnTo>
                      <a:pt x="171448" y="5546724"/>
                    </a:lnTo>
                    <a:lnTo>
                      <a:pt x="127000" y="5407024"/>
                    </a:lnTo>
                    <a:lnTo>
                      <a:pt x="0" y="5330824"/>
                    </a:lnTo>
                    <a:lnTo>
                      <a:pt x="6348" y="5133972"/>
                    </a:lnTo>
                    <a:lnTo>
                      <a:pt x="114300" y="5102224"/>
                    </a:lnTo>
                    <a:lnTo>
                      <a:pt x="81632" y="5004220"/>
                    </a:lnTo>
                    <a:lnTo>
                      <a:pt x="112324" y="4945196"/>
                    </a:lnTo>
                    <a:lnTo>
                      <a:pt x="184768" y="4953000"/>
                    </a:lnTo>
                    <a:lnTo>
                      <a:pt x="199054" y="4898228"/>
                    </a:lnTo>
                    <a:lnTo>
                      <a:pt x="265728" y="4883944"/>
                    </a:lnTo>
                    <a:lnTo>
                      <a:pt x="327642" y="4914900"/>
                    </a:lnTo>
                    <a:lnTo>
                      <a:pt x="349072" y="4900612"/>
                    </a:lnTo>
                    <a:lnTo>
                      <a:pt x="358598" y="4791076"/>
                    </a:lnTo>
                    <a:lnTo>
                      <a:pt x="370504" y="4779168"/>
                    </a:lnTo>
                    <a:lnTo>
                      <a:pt x="427654" y="4824412"/>
                    </a:lnTo>
                    <a:lnTo>
                      <a:pt x="468136" y="4762500"/>
                    </a:lnTo>
                    <a:lnTo>
                      <a:pt x="434798" y="4683916"/>
                    </a:lnTo>
                    <a:lnTo>
                      <a:pt x="465754" y="4638676"/>
                    </a:lnTo>
                    <a:lnTo>
                      <a:pt x="456342" y="4598668"/>
                    </a:lnTo>
                    <a:lnTo>
                      <a:pt x="458788" y="4595812"/>
                    </a:lnTo>
                    <a:lnTo>
                      <a:pt x="492124" y="4533900"/>
                    </a:lnTo>
                    <a:lnTo>
                      <a:pt x="549276" y="4519612"/>
                    </a:lnTo>
                    <a:lnTo>
                      <a:pt x="744536" y="4543424"/>
                    </a:lnTo>
                    <a:lnTo>
                      <a:pt x="711200" y="4338636"/>
                    </a:lnTo>
                    <a:lnTo>
                      <a:pt x="763588" y="4324348"/>
                    </a:lnTo>
                    <a:lnTo>
                      <a:pt x="758824" y="4286248"/>
                    </a:lnTo>
                    <a:lnTo>
                      <a:pt x="763588" y="4195764"/>
                    </a:lnTo>
                    <a:lnTo>
                      <a:pt x="763588" y="4124324"/>
                    </a:lnTo>
                    <a:lnTo>
                      <a:pt x="773112" y="4067172"/>
                    </a:lnTo>
                    <a:lnTo>
                      <a:pt x="773112" y="4038600"/>
                    </a:lnTo>
                    <a:lnTo>
                      <a:pt x="777876" y="3981448"/>
                    </a:lnTo>
                    <a:lnTo>
                      <a:pt x="715964" y="3952876"/>
                    </a:lnTo>
                    <a:lnTo>
                      <a:pt x="792164" y="3876676"/>
                    </a:lnTo>
                    <a:lnTo>
                      <a:pt x="777876" y="3829048"/>
                    </a:lnTo>
                    <a:lnTo>
                      <a:pt x="830264" y="3738564"/>
                    </a:lnTo>
                    <a:lnTo>
                      <a:pt x="706436" y="3548060"/>
                    </a:lnTo>
                    <a:lnTo>
                      <a:pt x="806448" y="3509964"/>
                    </a:lnTo>
                    <a:lnTo>
                      <a:pt x="806448" y="3462336"/>
                    </a:lnTo>
                    <a:lnTo>
                      <a:pt x="744536" y="3443288"/>
                    </a:lnTo>
                    <a:lnTo>
                      <a:pt x="673100" y="3243262"/>
                    </a:lnTo>
                    <a:lnTo>
                      <a:pt x="635000" y="3214688"/>
                    </a:lnTo>
                    <a:lnTo>
                      <a:pt x="701676" y="3138488"/>
                    </a:lnTo>
                    <a:lnTo>
                      <a:pt x="715964" y="3081336"/>
                    </a:lnTo>
                    <a:lnTo>
                      <a:pt x="811212" y="3033712"/>
                    </a:lnTo>
                    <a:lnTo>
                      <a:pt x="1054100" y="3000374"/>
                    </a:lnTo>
                    <a:lnTo>
                      <a:pt x="1073148" y="2924174"/>
                    </a:lnTo>
                    <a:lnTo>
                      <a:pt x="1135064" y="2833688"/>
                    </a:lnTo>
                    <a:lnTo>
                      <a:pt x="1092200" y="2819400"/>
                    </a:lnTo>
                    <a:lnTo>
                      <a:pt x="1096964" y="2771774"/>
                    </a:lnTo>
                    <a:lnTo>
                      <a:pt x="1096964" y="2733674"/>
                    </a:lnTo>
                    <a:lnTo>
                      <a:pt x="1068388" y="2705100"/>
                    </a:lnTo>
                    <a:lnTo>
                      <a:pt x="949324" y="2747962"/>
                    </a:lnTo>
                    <a:lnTo>
                      <a:pt x="944564" y="2671762"/>
                    </a:lnTo>
                    <a:lnTo>
                      <a:pt x="906464" y="2605088"/>
                    </a:lnTo>
                    <a:lnTo>
                      <a:pt x="858836" y="2605088"/>
                    </a:lnTo>
                    <a:lnTo>
                      <a:pt x="777876" y="2643188"/>
                    </a:lnTo>
                    <a:lnTo>
                      <a:pt x="758824" y="2590800"/>
                    </a:lnTo>
                    <a:lnTo>
                      <a:pt x="639764" y="2576512"/>
                    </a:lnTo>
                    <a:lnTo>
                      <a:pt x="611188" y="2533648"/>
                    </a:lnTo>
                    <a:lnTo>
                      <a:pt x="587376" y="2424112"/>
                    </a:lnTo>
                    <a:lnTo>
                      <a:pt x="639764" y="2305048"/>
                    </a:lnTo>
                    <a:lnTo>
                      <a:pt x="625476" y="2243136"/>
                    </a:lnTo>
                    <a:lnTo>
                      <a:pt x="663576" y="2224088"/>
                    </a:lnTo>
                    <a:lnTo>
                      <a:pt x="668336" y="2090736"/>
                    </a:lnTo>
                    <a:lnTo>
                      <a:pt x="620712" y="2062162"/>
                    </a:lnTo>
                    <a:lnTo>
                      <a:pt x="639764" y="2014536"/>
                    </a:lnTo>
                    <a:lnTo>
                      <a:pt x="620712" y="1985962"/>
                    </a:lnTo>
                    <a:lnTo>
                      <a:pt x="587376" y="1919288"/>
                    </a:lnTo>
                    <a:lnTo>
                      <a:pt x="585268" y="1922976"/>
                    </a:lnTo>
                    <a:lnTo>
                      <a:pt x="545764" y="1838324"/>
                    </a:lnTo>
                    <a:lnTo>
                      <a:pt x="568624" y="1784984"/>
                    </a:lnTo>
                    <a:lnTo>
                      <a:pt x="519940" y="1748470"/>
                    </a:lnTo>
                    <a:lnTo>
                      <a:pt x="688340" y="1678304"/>
                    </a:lnTo>
                    <a:lnTo>
                      <a:pt x="726440" y="1655444"/>
                    </a:lnTo>
                    <a:lnTo>
                      <a:pt x="695960" y="1571624"/>
                    </a:lnTo>
                    <a:lnTo>
                      <a:pt x="749300" y="1564004"/>
                    </a:lnTo>
                    <a:lnTo>
                      <a:pt x="810260" y="1457324"/>
                    </a:lnTo>
                    <a:lnTo>
                      <a:pt x="695960" y="1403984"/>
                    </a:lnTo>
                    <a:lnTo>
                      <a:pt x="756920" y="1350644"/>
                    </a:lnTo>
                    <a:lnTo>
                      <a:pt x="817880" y="1365884"/>
                    </a:lnTo>
                    <a:lnTo>
                      <a:pt x="901700" y="1358264"/>
                    </a:lnTo>
                    <a:lnTo>
                      <a:pt x="1130300" y="1449704"/>
                    </a:lnTo>
                    <a:lnTo>
                      <a:pt x="1267460" y="1449704"/>
                    </a:lnTo>
                    <a:lnTo>
                      <a:pt x="1511300" y="1335404"/>
                    </a:lnTo>
                    <a:lnTo>
                      <a:pt x="1572260" y="1167764"/>
                    </a:lnTo>
                    <a:lnTo>
                      <a:pt x="1648460" y="1114424"/>
                    </a:lnTo>
                    <a:lnTo>
                      <a:pt x="1701800" y="977264"/>
                    </a:lnTo>
                    <a:lnTo>
                      <a:pt x="1717040" y="771524"/>
                    </a:lnTo>
                    <a:lnTo>
                      <a:pt x="1793240" y="680084"/>
                    </a:lnTo>
                    <a:lnTo>
                      <a:pt x="1778000" y="481964"/>
                    </a:lnTo>
                    <a:lnTo>
                      <a:pt x="1823720" y="344804"/>
                    </a:lnTo>
                    <a:lnTo>
                      <a:pt x="1694180" y="253364"/>
                    </a:lnTo>
                    <a:lnTo>
                      <a:pt x="1702580" y="139948"/>
                    </a:lnTo>
                    <a:lnTo>
                      <a:pt x="1696144" y="142874"/>
                    </a:lnTo>
                    <a:lnTo>
                      <a:pt x="1694936" y="141666"/>
                    </a:lnTo>
                    <a:lnTo>
                      <a:pt x="1797048" y="95248"/>
                    </a:lnTo>
                    <a:lnTo>
                      <a:pt x="1930400" y="85724"/>
                    </a:lnTo>
                    <a:close/>
                  </a:path>
                </a:pathLst>
              </a:custGeom>
              <a:noFill/>
              <a:ln w="38100">
                <a:solidFill>
                  <a:schemeClr val="accent6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55" name="正方形/長方形 254">
              <a:extLst>
                <a:ext uri="{FF2B5EF4-FFF2-40B4-BE49-F238E27FC236}">
                  <a16:creationId xmlns:a16="http://schemas.microsoft.com/office/drawing/2014/main" id="{65E54FD8-20E8-40ED-B29F-F8B847BB0EF4}"/>
                </a:ext>
              </a:extLst>
            </p:cNvPr>
            <p:cNvSpPr/>
            <p:nvPr/>
          </p:nvSpPr>
          <p:spPr>
            <a:xfrm>
              <a:off x="31300662" y="30326328"/>
              <a:ext cx="620683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800" spc="50" dirty="0">
                  <a:ln w="11430"/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いなべ市</a:t>
              </a:r>
            </a:p>
          </p:txBody>
        </p:sp>
        <p:grpSp>
          <p:nvGrpSpPr>
            <p:cNvPr id="256" name="グループ化 255">
              <a:extLst>
                <a:ext uri="{FF2B5EF4-FFF2-40B4-BE49-F238E27FC236}">
                  <a16:creationId xmlns:a16="http://schemas.microsoft.com/office/drawing/2014/main" id="{19076E87-369E-4CA4-81F0-F17A37B48398}"/>
                </a:ext>
              </a:extLst>
            </p:cNvPr>
            <p:cNvGrpSpPr/>
            <p:nvPr/>
          </p:nvGrpSpPr>
          <p:grpSpPr>
            <a:xfrm>
              <a:off x="29685260" y="30526419"/>
              <a:ext cx="3246985" cy="5204537"/>
              <a:chOff x="29685260" y="30526419"/>
              <a:chExt cx="3246985" cy="5204537"/>
            </a:xfrm>
          </p:grpSpPr>
          <p:sp>
            <p:nvSpPr>
              <p:cNvPr id="257" name="正方形/長方形 256">
                <a:extLst>
                  <a:ext uri="{FF2B5EF4-FFF2-40B4-BE49-F238E27FC236}">
                    <a16:creationId xmlns:a16="http://schemas.microsoft.com/office/drawing/2014/main" id="{AD48FBFA-500F-459D-B2FF-0D31C5D55C23}"/>
                  </a:ext>
                </a:extLst>
              </p:cNvPr>
              <p:cNvSpPr/>
              <p:nvPr/>
            </p:nvSpPr>
            <p:spPr>
              <a:xfrm>
                <a:off x="30776574" y="32454322"/>
                <a:ext cx="896399" cy="3693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800" b="1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三　重</a:t>
                </a:r>
              </a:p>
            </p:txBody>
          </p:sp>
          <p:sp>
            <p:nvSpPr>
              <p:cNvPr id="258" name="正方形/長方形 257">
                <a:extLst>
                  <a:ext uri="{FF2B5EF4-FFF2-40B4-BE49-F238E27FC236}">
                    <a16:creationId xmlns:a16="http://schemas.microsoft.com/office/drawing/2014/main" id="{BB6CF77C-D628-4D7C-B7E2-6843A7825B99}"/>
                  </a:ext>
                </a:extLst>
              </p:cNvPr>
              <p:cNvSpPr/>
              <p:nvPr/>
            </p:nvSpPr>
            <p:spPr>
              <a:xfrm>
                <a:off x="30948866" y="32154251"/>
                <a:ext cx="402674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津市</a:t>
                </a:r>
              </a:p>
            </p:txBody>
          </p:sp>
          <p:sp>
            <p:nvSpPr>
              <p:cNvPr id="259" name="正方形/長方形 258">
                <a:extLst>
                  <a:ext uri="{FF2B5EF4-FFF2-40B4-BE49-F238E27FC236}">
                    <a16:creationId xmlns:a16="http://schemas.microsoft.com/office/drawing/2014/main" id="{6F95B59D-DB67-40B5-98D9-71859D55D2BC}"/>
                  </a:ext>
                </a:extLst>
              </p:cNvPr>
              <p:cNvSpPr/>
              <p:nvPr/>
            </p:nvSpPr>
            <p:spPr>
              <a:xfrm>
                <a:off x="31513819" y="31039222"/>
                <a:ext cx="620683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四日市市</a:t>
                </a:r>
              </a:p>
            </p:txBody>
          </p:sp>
          <p:sp>
            <p:nvSpPr>
              <p:cNvPr id="260" name="正方形/長方形 259">
                <a:extLst>
                  <a:ext uri="{FF2B5EF4-FFF2-40B4-BE49-F238E27FC236}">
                    <a16:creationId xmlns:a16="http://schemas.microsoft.com/office/drawing/2014/main" id="{CDC58FD6-95D5-44AB-8E40-1CAE14A0F33F}"/>
                  </a:ext>
                </a:extLst>
              </p:cNvPr>
              <p:cNvSpPr/>
              <p:nvPr/>
            </p:nvSpPr>
            <p:spPr>
              <a:xfrm>
                <a:off x="29685260" y="35515512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紀宝町</a:t>
                </a:r>
              </a:p>
            </p:txBody>
          </p:sp>
          <p:sp>
            <p:nvSpPr>
              <p:cNvPr id="261" name="正方形/長方形 260">
                <a:extLst>
                  <a:ext uri="{FF2B5EF4-FFF2-40B4-BE49-F238E27FC236}">
                    <a16:creationId xmlns:a16="http://schemas.microsoft.com/office/drawing/2014/main" id="{C8CE18F2-03F8-4D91-B5C8-6F76930CE9EB}"/>
                  </a:ext>
                </a:extLst>
              </p:cNvPr>
              <p:cNvSpPr/>
              <p:nvPr/>
            </p:nvSpPr>
            <p:spPr>
              <a:xfrm>
                <a:off x="29851726" y="35262940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御浜町</a:t>
                </a:r>
              </a:p>
            </p:txBody>
          </p:sp>
          <p:sp>
            <p:nvSpPr>
              <p:cNvPr id="262" name="正方形/長方形 261">
                <a:extLst>
                  <a:ext uri="{FF2B5EF4-FFF2-40B4-BE49-F238E27FC236}">
                    <a16:creationId xmlns:a16="http://schemas.microsoft.com/office/drawing/2014/main" id="{07ECE54A-E937-4BDA-A4E5-58C73F71AA87}"/>
                  </a:ext>
                </a:extLst>
              </p:cNvPr>
              <p:cNvSpPr/>
              <p:nvPr/>
            </p:nvSpPr>
            <p:spPr>
              <a:xfrm>
                <a:off x="30546223" y="33980666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紀北町</a:t>
                </a:r>
              </a:p>
            </p:txBody>
          </p:sp>
          <p:sp>
            <p:nvSpPr>
              <p:cNvPr id="263" name="正方形/長方形 262">
                <a:extLst>
                  <a:ext uri="{FF2B5EF4-FFF2-40B4-BE49-F238E27FC236}">
                    <a16:creationId xmlns:a16="http://schemas.microsoft.com/office/drawing/2014/main" id="{451514EC-9954-4412-A73F-5DFF6F616CA7}"/>
                  </a:ext>
                </a:extLst>
              </p:cNvPr>
              <p:cNvSpPr/>
              <p:nvPr/>
            </p:nvSpPr>
            <p:spPr>
              <a:xfrm>
                <a:off x="31491707" y="33581032"/>
                <a:ext cx="620683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南伊勢町</a:t>
                </a:r>
              </a:p>
            </p:txBody>
          </p:sp>
          <p:sp>
            <p:nvSpPr>
              <p:cNvPr id="264" name="正方形/長方形 263">
                <a:extLst>
                  <a:ext uri="{FF2B5EF4-FFF2-40B4-BE49-F238E27FC236}">
                    <a16:creationId xmlns:a16="http://schemas.microsoft.com/office/drawing/2014/main" id="{1439538C-7E9C-4094-B423-E685AFB526F1}"/>
                  </a:ext>
                </a:extLst>
              </p:cNvPr>
              <p:cNvSpPr/>
              <p:nvPr/>
            </p:nvSpPr>
            <p:spPr>
              <a:xfrm>
                <a:off x="31030840" y="33477430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大紀町</a:t>
                </a:r>
              </a:p>
            </p:txBody>
          </p:sp>
          <p:sp>
            <p:nvSpPr>
              <p:cNvPr id="265" name="正方形/長方形 264">
                <a:extLst>
                  <a:ext uri="{FF2B5EF4-FFF2-40B4-BE49-F238E27FC236}">
                    <a16:creationId xmlns:a16="http://schemas.microsoft.com/office/drawing/2014/main" id="{01F61ADC-4E01-4730-A709-C1754F72B562}"/>
                  </a:ext>
                </a:extLst>
              </p:cNvPr>
              <p:cNvSpPr/>
              <p:nvPr/>
            </p:nvSpPr>
            <p:spPr>
              <a:xfrm>
                <a:off x="31692074" y="32883300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玉城町</a:t>
                </a:r>
              </a:p>
            </p:txBody>
          </p:sp>
          <p:sp>
            <p:nvSpPr>
              <p:cNvPr id="266" name="正方形/長方形 265">
                <a:extLst>
                  <a:ext uri="{FF2B5EF4-FFF2-40B4-BE49-F238E27FC236}">
                    <a16:creationId xmlns:a16="http://schemas.microsoft.com/office/drawing/2014/main" id="{1B04DDD3-7F18-4BB7-991E-BC6E88F324D8}"/>
                  </a:ext>
                </a:extLst>
              </p:cNvPr>
              <p:cNvSpPr/>
              <p:nvPr/>
            </p:nvSpPr>
            <p:spPr>
              <a:xfrm>
                <a:off x="31718852" y="32615140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明和町</a:t>
                </a:r>
              </a:p>
            </p:txBody>
          </p:sp>
          <p:sp>
            <p:nvSpPr>
              <p:cNvPr id="267" name="正方形/長方形 266">
                <a:extLst>
                  <a:ext uri="{FF2B5EF4-FFF2-40B4-BE49-F238E27FC236}">
                    <a16:creationId xmlns:a16="http://schemas.microsoft.com/office/drawing/2014/main" id="{230AD6F6-A543-47B4-A87C-8C1AA5F0151C}"/>
                  </a:ext>
                </a:extLst>
              </p:cNvPr>
              <p:cNvSpPr/>
              <p:nvPr/>
            </p:nvSpPr>
            <p:spPr>
              <a:xfrm>
                <a:off x="31326935" y="32941433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多気町</a:t>
                </a:r>
              </a:p>
            </p:txBody>
          </p:sp>
          <p:sp>
            <p:nvSpPr>
              <p:cNvPr id="268" name="正方形/長方形 267">
                <a:extLst>
                  <a:ext uri="{FF2B5EF4-FFF2-40B4-BE49-F238E27FC236}">
                    <a16:creationId xmlns:a16="http://schemas.microsoft.com/office/drawing/2014/main" id="{7B90A2A9-89BD-4A4A-8D11-9A92A58E7AA0}"/>
                  </a:ext>
                </a:extLst>
              </p:cNvPr>
              <p:cNvSpPr/>
              <p:nvPr/>
            </p:nvSpPr>
            <p:spPr>
              <a:xfrm>
                <a:off x="31597793" y="33213976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度会町</a:t>
                </a:r>
              </a:p>
            </p:txBody>
          </p:sp>
          <p:sp>
            <p:nvSpPr>
              <p:cNvPr id="269" name="正方形/長方形 268">
                <a:extLst>
                  <a:ext uri="{FF2B5EF4-FFF2-40B4-BE49-F238E27FC236}">
                    <a16:creationId xmlns:a16="http://schemas.microsoft.com/office/drawing/2014/main" id="{B685B20D-C7C6-4D69-9B6E-6ADBEE1EBA30}"/>
                  </a:ext>
                </a:extLst>
              </p:cNvPr>
              <p:cNvSpPr/>
              <p:nvPr/>
            </p:nvSpPr>
            <p:spPr>
              <a:xfrm>
                <a:off x="31752685" y="30879159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川越町</a:t>
                </a:r>
              </a:p>
            </p:txBody>
          </p:sp>
          <p:sp>
            <p:nvSpPr>
              <p:cNvPr id="270" name="正方形/長方形 269">
                <a:extLst>
                  <a:ext uri="{FF2B5EF4-FFF2-40B4-BE49-F238E27FC236}">
                    <a16:creationId xmlns:a16="http://schemas.microsoft.com/office/drawing/2014/main" id="{8F4BEBF2-2586-4AA4-9DC9-C4487E32DFEF}"/>
                  </a:ext>
                </a:extLst>
              </p:cNvPr>
              <p:cNvSpPr/>
              <p:nvPr/>
            </p:nvSpPr>
            <p:spPr>
              <a:xfrm>
                <a:off x="31707360" y="30771437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朝日町</a:t>
                </a:r>
              </a:p>
            </p:txBody>
          </p:sp>
          <p:sp>
            <p:nvSpPr>
              <p:cNvPr id="271" name="正方形/長方形 270">
                <a:extLst>
                  <a:ext uri="{FF2B5EF4-FFF2-40B4-BE49-F238E27FC236}">
                    <a16:creationId xmlns:a16="http://schemas.microsoft.com/office/drawing/2014/main" id="{7305C7F5-89BD-47F3-B388-E7B2E3399931}"/>
                  </a:ext>
                </a:extLst>
              </p:cNvPr>
              <p:cNvSpPr/>
              <p:nvPr/>
            </p:nvSpPr>
            <p:spPr>
              <a:xfrm>
                <a:off x="30582049" y="33481611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大台町</a:t>
                </a:r>
              </a:p>
            </p:txBody>
          </p:sp>
          <p:sp>
            <p:nvSpPr>
              <p:cNvPr id="272" name="正方形/長方形 271">
                <a:extLst>
                  <a:ext uri="{FF2B5EF4-FFF2-40B4-BE49-F238E27FC236}">
                    <a16:creationId xmlns:a16="http://schemas.microsoft.com/office/drawing/2014/main" id="{F37672B1-3961-4D47-AD22-08F322B54866}"/>
                  </a:ext>
                </a:extLst>
              </p:cNvPr>
              <p:cNvSpPr/>
              <p:nvPr/>
            </p:nvSpPr>
            <p:spPr>
              <a:xfrm>
                <a:off x="31495943" y="30630996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東員町</a:t>
                </a:r>
              </a:p>
            </p:txBody>
          </p:sp>
          <p:sp>
            <p:nvSpPr>
              <p:cNvPr id="273" name="正方形/長方形 272">
                <a:extLst>
                  <a:ext uri="{FF2B5EF4-FFF2-40B4-BE49-F238E27FC236}">
                    <a16:creationId xmlns:a16="http://schemas.microsoft.com/office/drawing/2014/main" id="{E76481E4-4A75-463E-B6AC-E015EE4B2CF4}"/>
                  </a:ext>
                </a:extLst>
              </p:cNvPr>
              <p:cNvSpPr/>
              <p:nvPr/>
            </p:nvSpPr>
            <p:spPr>
              <a:xfrm>
                <a:off x="31884847" y="30659898"/>
                <a:ext cx="620683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木曽岬町</a:t>
                </a:r>
              </a:p>
            </p:txBody>
          </p:sp>
          <p:sp>
            <p:nvSpPr>
              <p:cNvPr id="274" name="正方形/長方形 273">
                <a:extLst>
                  <a:ext uri="{FF2B5EF4-FFF2-40B4-BE49-F238E27FC236}">
                    <a16:creationId xmlns:a16="http://schemas.microsoft.com/office/drawing/2014/main" id="{7F7B4941-7CEE-484C-9F9F-5ABC008194A3}"/>
                  </a:ext>
                </a:extLst>
              </p:cNvPr>
              <p:cNvSpPr/>
              <p:nvPr/>
            </p:nvSpPr>
            <p:spPr>
              <a:xfrm>
                <a:off x="31266407" y="30806704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菰野町</a:t>
                </a:r>
              </a:p>
            </p:txBody>
          </p:sp>
          <p:sp>
            <p:nvSpPr>
              <p:cNvPr id="275" name="正方形/長方形 274">
                <a:extLst>
                  <a:ext uri="{FF2B5EF4-FFF2-40B4-BE49-F238E27FC236}">
                    <a16:creationId xmlns:a16="http://schemas.microsoft.com/office/drawing/2014/main" id="{4F2A3BFE-6F9A-4C6F-B033-E29AC496D6A0}"/>
                  </a:ext>
                </a:extLst>
              </p:cNvPr>
              <p:cNvSpPr/>
              <p:nvPr/>
            </p:nvSpPr>
            <p:spPr>
              <a:xfrm>
                <a:off x="30363404" y="31857276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伊賀市</a:t>
                </a:r>
              </a:p>
            </p:txBody>
          </p:sp>
          <p:sp>
            <p:nvSpPr>
              <p:cNvPr id="276" name="正方形/長方形 275">
                <a:extLst>
                  <a:ext uri="{FF2B5EF4-FFF2-40B4-BE49-F238E27FC236}">
                    <a16:creationId xmlns:a16="http://schemas.microsoft.com/office/drawing/2014/main" id="{FF362998-136E-4860-AC31-8A48C49D69BD}"/>
                  </a:ext>
                </a:extLst>
              </p:cNvPr>
              <p:cNvSpPr/>
              <p:nvPr/>
            </p:nvSpPr>
            <p:spPr>
              <a:xfrm>
                <a:off x="32299972" y="33371480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志摩市</a:t>
                </a:r>
              </a:p>
            </p:txBody>
          </p:sp>
          <p:sp>
            <p:nvSpPr>
              <p:cNvPr id="277" name="正方形/長方形 276">
                <a:extLst>
                  <a:ext uri="{FF2B5EF4-FFF2-40B4-BE49-F238E27FC236}">
                    <a16:creationId xmlns:a16="http://schemas.microsoft.com/office/drawing/2014/main" id="{84B626D8-9036-4B74-96F5-3E7902A0A2CC}"/>
                  </a:ext>
                </a:extLst>
              </p:cNvPr>
              <p:cNvSpPr/>
              <p:nvPr/>
            </p:nvSpPr>
            <p:spPr>
              <a:xfrm>
                <a:off x="29981572" y="34876728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熊野市</a:t>
                </a:r>
              </a:p>
            </p:txBody>
          </p:sp>
          <p:sp>
            <p:nvSpPr>
              <p:cNvPr id="278" name="正方形/長方形 277">
                <a:extLst>
                  <a:ext uri="{FF2B5EF4-FFF2-40B4-BE49-F238E27FC236}">
                    <a16:creationId xmlns:a16="http://schemas.microsoft.com/office/drawing/2014/main" id="{AD9F79FA-E301-4063-B87F-6B92D9C2E0B5}"/>
                  </a:ext>
                </a:extLst>
              </p:cNvPr>
              <p:cNvSpPr/>
              <p:nvPr/>
            </p:nvSpPr>
            <p:spPr>
              <a:xfrm>
                <a:off x="32420566" y="33011673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鳥羽市</a:t>
                </a:r>
              </a:p>
            </p:txBody>
          </p:sp>
          <p:sp>
            <p:nvSpPr>
              <p:cNvPr id="279" name="正方形/長方形 278">
                <a:extLst>
                  <a:ext uri="{FF2B5EF4-FFF2-40B4-BE49-F238E27FC236}">
                    <a16:creationId xmlns:a16="http://schemas.microsoft.com/office/drawing/2014/main" id="{7B0CD740-ABCC-4AA9-9129-4280802A878D}"/>
                  </a:ext>
                </a:extLst>
              </p:cNvPr>
              <p:cNvSpPr/>
              <p:nvPr/>
            </p:nvSpPr>
            <p:spPr>
              <a:xfrm>
                <a:off x="31003256" y="31411664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亀山市</a:t>
                </a:r>
              </a:p>
            </p:txBody>
          </p:sp>
          <p:sp>
            <p:nvSpPr>
              <p:cNvPr id="280" name="正方形/長方形 279">
                <a:extLst>
                  <a:ext uri="{FF2B5EF4-FFF2-40B4-BE49-F238E27FC236}">
                    <a16:creationId xmlns:a16="http://schemas.microsoft.com/office/drawing/2014/main" id="{AEC9A3EC-12DE-4CE7-9E7A-B25F6EE14AC9}"/>
                  </a:ext>
                </a:extLst>
              </p:cNvPr>
              <p:cNvSpPr/>
              <p:nvPr/>
            </p:nvSpPr>
            <p:spPr>
              <a:xfrm>
                <a:off x="30363405" y="34509408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尾鷲市</a:t>
                </a:r>
              </a:p>
            </p:txBody>
          </p:sp>
          <p:sp>
            <p:nvSpPr>
              <p:cNvPr id="281" name="正方形/長方形 280">
                <a:extLst>
                  <a:ext uri="{FF2B5EF4-FFF2-40B4-BE49-F238E27FC236}">
                    <a16:creationId xmlns:a16="http://schemas.microsoft.com/office/drawing/2014/main" id="{2001C1CB-D692-4219-8C6A-DFE1157A96A2}"/>
                  </a:ext>
                </a:extLst>
              </p:cNvPr>
              <p:cNvSpPr/>
              <p:nvPr/>
            </p:nvSpPr>
            <p:spPr>
              <a:xfrm>
                <a:off x="30157169" y="32394549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名張市</a:t>
                </a:r>
              </a:p>
            </p:txBody>
          </p:sp>
          <p:sp>
            <p:nvSpPr>
              <p:cNvPr id="282" name="正方形/長方形 281">
                <a:extLst>
                  <a:ext uri="{FF2B5EF4-FFF2-40B4-BE49-F238E27FC236}">
                    <a16:creationId xmlns:a16="http://schemas.microsoft.com/office/drawing/2014/main" id="{64F97318-6842-4390-9D80-214F4F8CAD79}"/>
                  </a:ext>
                </a:extLst>
              </p:cNvPr>
              <p:cNvSpPr/>
              <p:nvPr/>
            </p:nvSpPr>
            <p:spPr>
              <a:xfrm>
                <a:off x="31492984" y="31416393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鈴鹿市</a:t>
                </a:r>
              </a:p>
            </p:txBody>
          </p:sp>
          <p:sp>
            <p:nvSpPr>
              <p:cNvPr id="283" name="正方形/長方形 282">
                <a:extLst>
                  <a:ext uri="{FF2B5EF4-FFF2-40B4-BE49-F238E27FC236}">
                    <a16:creationId xmlns:a16="http://schemas.microsoft.com/office/drawing/2014/main" id="{FDA65959-54C0-4680-81F2-4E60913AB0C1}"/>
                  </a:ext>
                </a:extLst>
              </p:cNvPr>
              <p:cNvSpPr/>
              <p:nvPr/>
            </p:nvSpPr>
            <p:spPr>
              <a:xfrm>
                <a:off x="31799185" y="30526419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桑名市</a:t>
                </a:r>
              </a:p>
            </p:txBody>
          </p:sp>
          <p:sp>
            <p:nvSpPr>
              <p:cNvPr id="284" name="正方形/長方形 283">
                <a:extLst>
                  <a:ext uri="{FF2B5EF4-FFF2-40B4-BE49-F238E27FC236}">
                    <a16:creationId xmlns:a16="http://schemas.microsoft.com/office/drawing/2014/main" id="{4FD123E6-DB04-4463-9820-1DA8230EBEDC}"/>
                  </a:ext>
                </a:extLst>
              </p:cNvPr>
              <p:cNvSpPr/>
              <p:nvPr/>
            </p:nvSpPr>
            <p:spPr>
              <a:xfrm>
                <a:off x="30945178" y="32860584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松阪市</a:t>
                </a:r>
              </a:p>
            </p:txBody>
          </p:sp>
          <p:sp>
            <p:nvSpPr>
              <p:cNvPr id="285" name="正方形/長方形 284">
                <a:extLst>
                  <a:ext uri="{FF2B5EF4-FFF2-40B4-BE49-F238E27FC236}">
                    <a16:creationId xmlns:a16="http://schemas.microsoft.com/office/drawing/2014/main" id="{5132F022-CCA4-4BED-A9A2-801117FC0596}"/>
                  </a:ext>
                </a:extLst>
              </p:cNvPr>
              <p:cNvSpPr/>
              <p:nvPr/>
            </p:nvSpPr>
            <p:spPr>
              <a:xfrm>
                <a:off x="32019070" y="32933094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伊勢市</a:t>
                </a:r>
              </a:p>
            </p:txBody>
          </p:sp>
        </p:grpSp>
      </p:grpSp>
      <p:grpSp>
        <p:nvGrpSpPr>
          <p:cNvPr id="318" name="グループ化 317">
            <a:extLst>
              <a:ext uri="{FF2B5EF4-FFF2-40B4-BE49-F238E27FC236}">
                <a16:creationId xmlns:a16="http://schemas.microsoft.com/office/drawing/2014/main" id="{ED0D44A8-6A8F-4293-9B89-E5893A7D0523}"/>
              </a:ext>
            </a:extLst>
          </p:cNvPr>
          <p:cNvGrpSpPr/>
          <p:nvPr/>
        </p:nvGrpSpPr>
        <p:grpSpPr>
          <a:xfrm>
            <a:off x="1066085" y="1275807"/>
            <a:ext cx="7230797" cy="10656644"/>
            <a:chOff x="28742257" y="25271656"/>
            <a:chExt cx="7230797" cy="10656644"/>
          </a:xfrm>
        </p:grpSpPr>
        <p:sp>
          <p:nvSpPr>
            <p:cNvPr id="319" name="正方形/長方形 318">
              <a:extLst>
                <a:ext uri="{FF2B5EF4-FFF2-40B4-BE49-F238E27FC236}">
                  <a16:creationId xmlns:a16="http://schemas.microsoft.com/office/drawing/2014/main" id="{E7A03E62-E42D-45B8-A00A-453432C47B78}"/>
                </a:ext>
              </a:extLst>
            </p:cNvPr>
            <p:cNvSpPr/>
            <p:nvPr/>
          </p:nvSpPr>
          <p:spPr>
            <a:xfrm>
              <a:off x="34982036" y="27842646"/>
              <a:ext cx="896399" cy="3693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800" b="1" spc="50" dirty="0">
                  <a:ln w="11430">
                    <a:noFill/>
                  </a:ln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長　野</a:t>
              </a:r>
            </a:p>
          </p:txBody>
        </p:sp>
        <p:sp>
          <p:nvSpPr>
            <p:cNvPr id="320" name="正方形/長方形 319">
              <a:extLst>
                <a:ext uri="{FF2B5EF4-FFF2-40B4-BE49-F238E27FC236}">
                  <a16:creationId xmlns:a16="http://schemas.microsoft.com/office/drawing/2014/main" id="{7AB43DA2-4106-492B-B81B-E4E830BAD408}"/>
                </a:ext>
              </a:extLst>
            </p:cNvPr>
            <p:cNvSpPr/>
            <p:nvPr/>
          </p:nvSpPr>
          <p:spPr>
            <a:xfrm>
              <a:off x="31381134" y="25932926"/>
              <a:ext cx="896399" cy="3693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800" b="1" spc="50" dirty="0">
                  <a:ln w="11430">
                    <a:noFill/>
                  </a:ln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石　川</a:t>
              </a:r>
            </a:p>
          </p:txBody>
        </p:sp>
        <p:sp>
          <p:nvSpPr>
            <p:cNvPr id="321" name="正方形/長方形 320">
              <a:extLst>
                <a:ext uri="{FF2B5EF4-FFF2-40B4-BE49-F238E27FC236}">
                  <a16:creationId xmlns:a16="http://schemas.microsoft.com/office/drawing/2014/main" id="{2A32E10D-BBAC-4452-8B17-1522DFC372D9}"/>
                </a:ext>
              </a:extLst>
            </p:cNvPr>
            <p:cNvSpPr/>
            <p:nvPr/>
          </p:nvSpPr>
          <p:spPr>
            <a:xfrm>
              <a:off x="33452572" y="25271656"/>
              <a:ext cx="896399" cy="3693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800" b="1" spc="50" dirty="0">
                  <a:ln w="11430">
                    <a:noFill/>
                  </a:ln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富　山</a:t>
              </a:r>
            </a:p>
          </p:txBody>
        </p:sp>
        <p:sp>
          <p:nvSpPr>
            <p:cNvPr id="322" name="正方形/長方形 321">
              <a:extLst>
                <a:ext uri="{FF2B5EF4-FFF2-40B4-BE49-F238E27FC236}">
                  <a16:creationId xmlns:a16="http://schemas.microsoft.com/office/drawing/2014/main" id="{7FFA9B3E-0082-4B3B-A2F2-50ECD7E6C14C}"/>
                </a:ext>
              </a:extLst>
            </p:cNvPr>
            <p:cNvSpPr/>
            <p:nvPr/>
          </p:nvSpPr>
          <p:spPr>
            <a:xfrm>
              <a:off x="30582101" y="27270602"/>
              <a:ext cx="896399" cy="3693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800" b="1" spc="50" dirty="0">
                  <a:ln w="11430">
                    <a:noFill/>
                  </a:ln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福　井</a:t>
              </a:r>
            </a:p>
          </p:txBody>
        </p:sp>
        <p:sp>
          <p:nvSpPr>
            <p:cNvPr id="323" name="正方形/長方形 322">
              <a:extLst>
                <a:ext uri="{FF2B5EF4-FFF2-40B4-BE49-F238E27FC236}">
                  <a16:creationId xmlns:a16="http://schemas.microsoft.com/office/drawing/2014/main" id="{9C7C8194-91A4-4EF6-B597-4145570D952E}"/>
                </a:ext>
              </a:extLst>
            </p:cNvPr>
            <p:cNvSpPr/>
            <p:nvPr/>
          </p:nvSpPr>
          <p:spPr>
            <a:xfrm>
              <a:off x="28742257" y="35558968"/>
              <a:ext cx="1063113" cy="3693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800" b="1" spc="50" dirty="0">
                  <a:ln w="11430">
                    <a:noFill/>
                  </a:ln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和 歌 山</a:t>
              </a:r>
            </a:p>
          </p:txBody>
        </p:sp>
        <p:sp>
          <p:nvSpPr>
            <p:cNvPr id="324" name="正方形/長方形 323">
              <a:extLst>
                <a:ext uri="{FF2B5EF4-FFF2-40B4-BE49-F238E27FC236}">
                  <a16:creationId xmlns:a16="http://schemas.microsoft.com/office/drawing/2014/main" id="{C17D57F6-E8B6-4D66-A89A-49ACEF08E091}"/>
                </a:ext>
              </a:extLst>
            </p:cNvPr>
            <p:cNvSpPr/>
            <p:nvPr/>
          </p:nvSpPr>
          <p:spPr>
            <a:xfrm>
              <a:off x="30099676" y="30042711"/>
              <a:ext cx="896399" cy="3693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800" b="1" spc="50" dirty="0">
                  <a:ln w="11430">
                    <a:noFill/>
                  </a:ln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滋　賀</a:t>
              </a:r>
            </a:p>
          </p:txBody>
        </p:sp>
        <p:sp>
          <p:nvSpPr>
            <p:cNvPr id="325" name="正方形/長方形 324">
              <a:extLst>
                <a:ext uri="{FF2B5EF4-FFF2-40B4-BE49-F238E27FC236}">
                  <a16:creationId xmlns:a16="http://schemas.microsoft.com/office/drawing/2014/main" id="{E2BF2693-E552-4882-86C5-2C396389958F}"/>
                </a:ext>
              </a:extLst>
            </p:cNvPr>
            <p:cNvSpPr/>
            <p:nvPr/>
          </p:nvSpPr>
          <p:spPr>
            <a:xfrm>
              <a:off x="29300537" y="33492558"/>
              <a:ext cx="896399" cy="3693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800" b="1" spc="50" dirty="0">
                  <a:ln w="11430">
                    <a:noFill/>
                  </a:ln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奈　良</a:t>
              </a:r>
            </a:p>
          </p:txBody>
        </p:sp>
        <p:sp>
          <p:nvSpPr>
            <p:cNvPr id="326" name="正方形/長方形 325">
              <a:extLst>
                <a:ext uri="{FF2B5EF4-FFF2-40B4-BE49-F238E27FC236}">
                  <a16:creationId xmlns:a16="http://schemas.microsoft.com/office/drawing/2014/main" id="{95D60127-7385-4B2C-940F-CEBCB7FC9CA8}"/>
                </a:ext>
              </a:extLst>
            </p:cNvPr>
            <p:cNvSpPr/>
            <p:nvPr/>
          </p:nvSpPr>
          <p:spPr>
            <a:xfrm>
              <a:off x="29236121" y="31691289"/>
              <a:ext cx="896399" cy="3693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800" b="1" spc="50" dirty="0">
                  <a:ln w="11430">
                    <a:noFill/>
                  </a:ln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京　都</a:t>
              </a:r>
            </a:p>
          </p:txBody>
        </p:sp>
        <p:sp>
          <p:nvSpPr>
            <p:cNvPr id="327" name="正方形/長方形 326">
              <a:extLst>
                <a:ext uri="{FF2B5EF4-FFF2-40B4-BE49-F238E27FC236}">
                  <a16:creationId xmlns:a16="http://schemas.microsoft.com/office/drawing/2014/main" id="{8FE5EE82-5379-4691-98C6-90B339680A0A}"/>
                </a:ext>
              </a:extLst>
            </p:cNvPr>
            <p:cNvSpPr/>
            <p:nvPr/>
          </p:nvSpPr>
          <p:spPr>
            <a:xfrm>
              <a:off x="35076655" y="31577102"/>
              <a:ext cx="896399" cy="3693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800" b="1" spc="50" dirty="0">
                  <a:ln w="11430">
                    <a:noFill/>
                  </a:ln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静　岡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92ECDD94-2411-4424-873A-7CA15A9BFDB4}"/>
              </a:ext>
            </a:extLst>
          </p:cNvPr>
          <p:cNvGrpSpPr/>
          <p:nvPr/>
        </p:nvGrpSpPr>
        <p:grpSpPr>
          <a:xfrm>
            <a:off x="1634664" y="1063702"/>
            <a:ext cx="6744826" cy="10674196"/>
            <a:chOff x="29335874" y="25254104"/>
            <a:chExt cx="6744826" cy="10674196"/>
          </a:xfrm>
          <a:solidFill>
            <a:schemeClr val="bg1"/>
          </a:solidFill>
        </p:grpSpPr>
        <p:sp>
          <p:nvSpPr>
            <p:cNvPr id="3" name="フリーフォーム: 図形 2">
              <a:extLst>
                <a:ext uri="{FF2B5EF4-FFF2-40B4-BE49-F238E27FC236}">
                  <a16:creationId xmlns:a16="http://schemas.microsoft.com/office/drawing/2014/main" id="{B2946C07-5377-4F38-9D4A-3D852A64E3A9}"/>
                </a:ext>
              </a:extLst>
            </p:cNvPr>
            <p:cNvSpPr/>
            <p:nvPr/>
          </p:nvSpPr>
          <p:spPr>
            <a:xfrm>
              <a:off x="34099500" y="25254104"/>
              <a:ext cx="1981200" cy="5054446"/>
            </a:xfrm>
            <a:custGeom>
              <a:avLst/>
              <a:gdLst>
                <a:gd name="connsiteX0" fmla="*/ 1173004 w 1981200"/>
                <a:gd name="connsiteY0" fmla="*/ 0 h 5054446"/>
                <a:gd name="connsiteX1" fmla="*/ 1981200 w 1981200"/>
                <a:gd name="connsiteY1" fmla="*/ 0 h 5054446"/>
                <a:gd name="connsiteX2" fmla="*/ 1981200 w 1981200"/>
                <a:gd name="connsiteY2" fmla="*/ 4725468 h 5054446"/>
                <a:gd name="connsiteX3" fmla="*/ 1876424 w 1981200"/>
                <a:gd name="connsiteY3" fmla="*/ 4749646 h 5054446"/>
                <a:gd name="connsiteX4" fmla="*/ 1847852 w 1981200"/>
                <a:gd name="connsiteY4" fmla="*/ 4797272 h 5054446"/>
                <a:gd name="connsiteX5" fmla="*/ 1733548 w 1981200"/>
                <a:gd name="connsiteY5" fmla="*/ 4816320 h 5054446"/>
                <a:gd name="connsiteX6" fmla="*/ 1714500 w 1981200"/>
                <a:gd name="connsiteY6" fmla="*/ 4882996 h 5054446"/>
                <a:gd name="connsiteX7" fmla="*/ 1704976 w 1981200"/>
                <a:gd name="connsiteY7" fmla="*/ 4968720 h 5054446"/>
                <a:gd name="connsiteX8" fmla="*/ 1562100 w 1981200"/>
                <a:gd name="connsiteY8" fmla="*/ 4968720 h 5054446"/>
                <a:gd name="connsiteX9" fmla="*/ 1390652 w 1981200"/>
                <a:gd name="connsiteY9" fmla="*/ 5025872 h 5054446"/>
                <a:gd name="connsiteX10" fmla="*/ 1333500 w 1981200"/>
                <a:gd name="connsiteY10" fmla="*/ 4978246 h 5054446"/>
                <a:gd name="connsiteX11" fmla="*/ 1238252 w 1981200"/>
                <a:gd name="connsiteY11" fmla="*/ 4968720 h 5054446"/>
                <a:gd name="connsiteX12" fmla="*/ 1200148 w 1981200"/>
                <a:gd name="connsiteY12" fmla="*/ 4911572 h 5054446"/>
                <a:gd name="connsiteX13" fmla="*/ 1038224 w 1981200"/>
                <a:gd name="connsiteY13" fmla="*/ 4930620 h 5054446"/>
                <a:gd name="connsiteX14" fmla="*/ 1000124 w 1981200"/>
                <a:gd name="connsiteY14" fmla="*/ 4997296 h 5054446"/>
                <a:gd name="connsiteX15" fmla="*/ 914400 w 1981200"/>
                <a:gd name="connsiteY15" fmla="*/ 4997296 h 5054446"/>
                <a:gd name="connsiteX16" fmla="*/ 771524 w 1981200"/>
                <a:gd name="connsiteY16" fmla="*/ 5054446 h 5054446"/>
                <a:gd name="connsiteX17" fmla="*/ 685800 w 1981200"/>
                <a:gd name="connsiteY17" fmla="*/ 4892520 h 5054446"/>
                <a:gd name="connsiteX18" fmla="*/ 714376 w 1981200"/>
                <a:gd name="connsiteY18" fmla="*/ 4759172 h 5054446"/>
                <a:gd name="connsiteX19" fmla="*/ 704852 w 1981200"/>
                <a:gd name="connsiteY19" fmla="*/ 4635346 h 5054446"/>
                <a:gd name="connsiteX20" fmla="*/ 819148 w 1981200"/>
                <a:gd name="connsiteY20" fmla="*/ 4578196 h 5054446"/>
                <a:gd name="connsiteX21" fmla="*/ 828676 w 1981200"/>
                <a:gd name="connsiteY21" fmla="*/ 4416272 h 5054446"/>
                <a:gd name="connsiteX22" fmla="*/ 781052 w 1981200"/>
                <a:gd name="connsiteY22" fmla="*/ 4321020 h 5054446"/>
                <a:gd name="connsiteX23" fmla="*/ 962024 w 1981200"/>
                <a:gd name="connsiteY23" fmla="*/ 4301972 h 5054446"/>
                <a:gd name="connsiteX24" fmla="*/ 866776 w 1981200"/>
                <a:gd name="connsiteY24" fmla="*/ 4178146 h 5054446"/>
                <a:gd name="connsiteX25" fmla="*/ 838200 w 1981200"/>
                <a:gd name="connsiteY25" fmla="*/ 4140046 h 5054446"/>
                <a:gd name="connsiteX26" fmla="*/ 876300 w 1981200"/>
                <a:gd name="connsiteY26" fmla="*/ 4054320 h 5054446"/>
                <a:gd name="connsiteX27" fmla="*/ 914400 w 1981200"/>
                <a:gd name="connsiteY27" fmla="*/ 4044796 h 5054446"/>
                <a:gd name="connsiteX28" fmla="*/ 923924 w 1981200"/>
                <a:gd name="connsiteY28" fmla="*/ 3901920 h 5054446"/>
                <a:gd name="connsiteX29" fmla="*/ 876300 w 1981200"/>
                <a:gd name="connsiteY29" fmla="*/ 3806672 h 5054446"/>
                <a:gd name="connsiteX30" fmla="*/ 752476 w 1981200"/>
                <a:gd name="connsiteY30" fmla="*/ 3730472 h 5054446"/>
                <a:gd name="connsiteX31" fmla="*/ 742948 w 1981200"/>
                <a:gd name="connsiteY31" fmla="*/ 3606646 h 5054446"/>
                <a:gd name="connsiteX32" fmla="*/ 638176 w 1981200"/>
                <a:gd name="connsiteY32" fmla="*/ 3606646 h 5054446"/>
                <a:gd name="connsiteX33" fmla="*/ 581024 w 1981200"/>
                <a:gd name="connsiteY33" fmla="*/ 3511396 h 5054446"/>
                <a:gd name="connsiteX34" fmla="*/ 590548 w 1981200"/>
                <a:gd name="connsiteY34" fmla="*/ 3435196 h 5054446"/>
                <a:gd name="connsiteX35" fmla="*/ 666748 w 1981200"/>
                <a:gd name="connsiteY35" fmla="*/ 3368520 h 5054446"/>
                <a:gd name="connsiteX36" fmla="*/ 619124 w 1981200"/>
                <a:gd name="connsiteY36" fmla="*/ 3263746 h 5054446"/>
                <a:gd name="connsiteX37" fmla="*/ 523876 w 1981200"/>
                <a:gd name="connsiteY37" fmla="*/ 3244696 h 5054446"/>
                <a:gd name="connsiteX38" fmla="*/ 495300 w 1981200"/>
                <a:gd name="connsiteY38" fmla="*/ 3111346 h 5054446"/>
                <a:gd name="connsiteX39" fmla="*/ 457200 w 1981200"/>
                <a:gd name="connsiteY39" fmla="*/ 3035146 h 5054446"/>
                <a:gd name="connsiteX40" fmla="*/ 447676 w 1981200"/>
                <a:gd name="connsiteY40" fmla="*/ 2977996 h 5054446"/>
                <a:gd name="connsiteX41" fmla="*/ 409576 w 1981200"/>
                <a:gd name="connsiteY41" fmla="*/ 2939896 h 5054446"/>
                <a:gd name="connsiteX42" fmla="*/ 352424 w 1981200"/>
                <a:gd name="connsiteY42" fmla="*/ 2958946 h 5054446"/>
                <a:gd name="connsiteX43" fmla="*/ 314324 w 1981200"/>
                <a:gd name="connsiteY43" fmla="*/ 2882746 h 5054446"/>
                <a:gd name="connsiteX44" fmla="*/ 219076 w 1981200"/>
                <a:gd name="connsiteY44" fmla="*/ 2882746 h 5054446"/>
                <a:gd name="connsiteX45" fmla="*/ 209548 w 1981200"/>
                <a:gd name="connsiteY45" fmla="*/ 2797020 h 5054446"/>
                <a:gd name="connsiteX46" fmla="*/ 76200 w 1981200"/>
                <a:gd name="connsiteY46" fmla="*/ 2797020 h 5054446"/>
                <a:gd name="connsiteX47" fmla="*/ 0 w 1981200"/>
                <a:gd name="connsiteY47" fmla="*/ 2739872 h 5054446"/>
                <a:gd name="connsiteX48" fmla="*/ 38100 w 1981200"/>
                <a:gd name="connsiteY48" fmla="*/ 2625572 h 5054446"/>
                <a:gd name="connsiteX49" fmla="*/ 114300 w 1981200"/>
                <a:gd name="connsiteY49" fmla="*/ 2625572 h 5054446"/>
                <a:gd name="connsiteX50" fmla="*/ 152400 w 1981200"/>
                <a:gd name="connsiteY50" fmla="*/ 2596996 h 5054446"/>
                <a:gd name="connsiteX51" fmla="*/ 142876 w 1981200"/>
                <a:gd name="connsiteY51" fmla="*/ 2482696 h 5054446"/>
                <a:gd name="connsiteX52" fmla="*/ 209548 w 1981200"/>
                <a:gd name="connsiteY52" fmla="*/ 2416020 h 5054446"/>
                <a:gd name="connsiteX53" fmla="*/ 323852 w 1981200"/>
                <a:gd name="connsiteY53" fmla="*/ 2406496 h 5054446"/>
                <a:gd name="connsiteX54" fmla="*/ 419100 w 1981200"/>
                <a:gd name="connsiteY54" fmla="*/ 2444596 h 5054446"/>
                <a:gd name="connsiteX55" fmla="*/ 476252 w 1981200"/>
                <a:gd name="connsiteY55" fmla="*/ 2435072 h 5054446"/>
                <a:gd name="connsiteX56" fmla="*/ 485776 w 1981200"/>
                <a:gd name="connsiteY56" fmla="*/ 2339820 h 5054446"/>
                <a:gd name="connsiteX57" fmla="*/ 542924 w 1981200"/>
                <a:gd name="connsiteY57" fmla="*/ 2273146 h 5054446"/>
                <a:gd name="connsiteX58" fmla="*/ 590548 w 1981200"/>
                <a:gd name="connsiteY58" fmla="*/ 2273146 h 5054446"/>
                <a:gd name="connsiteX59" fmla="*/ 676276 w 1981200"/>
                <a:gd name="connsiteY59" fmla="*/ 2073120 h 5054446"/>
                <a:gd name="connsiteX60" fmla="*/ 819148 w 1981200"/>
                <a:gd name="connsiteY60" fmla="*/ 1996920 h 5054446"/>
                <a:gd name="connsiteX61" fmla="*/ 819148 w 1981200"/>
                <a:gd name="connsiteY61" fmla="*/ 1911196 h 5054446"/>
                <a:gd name="connsiteX62" fmla="*/ 885824 w 1981200"/>
                <a:gd name="connsiteY62" fmla="*/ 1768320 h 5054446"/>
                <a:gd name="connsiteX63" fmla="*/ 790576 w 1981200"/>
                <a:gd name="connsiteY63" fmla="*/ 1739746 h 5054446"/>
                <a:gd name="connsiteX64" fmla="*/ 704852 w 1981200"/>
                <a:gd name="connsiteY64" fmla="*/ 1625446 h 5054446"/>
                <a:gd name="connsiteX65" fmla="*/ 714376 w 1981200"/>
                <a:gd name="connsiteY65" fmla="*/ 1568296 h 5054446"/>
                <a:gd name="connsiteX66" fmla="*/ 695324 w 1981200"/>
                <a:gd name="connsiteY66" fmla="*/ 1501620 h 5054446"/>
                <a:gd name="connsiteX67" fmla="*/ 742948 w 1981200"/>
                <a:gd name="connsiteY67" fmla="*/ 1434946 h 5054446"/>
                <a:gd name="connsiteX68" fmla="*/ 819148 w 1981200"/>
                <a:gd name="connsiteY68" fmla="*/ 1444472 h 5054446"/>
                <a:gd name="connsiteX69" fmla="*/ 819148 w 1981200"/>
                <a:gd name="connsiteY69" fmla="*/ 1320646 h 5054446"/>
                <a:gd name="connsiteX70" fmla="*/ 762000 w 1981200"/>
                <a:gd name="connsiteY70" fmla="*/ 1301596 h 5054446"/>
                <a:gd name="connsiteX71" fmla="*/ 771524 w 1981200"/>
                <a:gd name="connsiteY71" fmla="*/ 1215872 h 5054446"/>
                <a:gd name="connsiteX72" fmla="*/ 990600 w 1981200"/>
                <a:gd name="connsiteY72" fmla="*/ 920596 h 5054446"/>
                <a:gd name="connsiteX73" fmla="*/ 1000124 w 1981200"/>
                <a:gd name="connsiteY73" fmla="*/ 787246 h 5054446"/>
                <a:gd name="connsiteX74" fmla="*/ 914400 w 1981200"/>
                <a:gd name="connsiteY74" fmla="*/ 711046 h 5054446"/>
                <a:gd name="connsiteX75" fmla="*/ 904876 w 1981200"/>
                <a:gd name="connsiteY75" fmla="*/ 653896 h 5054446"/>
                <a:gd name="connsiteX76" fmla="*/ 809624 w 1981200"/>
                <a:gd name="connsiteY76" fmla="*/ 625320 h 5054446"/>
                <a:gd name="connsiteX77" fmla="*/ 794512 w 1981200"/>
                <a:gd name="connsiteY77" fmla="*/ 555570 h 5054446"/>
                <a:gd name="connsiteX78" fmla="*/ 807720 w 1981200"/>
                <a:gd name="connsiteY78" fmla="*/ 554836 h 5054446"/>
                <a:gd name="connsiteX79" fmla="*/ 853440 w 1981200"/>
                <a:gd name="connsiteY79" fmla="*/ 524356 h 5054446"/>
                <a:gd name="connsiteX80" fmla="*/ 861060 w 1981200"/>
                <a:gd name="connsiteY80" fmla="*/ 463396 h 5054446"/>
                <a:gd name="connsiteX81" fmla="*/ 914400 w 1981200"/>
                <a:gd name="connsiteY81" fmla="*/ 448156 h 5054446"/>
                <a:gd name="connsiteX82" fmla="*/ 929640 w 1981200"/>
                <a:gd name="connsiteY82" fmla="*/ 387196 h 5054446"/>
                <a:gd name="connsiteX83" fmla="*/ 1021080 w 1981200"/>
                <a:gd name="connsiteY83" fmla="*/ 303376 h 5054446"/>
                <a:gd name="connsiteX84" fmla="*/ 975360 w 1981200"/>
                <a:gd name="connsiteY84" fmla="*/ 242416 h 5054446"/>
                <a:gd name="connsiteX85" fmla="*/ 975360 w 1981200"/>
                <a:gd name="connsiteY85" fmla="*/ 196696 h 5054446"/>
                <a:gd name="connsiteX86" fmla="*/ 1036320 w 1981200"/>
                <a:gd name="connsiteY86" fmla="*/ 181456 h 5054446"/>
                <a:gd name="connsiteX87" fmla="*/ 1059180 w 1981200"/>
                <a:gd name="connsiteY87" fmla="*/ 120496 h 5054446"/>
                <a:gd name="connsiteX88" fmla="*/ 1143000 w 1981200"/>
                <a:gd name="connsiteY88" fmla="*/ 90016 h 50544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</a:cxnLst>
              <a:rect l="l" t="t" r="r" b="b"/>
              <a:pathLst>
                <a:path w="1981200" h="5054446">
                  <a:moveTo>
                    <a:pt x="1173004" y="0"/>
                  </a:moveTo>
                  <a:lnTo>
                    <a:pt x="1981200" y="0"/>
                  </a:lnTo>
                  <a:lnTo>
                    <a:pt x="1981200" y="4725468"/>
                  </a:lnTo>
                  <a:lnTo>
                    <a:pt x="1876424" y="4749646"/>
                  </a:lnTo>
                  <a:lnTo>
                    <a:pt x="1847852" y="4797272"/>
                  </a:lnTo>
                  <a:lnTo>
                    <a:pt x="1733548" y="4816320"/>
                  </a:lnTo>
                  <a:lnTo>
                    <a:pt x="1714500" y="4882996"/>
                  </a:lnTo>
                  <a:lnTo>
                    <a:pt x="1704976" y="4968720"/>
                  </a:lnTo>
                  <a:lnTo>
                    <a:pt x="1562100" y="4968720"/>
                  </a:lnTo>
                  <a:lnTo>
                    <a:pt x="1390652" y="5025872"/>
                  </a:lnTo>
                  <a:lnTo>
                    <a:pt x="1333500" y="4978246"/>
                  </a:lnTo>
                  <a:lnTo>
                    <a:pt x="1238252" y="4968720"/>
                  </a:lnTo>
                  <a:lnTo>
                    <a:pt x="1200148" y="4911572"/>
                  </a:lnTo>
                  <a:lnTo>
                    <a:pt x="1038224" y="4930620"/>
                  </a:lnTo>
                  <a:lnTo>
                    <a:pt x="1000124" y="4997296"/>
                  </a:lnTo>
                  <a:lnTo>
                    <a:pt x="914400" y="4997296"/>
                  </a:lnTo>
                  <a:lnTo>
                    <a:pt x="771524" y="5054446"/>
                  </a:lnTo>
                  <a:lnTo>
                    <a:pt x="685800" y="4892520"/>
                  </a:lnTo>
                  <a:lnTo>
                    <a:pt x="714376" y="4759172"/>
                  </a:lnTo>
                  <a:lnTo>
                    <a:pt x="704852" y="4635346"/>
                  </a:lnTo>
                  <a:lnTo>
                    <a:pt x="819148" y="4578196"/>
                  </a:lnTo>
                  <a:lnTo>
                    <a:pt x="828676" y="4416272"/>
                  </a:lnTo>
                  <a:lnTo>
                    <a:pt x="781052" y="4321020"/>
                  </a:lnTo>
                  <a:lnTo>
                    <a:pt x="962024" y="4301972"/>
                  </a:lnTo>
                  <a:lnTo>
                    <a:pt x="866776" y="4178146"/>
                  </a:lnTo>
                  <a:lnTo>
                    <a:pt x="838200" y="4140046"/>
                  </a:lnTo>
                  <a:lnTo>
                    <a:pt x="876300" y="4054320"/>
                  </a:lnTo>
                  <a:lnTo>
                    <a:pt x="914400" y="4044796"/>
                  </a:lnTo>
                  <a:lnTo>
                    <a:pt x="923924" y="3901920"/>
                  </a:lnTo>
                  <a:lnTo>
                    <a:pt x="876300" y="3806672"/>
                  </a:lnTo>
                  <a:lnTo>
                    <a:pt x="752476" y="3730472"/>
                  </a:lnTo>
                  <a:lnTo>
                    <a:pt x="742948" y="3606646"/>
                  </a:lnTo>
                  <a:lnTo>
                    <a:pt x="638176" y="3606646"/>
                  </a:lnTo>
                  <a:lnTo>
                    <a:pt x="581024" y="3511396"/>
                  </a:lnTo>
                  <a:lnTo>
                    <a:pt x="590548" y="3435196"/>
                  </a:lnTo>
                  <a:lnTo>
                    <a:pt x="666748" y="3368520"/>
                  </a:lnTo>
                  <a:lnTo>
                    <a:pt x="619124" y="3263746"/>
                  </a:lnTo>
                  <a:lnTo>
                    <a:pt x="523876" y="3244696"/>
                  </a:lnTo>
                  <a:lnTo>
                    <a:pt x="495300" y="3111346"/>
                  </a:lnTo>
                  <a:lnTo>
                    <a:pt x="457200" y="3035146"/>
                  </a:lnTo>
                  <a:lnTo>
                    <a:pt x="447676" y="2977996"/>
                  </a:lnTo>
                  <a:lnTo>
                    <a:pt x="409576" y="2939896"/>
                  </a:lnTo>
                  <a:lnTo>
                    <a:pt x="352424" y="2958946"/>
                  </a:lnTo>
                  <a:lnTo>
                    <a:pt x="314324" y="2882746"/>
                  </a:lnTo>
                  <a:lnTo>
                    <a:pt x="219076" y="2882746"/>
                  </a:lnTo>
                  <a:lnTo>
                    <a:pt x="209548" y="2797020"/>
                  </a:lnTo>
                  <a:lnTo>
                    <a:pt x="76200" y="2797020"/>
                  </a:lnTo>
                  <a:lnTo>
                    <a:pt x="0" y="2739872"/>
                  </a:lnTo>
                  <a:lnTo>
                    <a:pt x="38100" y="2625572"/>
                  </a:lnTo>
                  <a:lnTo>
                    <a:pt x="114300" y="2625572"/>
                  </a:lnTo>
                  <a:lnTo>
                    <a:pt x="152400" y="2596996"/>
                  </a:lnTo>
                  <a:lnTo>
                    <a:pt x="142876" y="2482696"/>
                  </a:lnTo>
                  <a:lnTo>
                    <a:pt x="209548" y="2416020"/>
                  </a:lnTo>
                  <a:lnTo>
                    <a:pt x="323852" y="2406496"/>
                  </a:lnTo>
                  <a:lnTo>
                    <a:pt x="419100" y="2444596"/>
                  </a:lnTo>
                  <a:lnTo>
                    <a:pt x="476252" y="2435072"/>
                  </a:lnTo>
                  <a:lnTo>
                    <a:pt x="485776" y="2339820"/>
                  </a:lnTo>
                  <a:lnTo>
                    <a:pt x="542924" y="2273146"/>
                  </a:lnTo>
                  <a:lnTo>
                    <a:pt x="590548" y="2273146"/>
                  </a:lnTo>
                  <a:lnTo>
                    <a:pt x="676276" y="2073120"/>
                  </a:lnTo>
                  <a:lnTo>
                    <a:pt x="819148" y="1996920"/>
                  </a:lnTo>
                  <a:lnTo>
                    <a:pt x="819148" y="1911196"/>
                  </a:lnTo>
                  <a:lnTo>
                    <a:pt x="885824" y="1768320"/>
                  </a:lnTo>
                  <a:lnTo>
                    <a:pt x="790576" y="1739746"/>
                  </a:lnTo>
                  <a:lnTo>
                    <a:pt x="704852" y="1625446"/>
                  </a:lnTo>
                  <a:lnTo>
                    <a:pt x="714376" y="1568296"/>
                  </a:lnTo>
                  <a:lnTo>
                    <a:pt x="695324" y="1501620"/>
                  </a:lnTo>
                  <a:lnTo>
                    <a:pt x="742948" y="1434946"/>
                  </a:lnTo>
                  <a:lnTo>
                    <a:pt x="819148" y="1444472"/>
                  </a:lnTo>
                  <a:lnTo>
                    <a:pt x="819148" y="1320646"/>
                  </a:lnTo>
                  <a:lnTo>
                    <a:pt x="762000" y="1301596"/>
                  </a:lnTo>
                  <a:lnTo>
                    <a:pt x="771524" y="1215872"/>
                  </a:lnTo>
                  <a:lnTo>
                    <a:pt x="990600" y="920596"/>
                  </a:lnTo>
                  <a:lnTo>
                    <a:pt x="1000124" y="787246"/>
                  </a:lnTo>
                  <a:lnTo>
                    <a:pt x="914400" y="711046"/>
                  </a:lnTo>
                  <a:lnTo>
                    <a:pt x="904876" y="653896"/>
                  </a:lnTo>
                  <a:lnTo>
                    <a:pt x="809624" y="625320"/>
                  </a:lnTo>
                  <a:lnTo>
                    <a:pt x="794512" y="555570"/>
                  </a:lnTo>
                  <a:lnTo>
                    <a:pt x="807720" y="554836"/>
                  </a:lnTo>
                  <a:lnTo>
                    <a:pt x="853440" y="524356"/>
                  </a:lnTo>
                  <a:lnTo>
                    <a:pt x="861060" y="463396"/>
                  </a:lnTo>
                  <a:lnTo>
                    <a:pt x="914400" y="448156"/>
                  </a:lnTo>
                  <a:lnTo>
                    <a:pt x="929640" y="387196"/>
                  </a:lnTo>
                  <a:lnTo>
                    <a:pt x="1021080" y="303376"/>
                  </a:lnTo>
                  <a:lnTo>
                    <a:pt x="975360" y="242416"/>
                  </a:lnTo>
                  <a:lnTo>
                    <a:pt x="975360" y="196696"/>
                  </a:lnTo>
                  <a:lnTo>
                    <a:pt x="1036320" y="181456"/>
                  </a:lnTo>
                  <a:lnTo>
                    <a:pt x="1059180" y="120496"/>
                  </a:lnTo>
                  <a:lnTo>
                    <a:pt x="1143000" y="90016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50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181185F0-BE73-41D5-B3F5-0F90C6A31AF5}"/>
                </a:ext>
              </a:extLst>
            </p:cNvPr>
            <p:cNvSpPr/>
            <p:nvPr/>
          </p:nvSpPr>
          <p:spPr>
            <a:xfrm>
              <a:off x="32407860" y="25254104"/>
              <a:ext cx="2864644" cy="958696"/>
            </a:xfrm>
            <a:custGeom>
              <a:avLst/>
              <a:gdLst>
                <a:gd name="connsiteX0" fmla="*/ 119062 w 2864644"/>
                <a:gd name="connsiteY0" fmla="*/ 0 h 958696"/>
                <a:gd name="connsiteX1" fmla="*/ 2864644 w 2864644"/>
                <a:gd name="connsiteY1" fmla="*/ 0 h 958696"/>
                <a:gd name="connsiteX2" fmla="*/ 2834640 w 2864644"/>
                <a:gd name="connsiteY2" fmla="*/ 90016 h 958696"/>
                <a:gd name="connsiteX3" fmla="*/ 2750820 w 2864644"/>
                <a:gd name="connsiteY3" fmla="*/ 120496 h 958696"/>
                <a:gd name="connsiteX4" fmla="*/ 2727960 w 2864644"/>
                <a:gd name="connsiteY4" fmla="*/ 181456 h 958696"/>
                <a:gd name="connsiteX5" fmla="*/ 2667000 w 2864644"/>
                <a:gd name="connsiteY5" fmla="*/ 196696 h 958696"/>
                <a:gd name="connsiteX6" fmla="*/ 2667000 w 2864644"/>
                <a:gd name="connsiteY6" fmla="*/ 242416 h 958696"/>
                <a:gd name="connsiteX7" fmla="*/ 2712720 w 2864644"/>
                <a:gd name="connsiteY7" fmla="*/ 303376 h 958696"/>
                <a:gd name="connsiteX8" fmla="*/ 2621280 w 2864644"/>
                <a:gd name="connsiteY8" fmla="*/ 387196 h 958696"/>
                <a:gd name="connsiteX9" fmla="*/ 2606040 w 2864644"/>
                <a:gd name="connsiteY9" fmla="*/ 448156 h 958696"/>
                <a:gd name="connsiteX10" fmla="*/ 2552700 w 2864644"/>
                <a:gd name="connsiteY10" fmla="*/ 463396 h 958696"/>
                <a:gd name="connsiteX11" fmla="*/ 2545080 w 2864644"/>
                <a:gd name="connsiteY11" fmla="*/ 524356 h 958696"/>
                <a:gd name="connsiteX12" fmla="*/ 2499360 w 2864644"/>
                <a:gd name="connsiteY12" fmla="*/ 554836 h 958696"/>
                <a:gd name="connsiteX13" fmla="*/ 2362200 w 2864644"/>
                <a:gd name="connsiteY13" fmla="*/ 562456 h 958696"/>
                <a:gd name="connsiteX14" fmla="*/ 2225040 w 2864644"/>
                <a:gd name="connsiteY14" fmla="*/ 432916 h 958696"/>
                <a:gd name="connsiteX15" fmla="*/ 2148840 w 2864644"/>
                <a:gd name="connsiteY15" fmla="*/ 425296 h 958696"/>
                <a:gd name="connsiteX16" fmla="*/ 2080260 w 2864644"/>
                <a:gd name="connsiteY16" fmla="*/ 471016 h 958696"/>
                <a:gd name="connsiteX17" fmla="*/ 1920240 w 2864644"/>
                <a:gd name="connsiteY17" fmla="*/ 394816 h 958696"/>
                <a:gd name="connsiteX18" fmla="*/ 1905000 w 2864644"/>
                <a:gd name="connsiteY18" fmla="*/ 288136 h 958696"/>
                <a:gd name="connsiteX19" fmla="*/ 1813560 w 2864644"/>
                <a:gd name="connsiteY19" fmla="*/ 333856 h 958696"/>
                <a:gd name="connsiteX20" fmla="*/ 1821180 w 2864644"/>
                <a:gd name="connsiteY20" fmla="*/ 379576 h 958696"/>
                <a:gd name="connsiteX21" fmla="*/ 1767840 w 2864644"/>
                <a:gd name="connsiteY21" fmla="*/ 387196 h 958696"/>
                <a:gd name="connsiteX22" fmla="*/ 1638300 w 2864644"/>
                <a:gd name="connsiteY22" fmla="*/ 410056 h 958696"/>
                <a:gd name="connsiteX23" fmla="*/ 1684020 w 2864644"/>
                <a:gd name="connsiteY23" fmla="*/ 288136 h 958696"/>
                <a:gd name="connsiteX24" fmla="*/ 1638300 w 2864644"/>
                <a:gd name="connsiteY24" fmla="*/ 280516 h 958696"/>
                <a:gd name="connsiteX25" fmla="*/ 1569720 w 2864644"/>
                <a:gd name="connsiteY25" fmla="*/ 303376 h 958696"/>
                <a:gd name="connsiteX26" fmla="*/ 1531620 w 2864644"/>
                <a:gd name="connsiteY26" fmla="*/ 272896 h 958696"/>
                <a:gd name="connsiteX27" fmla="*/ 1478280 w 2864644"/>
                <a:gd name="connsiteY27" fmla="*/ 318616 h 958696"/>
                <a:gd name="connsiteX28" fmla="*/ 1432560 w 2864644"/>
                <a:gd name="connsiteY28" fmla="*/ 303376 h 958696"/>
                <a:gd name="connsiteX29" fmla="*/ 1341120 w 2864644"/>
                <a:gd name="connsiteY29" fmla="*/ 394816 h 958696"/>
                <a:gd name="connsiteX30" fmla="*/ 1264920 w 2864644"/>
                <a:gd name="connsiteY30" fmla="*/ 326236 h 958696"/>
                <a:gd name="connsiteX31" fmla="*/ 1158240 w 2864644"/>
                <a:gd name="connsiteY31" fmla="*/ 326236 h 958696"/>
                <a:gd name="connsiteX32" fmla="*/ 1013460 w 2864644"/>
                <a:gd name="connsiteY32" fmla="*/ 486256 h 958696"/>
                <a:gd name="connsiteX33" fmla="*/ 975360 w 2864644"/>
                <a:gd name="connsiteY33" fmla="*/ 592936 h 958696"/>
                <a:gd name="connsiteX34" fmla="*/ 876300 w 2864644"/>
                <a:gd name="connsiteY34" fmla="*/ 638656 h 958696"/>
                <a:gd name="connsiteX35" fmla="*/ 853440 w 2864644"/>
                <a:gd name="connsiteY35" fmla="*/ 798676 h 958696"/>
                <a:gd name="connsiteX36" fmla="*/ 769620 w 2864644"/>
                <a:gd name="connsiteY36" fmla="*/ 859636 h 958696"/>
                <a:gd name="connsiteX37" fmla="*/ 655320 w 2864644"/>
                <a:gd name="connsiteY37" fmla="*/ 958696 h 958696"/>
                <a:gd name="connsiteX38" fmla="*/ 579120 w 2864644"/>
                <a:gd name="connsiteY38" fmla="*/ 958696 h 958696"/>
                <a:gd name="connsiteX39" fmla="*/ 609600 w 2864644"/>
                <a:gd name="connsiteY39" fmla="*/ 836776 h 958696"/>
                <a:gd name="connsiteX40" fmla="*/ 518160 w 2864644"/>
                <a:gd name="connsiteY40" fmla="*/ 707236 h 958696"/>
                <a:gd name="connsiteX41" fmla="*/ 403860 w 2864644"/>
                <a:gd name="connsiteY41" fmla="*/ 684376 h 958696"/>
                <a:gd name="connsiteX42" fmla="*/ 335280 w 2864644"/>
                <a:gd name="connsiteY42" fmla="*/ 752956 h 958696"/>
                <a:gd name="connsiteX43" fmla="*/ 266700 w 2864644"/>
                <a:gd name="connsiteY43" fmla="*/ 714856 h 958696"/>
                <a:gd name="connsiteX44" fmla="*/ 205740 w 2864644"/>
                <a:gd name="connsiteY44" fmla="*/ 722476 h 958696"/>
                <a:gd name="connsiteX45" fmla="*/ 228600 w 2864644"/>
                <a:gd name="connsiteY45" fmla="*/ 821536 h 958696"/>
                <a:gd name="connsiteX46" fmla="*/ 167640 w 2864644"/>
                <a:gd name="connsiteY46" fmla="*/ 905356 h 958696"/>
                <a:gd name="connsiteX47" fmla="*/ 60960 w 2864644"/>
                <a:gd name="connsiteY47" fmla="*/ 890116 h 958696"/>
                <a:gd name="connsiteX48" fmla="*/ 45720 w 2864644"/>
                <a:gd name="connsiteY48" fmla="*/ 722476 h 958696"/>
                <a:gd name="connsiteX49" fmla="*/ 91440 w 2864644"/>
                <a:gd name="connsiteY49" fmla="*/ 676756 h 958696"/>
                <a:gd name="connsiteX50" fmla="*/ 76200 w 2864644"/>
                <a:gd name="connsiteY50" fmla="*/ 493876 h 958696"/>
                <a:gd name="connsiteX51" fmla="*/ 0 w 2864644"/>
                <a:gd name="connsiteY51" fmla="*/ 478636 h 958696"/>
                <a:gd name="connsiteX52" fmla="*/ 0 w 2864644"/>
                <a:gd name="connsiteY52" fmla="*/ 417676 h 958696"/>
                <a:gd name="connsiteX53" fmla="*/ 60960 w 2864644"/>
                <a:gd name="connsiteY53" fmla="*/ 356716 h 958696"/>
                <a:gd name="connsiteX54" fmla="*/ 83820 w 2864644"/>
                <a:gd name="connsiteY54" fmla="*/ 51916 h 958696"/>
                <a:gd name="connsiteX55" fmla="*/ 121920 w 2864644"/>
                <a:gd name="connsiteY55" fmla="*/ 21436 h 9586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</a:cxnLst>
              <a:rect l="l" t="t" r="r" b="b"/>
              <a:pathLst>
                <a:path w="2864644" h="958696">
                  <a:moveTo>
                    <a:pt x="119062" y="0"/>
                  </a:moveTo>
                  <a:lnTo>
                    <a:pt x="2864644" y="0"/>
                  </a:lnTo>
                  <a:lnTo>
                    <a:pt x="2834640" y="90016"/>
                  </a:lnTo>
                  <a:lnTo>
                    <a:pt x="2750820" y="120496"/>
                  </a:lnTo>
                  <a:lnTo>
                    <a:pt x="2727960" y="181456"/>
                  </a:lnTo>
                  <a:lnTo>
                    <a:pt x="2667000" y="196696"/>
                  </a:lnTo>
                  <a:lnTo>
                    <a:pt x="2667000" y="242416"/>
                  </a:lnTo>
                  <a:lnTo>
                    <a:pt x="2712720" y="303376"/>
                  </a:lnTo>
                  <a:lnTo>
                    <a:pt x="2621280" y="387196"/>
                  </a:lnTo>
                  <a:lnTo>
                    <a:pt x="2606040" y="448156"/>
                  </a:lnTo>
                  <a:lnTo>
                    <a:pt x="2552700" y="463396"/>
                  </a:lnTo>
                  <a:lnTo>
                    <a:pt x="2545080" y="524356"/>
                  </a:lnTo>
                  <a:lnTo>
                    <a:pt x="2499360" y="554836"/>
                  </a:lnTo>
                  <a:lnTo>
                    <a:pt x="2362200" y="562456"/>
                  </a:lnTo>
                  <a:lnTo>
                    <a:pt x="2225040" y="432916"/>
                  </a:lnTo>
                  <a:lnTo>
                    <a:pt x="2148840" y="425296"/>
                  </a:lnTo>
                  <a:lnTo>
                    <a:pt x="2080260" y="471016"/>
                  </a:lnTo>
                  <a:lnTo>
                    <a:pt x="1920240" y="394816"/>
                  </a:lnTo>
                  <a:lnTo>
                    <a:pt x="1905000" y="288136"/>
                  </a:lnTo>
                  <a:lnTo>
                    <a:pt x="1813560" y="333856"/>
                  </a:lnTo>
                  <a:lnTo>
                    <a:pt x="1821180" y="379576"/>
                  </a:lnTo>
                  <a:lnTo>
                    <a:pt x="1767840" y="387196"/>
                  </a:lnTo>
                  <a:lnTo>
                    <a:pt x="1638300" y="410056"/>
                  </a:lnTo>
                  <a:lnTo>
                    <a:pt x="1684020" y="288136"/>
                  </a:lnTo>
                  <a:lnTo>
                    <a:pt x="1638300" y="280516"/>
                  </a:lnTo>
                  <a:lnTo>
                    <a:pt x="1569720" y="303376"/>
                  </a:lnTo>
                  <a:lnTo>
                    <a:pt x="1531620" y="272896"/>
                  </a:lnTo>
                  <a:lnTo>
                    <a:pt x="1478280" y="318616"/>
                  </a:lnTo>
                  <a:lnTo>
                    <a:pt x="1432560" y="303376"/>
                  </a:lnTo>
                  <a:lnTo>
                    <a:pt x="1341120" y="394816"/>
                  </a:lnTo>
                  <a:lnTo>
                    <a:pt x="1264920" y="326236"/>
                  </a:lnTo>
                  <a:lnTo>
                    <a:pt x="1158240" y="326236"/>
                  </a:lnTo>
                  <a:lnTo>
                    <a:pt x="1013460" y="486256"/>
                  </a:lnTo>
                  <a:lnTo>
                    <a:pt x="975360" y="592936"/>
                  </a:lnTo>
                  <a:lnTo>
                    <a:pt x="876300" y="638656"/>
                  </a:lnTo>
                  <a:lnTo>
                    <a:pt x="853440" y="798676"/>
                  </a:lnTo>
                  <a:lnTo>
                    <a:pt x="769620" y="859636"/>
                  </a:lnTo>
                  <a:lnTo>
                    <a:pt x="655320" y="958696"/>
                  </a:lnTo>
                  <a:lnTo>
                    <a:pt x="579120" y="958696"/>
                  </a:lnTo>
                  <a:lnTo>
                    <a:pt x="609600" y="836776"/>
                  </a:lnTo>
                  <a:lnTo>
                    <a:pt x="518160" y="707236"/>
                  </a:lnTo>
                  <a:lnTo>
                    <a:pt x="403860" y="684376"/>
                  </a:lnTo>
                  <a:lnTo>
                    <a:pt x="335280" y="752956"/>
                  </a:lnTo>
                  <a:lnTo>
                    <a:pt x="266700" y="714856"/>
                  </a:lnTo>
                  <a:lnTo>
                    <a:pt x="205740" y="722476"/>
                  </a:lnTo>
                  <a:lnTo>
                    <a:pt x="228600" y="821536"/>
                  </a:lnTo>
                  <a:lnTo>
                    <a:pt x="167640" y="905356"/>
                  </a:lnTo>
                  <a:lnTo>
                    <a:pt x="60960" y="890116"/>
                  </a:lnTo>
                  <a:lnTo>
                    <a:pt x="45720" y="722476"/>
                  </a:lnTo>
                  <a:lnTo>
                    <a:pt x="91440" y="676756"/>
                  </a:lnTo>
                  <a:lnTo>
                    <a:pt x="76200" y="493876"/>
                  </a:lnTo>
                  <a:lnTo>
                    <a:pt x="0" y="478636"/>
                  </a:lnTo>
                  <a:lnTo>
                    <a:pt x="0" y="417676"/>
                  </a:lnTo>
                  <a:lnTo>
                    <a:pt x="60960" y="356716"/>
                  </a:lnTo>
                  <a:lnTo>
                    <a:pt x="83820" y="51916"/>
                  </a:lnTo>
                  <a:lnTo>
                    <a:pt x="121920" y="21436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50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E60C9067-4DF9-4D59-8828-F668CF8164C2}"/>
                </a:ext>
              </a:extLst>
            </p:cNvPr>
            <p:cNvSpPr/>
            <p:nvPr/>
          </p:nvSpPr>
          <p:spPr>
            <a:xfrm>
              <a:off x="30815280" y="25254104"/>
              <a:ext cx="1836420" cy="1774036"/>
            </a:xfrm>
            <a:custGeom>
              <a:avLst/>
              <a:gdLst>
                <a:gd name="connsiteX0" fmla="*/ 844996 w 1836420"/>
                <a:gd name="connsiteY0" fmla="*/ 0 h 1774036"/>
                <a:gd name="connsiteX1" fmla="*/ 1711642 w 1836420"/>
                <a:gd name="connsiteY1" fmla="*/ 0 h 1774036"/>
                <a:gd name="connsiteX2" fmla="*/ 1714500 w 1836420"/>
                <a:gd name="connsiteY2" fmla="*/ 21436 h 1774036"/>
                <a:gd name="connsiteX3" fmla="*/ 1676400 w 1836420"/>
                <a:gd name="connsiteY3" fmla="*/ 51916 h 1774036"/>
                <a:gd name="connsiteX4" fmla="*/ 1653540 w 1836420"/>
                <a:gd name="connsiteY4" fmla="*/ 356716 h 1774036"/>
                <a:gd name="connsiteX5" fmla="*/ 1592580 w 1836420"/>
                <a:gd name="connsiteY5" fmla="*/ 417676 h 1774036"/>
                <a:gd name="connsiteX6" fmla="*/ 1592580 w 1836420"/>
                <a:gd name="connsiteY6" fmla="*/ 478636 h 1774036"/>
                <a:gd name="connsiteX7" fmla="*/ 1668780 w 1836420"/>
                <a:gd name="connsiteY7" fmla="*/ 493876 h 1774036"/>
                <a:gd name="connsiteX8" fmla="*/ 1684020 w 1836420"/>
                <a:gd name="connsiteY8" fmla="*/ 676756 h 1774036"/>
                <a:gd name="connsiteX9" fmla="*/ 1638300 w 1836420"/>
                <a:gd name="connsiteY9" fmla="*/ 722476 h 1774036"/>
                <a:gd name="connsiteX10" fmla="*/ 1653540 w 1836420"/>
                <a:gd name="connsiteY10" fmla="*/ 890116 h 1774036"/>
                <a:gd name="connsiteX11" fmla="*/ 1665776 w 1836420"/>
                <a:gd name="connsiteY11" fmla="*/ 891864 h 1774036"/>
                <a:gd name="connsiteX12" fmla="*/ 1661160 w 1836420"/>
                <a:gd name="connsiteY12" fmla="*/ 905356 h 1774036"/>
                <a:gd name="connsiteX13" fmla="*/ 1729740 w 1836420"/>
                <a:gd name="connsiteY13" fmla="*/ 1012036 h 1774036"/>
                <a:gd name="connsiteX14" fmla="*/ 1790700 w 1836420"/>
                <a:gd name="connsiteY14" fmla="*/ 1034896 h 1774036"/>
                <a:gd name="connsiteX15" fmla="*/ 1836420 w 1836420"/>
                <a:gd name="connsiteY15" fmla="*/ 1103476 h 1774036"/>
                <a:gd name="connsiteX16" fmla="*/ 1661160 w 1836420"/>
                <a:gd name="connsiteY16" fmla="*/ 1377796 h 1774036"/>
                <a:gd name="connsiteX17" fmla="*/ 1584960 w 1836420"/>
                <a:gd name="connsiteY17" fmla="*/ 1408276 h 1774036"/>
                <a:gd name="connsiteX18" fmla="*/ 1607820 w 1836420"/>
                <a:gd name="connsiteY18" fmla="*/ 1476856 h 1774036"/>
                <a:gd name="connsiteX19" fmla="*/ 1607820 w 1836420"/>
                <a:gd name="connsiteY19" fmla="*/ 1568296 h 1774036"/>
                <a:gd name="connsiteX20" fmla="*/ 1539240 w 1836420"/>
                <a:gd name="connsiteY20" fmla="*/ 1705456 h 1774036"/>
                <a:gd name="connsiteX21" fmla="*/ 1424940 w 1836420"/>
                <a:gd name="connsiteY21" fmla="*/ 1720696 h 1774036"/>
                <a:gd name="connsiteX22" fmla="*/ 1386840 w 1836420"/>
                <a:gd name="connsiteY22" fmla="*/ 1743556 h 1774036"/>
                <a:gd name="connsiteX23" fmla="*/ 1249680 w 1836420"/>
                <a:gd name="connsiteY23" fmla="*/ 1774036 h 1774036"/>
                <a:gd name="connsiteX24" fmla="*/ 1196340 w 1836420"/>
                <a:gd name="connsiteY24" fmla="*/ 1659736 h 1774036"/>
                <a:gd name="connsiteX25" fmla="*/ 1120140 w 1836420"/>
                <a:gd name="connsiteY25" fmla="*/ 1636876 h 1774036"/>
                <a:gd name="connsiteX26" fmla="*/ 1066800 w 1836420"/>
                <a:gd name="connsiteY26" fmla="*/ 1560676 h 1774036"/>
                <a:gd name="connsiteX27" fmla="*/ 937260 w 1836420"/>
                <a:gd name="connsiteY27" fmla="*/ 1446376 h 1774036"/>
                <a:gd name="connsiteX28" fmla="*/ 868680 w 1836420"/>
                <a:gd name="connsiteY28" fmla="*/ 1446376 h 1774036"/>
                <a:gd name="connsiteX29" fmla="*/ 838200 w 1836420"/>
                <a:gd name="connsiteY29" fmla="*/ 1492096 h 1774036"/>
                <a:gd name="connsiteX30" fmla="*/ 754380 w 1836420"/>
                <a:gd name="connsiteY30" fmla="*/ 1469236 h 1774036"/>
                <a:gd name="connsiteX31" fmla="*/ 701040 w 1836420"/>
                <a:gd name="connsiteY31" fmla="*/ 1438756 h 1774036"/>
                <a:gd name="connsiteX32" fmla="*/ 624840 w 1836420"/>
                <a:gd name="connsiteY32" fmla="*/ 1522576 h 1774036"/>
                <a:gd name="connsiteX33" fmla="*/ 510540 w 1836420"/>
                <a:gd name="connsiteY33" fmla="*/ 1446376 h 1774036"/>
                <a:gd name="connsiteX34" fmla="*/ 472440 w 1836420"/>
                <a:gd name="connsiteY34" fmla="*/ 1377796 h 1774036"/>
                <a:gd name="connsiteX35" fmla="*/ 304800 w 1836420"/>
                <a:gd name="connsiteY35" fmla="*/ 1408276 h 1774036"/>
                <a:gd name="connsiteX36" fmla="*/ 281940 w 1836420"/>
                <a:gd name="connsiteY36" fmla="*/ 1339696 h 1774036"/>
                <a:gd name="connsiteX37" fmla="*/ 266700 w 1836420"/>
                <a:gd name="connsiteY37" fmla="*/ 1271116 h 1774036"/>
                <a:gd name="connsiteX38" fmla="*/ 228600 w 1836420"/>
                <a:gd name="connsiteY38" fmla="*/ 1149196 h 1774036"/>
                <a:gd name="connsiteX39" fmla="*/ 137160 w 1836420"/>
                <a:gd name="connsiteY39" fmla="*/ 1057756 h 1774036"/>
                <a:gd name="connsiteX40" fmla="*/ 83820 w 1836420"/>
                <a:gd name="connsiteY40" fmla="*/ 1012036 h 1774036"/>
                <a:gd name="connsiteX41" fmla="*/ 0 w 1836420"/>
                <a:gd name="connsiteY41" fmla="*/ 897736 h 1774036"/>
                <a:gd name="connsiteX42" fmla="*/ 106680 w 1836420"/>
                <a:gd name="connsiteY42" fmla="*/ 783436 h 1774036"/>
                <a:gd name="connsiteX43" fmla="*/ 152400 w 1836420"/>
                <a:gd name="connsiteY43" fmla="*/ 707236 h 1774036"/>
                <a:gd name="connsiteX44" fmla="*/ 266700 w 1836420"/>
                <a:gd name="connsiteY44" fmla="*/ 691996 h 1774036"/>
                <a:gd name="connsiteX45" fmla="*/ 457200 w 1836420"/>
                <a:gd name="connsiteY45" fmla="*/ 531976 h 1774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1836420" h="1774036">
                  <a:moveTo>
                    <a:pt x="844996" y="0"/>
                  </a:moveTo>
                  <a:lnTo>
                    <a:pt x="1711642" y="0"/>
                  </a:lnTo>
                  <a:lnTo>
                    <a:pt x="1714500" y="21436"/>
                  </a:lnTo>
                  <a:lnTo>
                    <a:pt x="1676400" y="51916"/>
                  </a:lnTo>
                  <a:lnTo>
                    <a:pt x="1653540" y="356716"/>
                  </a:lnTo>
                  <a:lnTo>
                    <a:pt x="1592580" y="417676"/>
                  </a:lnTo>
                  <a:lnTo>
                    <a:pt x="1592580" y="478636"/>
                  </a:lnTo>
                  <a:lnTo>
                    <a:pt x="1668780" y="493876"/>
                  </a:lnTo>
                  <a:lnTo>
                    <a:pt x="1684020" y="676756"/>
                  </a:lnTo>
                  <a:lnTo>
                    <a:pt x="1638300" y="722476"/>
                  </a:lnTo>
                  <a:lnTo>
                    <a:pt x="1653540" y="890116"/>
                  </a:lnTo>
                  <a:lnTo>
                    <a:pt x="1665776" y="891864"/>
                  </a:lnTo>
                  <a:lnTo>
                    <a:pt x="1661160" y="905356"/>
                  </a:lnTo>
                  <a:lnTo>
                    <a:pt x="1729740" y="1012036"/>
                  </a:lnTo>
                  <a:lnTo>
                    <a:pt x="1790700" y="1034896"/>
                  </a:lnTo>
                  <a:lnTo>
                    <a:pt x="1836420" y="1103476"/>
                  </a:lnTo>
                  <a:lnTo>
                    <a:pt x="1661160" y="1377796"/>
                  </a:lnTo>
                  <a:lnTo>
                    <a:pt x="1584960" y="1408276"/>
                  </a:lnTo>
                  <a:lnTo>
                    <a:pt x="1607820" y="1476856"/>
                  </a:lnTo>
                  <a:lnTo>
                    <a:pt x="1607820" y="1568296"/>
                  </a:lnTo>
                  <a:lnTo>
                    <a:pt x="1539240" y="1705456"/>
                  </a:lnTo>
                  <a:lnTo>
                    <a:pt x="1424940" y="1720696"/>
                  </a:lnTo>
                  <a:lnTo>
                    <a:pt x="1386840" y="1743556"/>
                  </a:lnTo>
                  <a:lnTo>
                    <a:pt x="1249680" y="1774036"/>
                  </a:lnTo>
                  <a:lnTo>
                    <a:pt x="1196340" y="1659736"/>
                  </a:lnTo>
                  <a:lnTo>
                    <a:pt x="1120140" y="1636876"/>
                  </a:lnTo>
                  <a:lnTo>
                    <a:pt x="1066800" y="1560676"/>
                  </a:lnTo>
                  <a:lnTo>
                    <a:pt x="937260" y="1446376"/>
                  </a:lnTo>
                  <a:lnTo>
                    <a:pt x="868680" y="1446376"/>
                  </a:lnTo>
                  <a:lnTo>
                    <a:pt x="838200" y="1492096"/>
                  </a:lnTo>
                  <a:lnTo>
                    <a:pt x="754380" y="1469236"/>
                  </a:lnTo>
                  <a:lnTo>
                    <a:pt x="701040" y="1438756"/>
                  </a:lnTo>
                  <a:lnTo>
                    <a:pt x="624840" y="1522576"/>
                  </a:lnTo>
                  <a:lnTo>
                    <a:pt x="510540" y="1446376"/>
                  </a:lnTo>
                  <a:lnTo>
                    <a:pt x="472440" y="1377796"/>
                  </a:lnTo>
                  <a:lnTo>
                    <a:pt x="304800" y="1408276"/>
                  </a:lnTo>
                  <a:lnTo>
                    <a:pt x="281940" y="1339696"/>
                  </a:lnTo>
                  <a:lnTo>
                    <a:pt x="266700" y="1271116"/>
                  </a:lnTo>
                  <a:lnTo>
                    <a:pt x="228600" y="1149196"/>
                  </a:lnTo>
                  <a:lnTo>
                    <a:pt x="137160" y="1057756"/>
                  </a:lnTo>
                  <a:lnTo>
                    <a:pt x="83820" y="1012036"/>
                  </a:lnTo>
                  <a:lnTo>
                    <a:pt x="0" y="897736"/>
                  </a:lnTo>
                  <a:lnTo>
                    <a:pt x="106680" y="783436"/>
                  </a:lnTo>
                  <a:lnTo>
                    <a:pt x="152400" y="707236"/>
                  </a:lnTo>
                  <a:lnTo>
                    <a:pt x="266700" y="691996"/>
                  </a:lnTo>
                  <a:lnTo>
                    <a:pt x="457200" y="531976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50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2A8953F8-DD01-481C-8D3F-AB0980347DE8}"/>
                </a:ext>
              </a:extLst>
            </p:cNvPr>
            <p:cNvSpPr/>
            <p:nvPr/>
          </p:nvSpPr>
          <p:spPr>
            <a:xfrm>
              <a:off x="29335874" y="26167080"/>
              <a:ext cx="3239626" cy="3558936"/>
            </a:xfrm>
            <a:custGeom>
              <a:avLst/>
              <a:gdLst>
                <a:gd name="connsiteX0" fmla="*/ 1487026 w 3239626"/>
                <a:gd name="connsiteY0" fmla="*/ 0 h 3558936"/>
                <a:gd name="connsiteX1" fmla="*/ 1490756 w 3239626"/>
                <a:gd name="connsiteY1" fmla="*/ 236 h 3558936"/>
                <a:gd name="connsiteX2" fmla="*/ 1563226 w 3239626"/>
                <a:gd name="connsiteY2" fmla="*/ 99060 h 3558936"/>
                <a:gd name="connsiteX3" fmla="*/ 1616566 w 3239626"/>
                <a:gd name="connsiteY3" fmla="*/ 144780 h 3558936"/>
                <a:gd name="connsiteX4" fmla="*/ 1708006 w 3239626"/>
                <a:gd name="connsiteY4" fmla="*/ 236220 h 3558936"/>
                <a:gd name="connsiteX5" fmla="*/ 1746106 w 3239626"/>
                <a:gd name="connsiteY5" fmla="*/ 358140 h 3558936"/>
                <a:gd name="connsiteX6" fmla="*/ 1761346 w 3239626"/>
                <a:gd name="connsiteY6" fmla="*/ 426720 h 3558936"/>
                <a:gd name="connsiteX7" fmla="*/ 1784206 w 3239626"/>
                <a:gd name="connsiteY7" fmla="*/ 495300 h 3558936"/>
                <a:gd name="connsiteX8" fmla="*/ 1951846 w 3239626"/>
                <a:gd name="connsiteY8" fmla="*/ 464820 h 3558936"/>
                <a:gd name="connsiteX9" fmla="*/ 1989946 w 3239626"/>
                <a:gd name="connsiteY9" fmla="*/ 533400 h 3558936"/>
                <a:gd name="connsiteX10" fmla="*/ 2104246 w 3239626"/>
                <a:gd name="connsiteY10" fmla="*/ 609600 h 3558936"/>
                <a:gd name="connsiteX11" fmla="*/ 2180446 w 3239626"/>
                <a:gd name="connsiteY11" fmla="*/ 525780 h 3558936"/>
                <a:gd name="connsiteX12" fmla="*/ 2233786 w 3239626"/>
                <a:gd name="connsiteY12" fmla="*/ 556260 h 3558936"/>
                <a:gd name="connsiteX13" fmla="*/ 2317606 w 3239626"/>
                <a:gd name="connsiteY13" fmla="*/ 579120 h 3558936"/>
                <a:gd name="connsiteX14" fmla="*/ 2348086 w 3239626"/>
                <a:gd name="connsiteY14" fmla="*/ 533400 h 3558936"/>
                <a:gd name="connsiteX15" fmla="*/ 2416666 w 3239626"/>
                <a:gd name="connsiteY15" fmla="*/ 533400 h 3558936"/>
                <a:gd name="connsiteX16" fmla="*/ 2546206 w 3239626"/>
                <a:gd name="connsiteY16" fmla="*/ 647700 h 3558936"/>
                <a:gd name="connsiteX17" fmla="*/ 2599546 w 3239626"/>
                <a:gd name="connsiteY17" fmla="*/ 723900 h 3558936"/>
                <a:gd name="connsiteX18" fmla="*/ 2675746 w 3239626"/>
                <a:gd name="connsiteY18" fmla="*/ 746760 h 3558936"/>
                <a:gd name="connsiteX19" fmla="*/ 2729086 w 3239626"/>
                <a:gd name="connsiteY19" fmla="*/ 861060 h 3558936"/>
                <a:gd name="connsiteX20" fmla="*/ 2866246 w 3239626"/>
                <a:gd name="connsiteY20" fmla="*/ 830580 h 3558936"/>
                <a:gd name="connsiteX21" fmla="*/ 2904346 w 3239626"/>
                <a:gd name="connsiteY21" fmla="*/ 807720 h 3558936"/>
                <a:gd name="connsiteX22" fmla="*/ 3018646 w 3239626"/>
                <a:gd name="connsiteY22" fmla="*/ 792480 h 3558936"/>
                <a:gd name="connsiteX23" fmla="*/ 3004372 w 3239626"/>
                <a:gd name="connsiteY23" fmla="*/ 794384 h 3558936"/>
                <a:gd name="connsiteX24" fmla="*/ 3049126 w 3239626"/>
                <a:gd name="connsiteY24" fmla="*/ 864870 h 3558936"/>
                <a:gd name="connsiteX25" fmla="*/ 2963402 w 3239626"/>
                <a:gd name="connsiteY25" fmla="*/ 902970 h 3558936"/>
                <a:gd name="connsiteX26" fmla="*/ 2925302 w 3239626"/>
                <a:gd name="connsiteY26" fmla="*/ 1141096 h 3558936"/>
                <a:gd name="connsiteX27" fmla="*/ 3020550 w 3239626"/>
                <a:gd name="connsiteY27" fmla="*/ 1131570 h 3558936"/>
                <a:gd name="connsiteX28" fmla="*/ 3020550 w 3239626"/>
                <a:gd name="connsiteY28" fmla="*/ 1207770 h 3558936"/>
                <a:gd name="connsiteX29" fmla="*/ 2972926 w 3239626"/>
                <a:gd name="connsiteY29" fmla="*/ 1255396 h 3558936"/>
                <a:gd name="connsiteX30" fmla="*/ 3077702 w 3239626"/>
                <a:gd name="connsiteY30" fmla="*/ 1283970 h 3558936"/>
                <a:gd name="connsiteX31" fmla="*/ 3115802 w 3239626"/>
                <a:gd name="connsiteY31" fmla="*/ 1331596 h 3558936"/>
                <a:gd name="connsiteX32" fmla="*/ 3068176 w 3239626"/>
                <a:gd name="connsiteY32" fmla="*/ 1379220 h 3558936"/>
                <a:gd name="connsiteX33" fmla="*/ 3172950 w 3239626"/>
                <a:gd name="connsiteY33" fmla="*/ 1436370 h 3558936"/>
                <a:gd name="connsiteX34" fmla="*/ 3239626 w 3239626"/>
                <a:gd name="connsiteY34" fmla="*/ 1541144 h 3558936"/>
                <a:gd name="connsiteX35" fmla="*/ 3239626 w 3239626"/>
                <a:gd name="connsiteY35" fmla="*/ 1693544 h 3558936"/>
                <a:gd name="connsiteX36" fmla="*/ 3153902 w 3239626"/>
                <a:gd name="connsiteY36" fmla="*/ 1712596 h 3558936"/>
                <a:gd name="connsiteX37" fmla="*/ 3153902 w 3239626"/>
                <a:gd name="connsiteY37" fmla="*/ 1874520 h 3558936"/>
                <a:gd name="connsiteX38" fmla="*/ 3115802 w 3239626"/>
                <a:gd name="connsiteY38" fmla="*/ 1884044 h 3558936"/>
                <a:gd name="connsiteX39" fmla="*/ 3068176 w 3239626"/>
                <a:gd name="connsiteY39" fmla="*/ 1836420 h 3558936"/>
                <a:gd name="connsiteX40" fmla="*/ 3020550 w 3239626"/>
                <a:gd name="connsiteY40" fmla="*/ 1836420 h 3558936"/>
                <a:gd name="connsiteX41" fmla="*/ 2953876 w 3239626"/>
                <a:gd name="connsiteY41" fmla="*/ 1884044 h 3558936"/>
                <a:gd name="connsiteX42" fmla="*/ 2858626 w 3239626"/>
                <a:gd name="connsiteY42" fmla="*/ 1893570 h 3558936"/>
                <a:gd name="connsiteX43" fmla="*/ 2830050 w 3239626"/>
                <a:gd name="connsiteY43" fmla="*/ 1912620 h 3558936"/>
                <a:gd name="connsiteX44" fmla="*/ 2715750 w 3239626"/>
                <a:gd name="connsiteY44" fmla="*/ 1931670 h 3558936"/>
                <a:gd name="connsiteX45" fmla="*/ 2687176 w 3239626"/>
                <a:gd name="connsiteY45" fmla="*/ 1884044 h 3558936"/>
                <a:gd name="connsiteX46" fmla="*/ 2582402 w 3239626"/>
                <a:gd name="connsiteY46" fmla="*/ 1922144 h 3558936"/>
                <a:gd name="connsiteX47" fmla="*/ 2553826 w 3239626"/>
                <a:gd name="connsiteY47" fmla="*/ 1893570 h 3558936"/>
                <a:gd name="connsiteX48" fmla="*/ 2496676 w 3239626"/>
                <a:gd name="connsiteY48" fmla="*/ 1950720 h 3558936"/>
                <a:gd name="connsiteX49" fmla="*/ 2306176 w 3239626"/>
                <a:gd name="connsiteY49" fmla="*/ 1931670 h 3558936"/>
                <a:gd name="connsiteX50" fmla="*/ 2258550 w 3239626"/>
                <a:gd name="connsiteY50" fmla="*/ 2065020 h 3558936"/>
                <a:gd name="connsiteX51" fmla="*/ 2191876 w 3239626"/>
                <a:gd name="connsiteY51" fmla="*/ 1988820 h 3558936"/>
                <a:gd name="connsiteX52" fmla="*/ 2077576 w 3239626"/>
                <a:gd name="connsiteY52" fmla="*/ 1979296 h 3558936"/>
                <a:gd name="connsiteX53" fmla="*/ 1858502 w 3239626"/>
                <a:gd name="connsiteY53" fmla="*/ 1893570 h 3558936"/>
                <a:gd name="connsiteX54" fmla="*/ 1725150 w 3239626"/>
                <a:gd name="connsiteY54" fmla="*/ 1960244 h 3558936"/>
                <a:gd name="connsiteX55" fmla="*/ 1715626 w 3239626"/>
                <a:gd name="connsiteY55" fmla="*/ 2045970 h 3558936"/>
                <a:gd name="connsiteX56" fmla="*/ 1696576 w 3239626"/>
                <a:gd name="connsiteY56" fmla="*/ 2169796 h 3558936"/>
                <a:gd name="connsiteX57" fmla="*/ 1601326 w 3239626"/>
                <a:gd name="connsiteY57" fmla="*/ 2303144 h 3558936"/>
                <a:gd name="connsiteX58" fmla="*/ 1587728 w 3239626"/>
                <a:gd name="connsiteY58" fmla="*/ 2391538 h 3558936"/>
                <a:gd name="connsiteX59" fmla="*/ 1517506 w 3239626"/>
                <a:gd name="connsiteY59" fmla="*/ 2354580 h 3558936"/>
                <a:gd name="connsiteX60" fmla="*/ 1334626 w 3239626"/>
                <a:gd name="connsiteY60" fmla="*/ 2324100 h 3558936"/>
                <a:gd name="connsiteX61" fmla="*/ 1296526 w 3239626"/>
                <a:gd name="connsiteY61" fmla="*/ 2247900 h 3558936"/>
                <a:gd name="connsiteX62" fmla="*/ 1182226 w 3239626"/>
                <a:gd name="connsiteY62" fmla="*/ 2263140 h 3558936"/>
                <a:gd name="connsiteX63" fmla="*/ 1144126 w 3239626"/>
                <a:gd name="connsiteY63" fmla="*/ 2362200 h 3558936"/>
                <a:gd name="connsiteX64" fmla="*/ 1205086 w 3239626"/>
                <a:gd name="connsiteY64" fmla="*/ 2430780 h 3558936"/>
                <a:gd name="connsiteX65" fmla="*/ 1243186 w 3239626"/>
                <a:gd name="connsiteY65" fmla="*/ 2659380 h 3558936"/>
                <a:gd name="connsiteX66" fmla="*/ 1227946 w 3239626"/>
                <a:gd name="connsiteY66" fmla="*/ 2781300 h 3558936"/>
                <a:gd name="connsiteX67" fmla="*/ 1052686 w 3239626"/>
                <a:gd name="connsiteY67" fmla="*/ 2697480 h 3558936"/>
                <a:gd name="connsiteX68" fmla="*/ 1045066 w 3239626"/>
                <a:gd name="connsiteY68" fmla="*/ 2895600 h 3558936"/>
                <a:gd name="connsiteX69" fmla="*/ 976486 w 3239626"/>
                <a:gd name="connsiteY69" fmla="*/ 2849880 h 3558936"/>
                <a:gd name="connsiteX70" fmla="*/ 907906 w 3239626"/>
                <a:gd name="connsiteY70" fmla="*/ 2910840 h 3558936"/>
                <a:gd name="connsiteX71" fmla="*/ 801226 w 3239626"/>
                <a:gd name="connsiteY71" fmla="*/ 2910840 h 3558936"/>
                <a:gd name="connsiteX72" fmla="*/ 747886 w 3239626"/>
                <a:gd name="connsiteY72" fmla="*/ 3048000 h 3558936"/>
                <a:gd name="connsiteX73" fmla="*/ 648826 w 3239626"/>
                <a:gd name="connsiteY73" fmla="*/ 3048000 h 3558936"/>
                <a:gd name="connsiteX74" fmla="*/ 526906 w 3239626"/>
                <a:gd name="connsiteY74" fmla="*/ 2933700 h 3558936"/>
                <a:gd name="connsiteX75" fmla="*/ 443086 w 3239626"/>
                <a:gd name="connsiteY75" fmla="*/ 3192780 h 3558936"/>
                <a:gd name="connsiteX76" fmla="*/ 420226 w 3239626"/>
                <a:gd name="connsiteY76" fmla="*/ 3261360 h 3558936"/>
                <a:gd name="connsiteX77" fmla="*/ 382126 w 3239626"/>
                <a:gd name="connsiteY77" fmla="*/ 3284220 h 3558936"/>
                <a:gd name="connsiteX78" fmla="*/ 351646 w 3239626"/>
                <a:gd name="connsiteY78" fmla="*/ 3398520 h 3558936"/>
                <a:gd name="connsiteX79" fmla="*/ 298306 w 3239626"/>
                <a:gd name="connsiteY79" fmla="*/ 3436620 h 3558936"/>
                <a:gd name="connsiteX80" fmla="*/ 244966 w 3239626"/>
                <a:gd name="connsiteY80" fmla="*/ 3314700 h 3558936"/>
                <a:gd name="connsiteX81" fmla="*/ 130666 w 3239626"/>
                <a:gd name="connsiteY81" fmla="*/ 3329940 h 3558936"/>
                <a:gd name="connsiteX82" fmla="*/ 115426 w 3239626"/>
                <a:gd name="connsiteY82" fmla="*/ 3444240 h 3558936"/>
                <a:gd name="connsiteX83" fmla="*/ 46846 w 3239626"/>
                <a:gd name="connsiteY83" fmla="*/ 3451860 h 3558936"/>
                <a:gd name="connsiteX84" fmla="*/ 0 w 3239626"/>
                <a:gd name="connsiteY84" fmla="*/ 3558936 h 3558936"/>
                <a:gd name="connsiteX85" fmla="*/ 0 w 3239626"/>
                <a:gd name="connsiteY85" fmla="*/ 2788358 h 3558936"/>
                <a:gd name="connsiteX86" fmla="*/ 168766 w 3239626"/>
                <a:gd name="connsiteY86" fmla="*/ 2872740 h 3558936"/>
                <a:gd name="connsiteX87" fmla="*/ 130666 w 3239626"/>
                <a:gd name="connsiteY87" fmla="*/ 2766060 h 3558936"/>
                <a:gd name="connsiteX88" fmla="*/ 145906 w 3239626"/>
                <a:gd name="connsiteY88" fmla="*/ 2727960 h 3558936"/>
                <a:gd name="connsiteX89" fmla="*/ 237346 w 3239626"/>
                <a:gd name="connsiteY89" fmla="*/ 2773680 h 3558936"/>
                <a:gd name="connsiteX90" fmla="*/ 252586 w 3239626"/>
                <a:gd name="connsiteY90" fmla="*/ 2697480 h 3558936"/>
                <a:gd name="connsiteX91" fmla="*/ 199246 w 3239626"/>
                <a:gd name="connsiteY91" fmla="*/ 2628900 h 3558936"/>
                <a:gd name="connsiteX92" fmla="*/ 168766 w 3239626"/>
                <a:gd name="connsiteY92" fmla="*/ 2575560 h 3558936"/>
                <a:gd name="connsiteX93" fmla="*/ 145906 w 3239626"/>
                <a:gd name="connsiteY93" fmla="*/ 2484120 h 3558936"/>
                <a:gd name="connsiteX94" fmla="*/ 244966 w 3239626"/>
                <a:gd name="connsiteY94" fmla="*/ 2506980 h 3558936"/>
                <a:gd name="connsiteX95" fmla="*/ 313546 w 3239626"/>
                <a:gd name="connsiteY95" fmla="*/ 2583180 h 3558936"/>
                <a:gd name="connsiteX96" fmla="*/ 420226 w 3239626"/>
                <a:gd name="connsiteY96" fmla="*/ 2545080 h 3558936"/>
                <a:gd name="connsiteX97" fmla="*/ 504046 w 3239626"/>
                <a:gd name="connsiteY97" fmla="*/ 2560320 h 3558936"/>
                <a:gd name="connsiteX98" fmla="*/ 595486 w 3239626"/>
                <a:gd name="connsiteY98" fmla="*/ 2506980 h 3558936"/>
                <a:gd name="connsiteX99" fmla="*/ 641206 w 3239626"/>
                <a:gd name="connsiteY99" fmla="*/ 2537460 h 3558936"/>
                <a:gd name="connsiteX100" fmla="*/ 656446 w 3239626"/>
                <a:gd name="connsiteY100" fmla="*/ 2506980 h 3558936"/>
                <a:gd name="connsiteX101" fmla="*/ 648826 w 3239626"/>
                <a:gd name="connsiteY101" fmla="*/ 2430780 h 3558936"/>
                <a:gd name="connsiteX102" fmla="*/ 610726 w 3239626"/>
                <a:gd name="connsiteY102" fmla="*/ 2354580 h 3558936"/>
                <a:gd name="connsiteX103" fmla="*/ 625966 w 3239626"/>
                <a:gd name="connsiteY103" fmla="*/ 2263140 h 3558936"/>
                <a:gd name="connsiteX104" fmla="*/ 595486 w 3239626"/>
                <a:gd name="connsiteY104" fmla="*/ 2148840 h 3558936"/>
                <a:gd name="connsiteX105" fmla="*/ 648826 w 3239626"/>
                <a:gd name="connsiteY105" fmla="*/ 2110740 h 3558936"/>
                <a:gd name="connsiteX106" fmla="*/ 770746 w 3239626"/>
                <a:gd name="connsiteY106" fmla="*/ 2019300 h 3558936"/>
                <a:gd name="connsiteX107" fmla="*/ 824086 w 3239626"/>
                <a:gd name="connsiteY107" fmla="*/ 2133600 h 3558936"/>
                <a:gd name="connsiteX108" fmla="*/ 831706 w 3239626"/>
                <a:gd name="connsiteY108" fmla="*/ 2270760 h 3558936"/>
                <a:gd name="connsiteX109" fmla="*/ 808846 w 3239626"/>
                <a:gd name="connsiteY109" fmla="*/ 2339340 h 3558936"/>
                <a:gd name="connsiteX110" fmla="*/ 831706 w 3239626"/>
                <a:gd name="connsiteY110" fmla="*/ 2385060 h 3558936"/>
                <a:gd name="connsiteX111" fmla="*/ 885046 w 3239626"/>
                <a:gd name="connsiteY111" fmla="*/ 2430780 h 3558936"/>
                <a:gd name="connsiteX112" fmla="*/ 946006 w 3239626"/>
                <a:gd name="connsiteY112" fmla="*/ 2407920 h 3558936"/>
                <a:gd name="connsiteX113" fmla="*/ 984106 w 3239626"/>
                <a:gd name="connsiteY113" fmla="*/ 2263140 h 3558936"/>
                <a:gd name="connsiteX114" fmla="*/ 999346 w 3239626"/>
                <a:gd name="connsiteY114" fmla="*/ 2194560 h 3558936"/>
                <a:gd name="connsiteX115" fmla="*/ 1014586 w 3239626"/>
                <a:gd name="connsiteY115" fmla="*/ 2087880 h 3558936"/>
                <a:gd name="connsiteX116" fmla="*/ 1029826 w 3239626"/>
                <a:gd name="connsiteY116" fmla="*/ 1981200 h 3558936"/>
                <a:gd name="connsiteX117" fmla="*/ 930766 w 3239626"/>
                <a:gd name="connsiteY117" fmla="*/ 1821180 h 3558936"/>
                <a:gd name="connsiteX118" fmla="*/ 702166 w 3239626"/>
                <a:gd name="connsiteY118" fmla="*/ 1554480 h 3558936"/>
                <a:gd name="connsiteX119" fmla="*/ 717406 w 3239626"/>
                <a:gd name="connsiteY119" fmla="*/ 1371600 h 3558936"/>
                <a:gd name="connsiteX120" fmla="*/ 595486 w 3239626"/>
                <a:gd name="connsiteY120" fmla="*/ 1234440 h 3558936"/>
                <a:gd name="connsiteX121" fmla="*/ 587866 w 3239626"/>
                <a:gd name="connsiteY121" fmla="*/ 1120140 h 3558936"/>
                <a:gd name="connsiteX122" fmla="*/ 770746 w 3239626"/>
                <a:gd name="connsiteY122" fmla="*/ 1005840 h 3558936"/>
                <a:gd name="connsiteX123" fmla="*/ 824086 w 3239626"/>
                <a:gd name="connsiteY123" fmla="*/ 723900 h 3558936"/>
                <a:gd name="connsiteX124" fmla="*/ 854566 w 3239626"/>
                <a:gd name="connsiteY124" fmla="*/ 662940 h 3558936"/>
                <a:gd name="connsiteX125" fmla="*/ 1022206 w 3239626"/>
                <a:gd name="connsiteY125" fmla="*/ 548640 h 3558936"/>
                <a:gd name="connsiteX126" fmla="*/ 1014586 w 3239626"/>
                <a:gd name="connsiteY126" fmla="*/ 487680 h 3558936"/>
                <a:gd name="connsiteX127" fmla="*/ 1136506 w 3239626"/>
                <a:gd name="connsiteY127" fmla="*/ 281940 h 3558936"/>
                <a:gd name="connsiteX128" fmla="*/ 1090786 w 3239626"/>
                <a:gd name="connsiteY128" fmla="*/ 182880 h 3558936"/>
                <a:gd name="connsiteX129" fmla="*/ 1288906 w 3239626"/>
                <a:gd name="connsiteY129" fmla="*/ 152400 h 35589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</a:cxnLst>
              <a:rect l="l" t="t" r="r" b="b"/>
              <a:pathLst>
                <a:path w="3239626" h="3558936">
                  <a:moveTo>
                    <a:pt x="1487026" y="0"/>
                  </a:moveTo>
                  <a:lnTo>
                    <a:pt x="1490756" y="236"/>
                  </a:lnTo>
                  <a:lnTo>
                    <a:pt x="1563226" y="99060"/>
                  </a:lnTo>
                  <a:lnTo>
                    <a:pt x="1616566" y="144780"/>
                  </a:lnTo>
                  <a:lnTo>
                    <a:pt x="1708006" y="236220"/>
                  </a:lnTo>
                  <a:lnTo>
                    <a:pt x="1746106" y="358140"/>
                  </a:lnTo>
                  <a:lnTo>
                    <a:pt x="1761346" y="426720"/>
                  </a:lnTo>
                  <a:lnTo>
                    <a:pt x="1784206" y="495300"/>
                  </a:lnTo>
                  <a:lnTo>
                    <a:pt x="1951846" y="464820"/>
                  </a:lnTo>
                  <a:lnTo>
                    <a:pt x="1989946" y="533400"/>
                  </a:lnTo>
                  <a:lnTo>
                    <a:pt x="2104246" y="609600"/>
                  </a:lnTo>
                  <a:lnTo>
                    <a:pt x="2180446" y="525780"/>
                  </a:lnTo>
                  <a:lnTo>
                    <a:pt x="2233786" y="556260"/>
                  </a:lnTo>
                  <a:lnTo>
                    <a:pt x="2317606" y="579120"/>
                  </a:lnTo>
                  <a:lnTo>
                    <a:pt x="2348086" y="533400"/>
                  </a:lnTo>
                  <a:lnTo>
                    <a:pt x="2416666" y="533400"/>
                  </a:lnTo>
                  <a:lnTo>
                    <a:pt x="2546206" y="647700"/>
                  </a:lnTo>
                  <a:lnTo>
                    <a:pt x="2599546" y="723900"/>
                  </a:lnTo>
                  <a:lnTo>
                    <a:pt x="2675746" y="746760"/>
                  </a:lnTo>
                  <a:lnTo>
                    <a:pt x="2729086" y="861060"/>
                  </a:lnTo>
                  <a:lnTo>
                    <a:pt x="2866246" y="830580"/>
                  </a:lnTo>
                  <a:lnTo>
                    <a:pt x="2904346" y="807720"/>
                  </a:lnTo>
                  <a:lnTo>
                    <a:pt x="3018646" y="792480"/>
                  </a:lnTo>
                  <a:lnTo>
                    <a:pt x="3004372" y="794384"/>
                  </a:lnTo>
                  <a:lnTo>
                    <a:pt x="3049126" y="864870"/>
                  </a:lnTo>
                  <a:lnTo>
                    <a:pt x="2963402" y="902970"/>
                  </a:lnTo>
                  <a:lnTo>
                    <a:pt x="2925302" y="1141096"/>
                  </a:lnTo>
                  <a:lnTo>
                    <a:pt x="3020550" y="1131570"/>
                  </a:lnTo>
                  <a:lnTo>
                    <a:pt x="3020550" y="1207770"/>
                  </a:lnTo>
                  <a:lnTo>
                    <a:pt x="2972926" y="1255396"/>
                  </a:lnTo>
                  <a:lnTo>
                    <a:pt x="3077702" y="1283970"/>
                  </a:lnTo>
                  <a:lnTo>
                    <a:pt x="3115802" y="1331596"/>
                  </a:lnTo>
                  <a:lnTo>
                    <a:pt x="3068176" y="1379220"/>
                  </a:lnTo>
                  <a:lnTo>
                    <a:pt x="3172950" y="1436370"/>
                  </a:lnTo>
                  <a:lnTo>
                    <a:pt x="3239626" y="1541144"/>
                  </a:lnTo>
                  <a:lnTo>
                    <a:pt x="3239626" y="1693544"/>
                  </a:lnTo>
                  <a:lnTo>
                    <a:pt x="3153902" y="1712596"/>
                  </a:lnTo>
                  <a:lnTo>
                    <a:pt x="3153902" y="1874520"/>
                  </a:lnTo>
                  <a:lnTo>
                    <a:pt x="3115802" y="1884044"/>
                  </a:lnTo>
                  <a:lnTo>
                    <a:pt x="3068176" y="1836420"/>
                  </a:lnTo>
                  <a:lnTo>
                    <a:pt x="3020550" y="1836420"/>
                  </a:lnTo>
                  <a:lnTo>
                    <a:pt x="2953876" y="1884044"/>
                  </a:lnTo>
                  <a:lnTo>
                    <a:pt x="2858626" y="1893570"/>
                  </a:lnTo>
                  <a:lnTo>
                    <a:pt x="2830050" y="1912620"/>
                  </a:lnTo>
                  <a:lnTo>
                    <a:pt x="2715750" y="1931670"/>
                  </a:lnTo>
                  <a:lnTo>
                    <a:pt x="2687176" y="1884044"/>
                  </a:lnTo>
                  <a:lnTo>
                    <a:pt x="2582402" y="1922144"/>
                  </a:lnTo>
                  <a:lnTo>
                    <a:pt x="2553826" y="1893570"/>
                  </a:lnTo>
                  <a:lnTo>
                    <a:pt x="2496676" y="1950720"/>
                  </a:lnTo>
                  <a:lnTo>
                    <a:pt x="2306176" y="1931670"/>
                  </a:lnTo>
                  <a:lnTo>
                    <a:pt x="2258550" y="2065020"/>
                  </a:lnTo>
                  <a:lnTo>
                    <a:pt x="2191876" y="1988820"/>
                  </a:lnTo>
                  <a:lnTo>
                    <a:pt x="2077576" y="1979296"/>
                  </a:lnTo>
                  <a:lnTo>
                    <a:pt x="1858502" y="1893570"/>
                  </a:lnTo>
                  <a:lnTo>
                    <a:pt x="1725150" y="1960244"/>
                  </a:lnTo>
                  <a:lnTo>
                    <a:pt x="1715626" y="2045970"/>
                  </a:lnTo>
                  <a:lnTo>
                    <a:pt x="1696576" y="2169796"/>
                  </a:lnTo>
                  <a:lnTo>
                    <a:pt x="1601326" y="2303144"/>
                  </a:lnTo>
                  <a:lnTo>
                    <a:pt x="1587728" y="2391538"/>
                  </a:lnTo>
                  <a:lnTo>
                    <a:pt x="1517506" y="2354580"/>
                  </a:lnTo>
                  <a:lnTo>
                    <a:pt x="1334626" y="2324100"/>
                  </a:lnTo>
                  <a:lnTo>
                    <a:pt x="1296526" y="2247900"/>
                  </a:lnTo>
                  <a:lnTo>
                    <a:pt x="1182226" y="2263140"/>
                  </a:lnTo>
                  <a:lnTo>
                    <a:pt x="1144126" y="2362200"/>
                  </a:lnTo>
                  <a:lnTo>
                    <a:pt x="1205086" y="2430780"/>
                  </a:lnTo>
                  <a:lnTo>
                    <a:pt x="1243186" y="2659380"/>
                  </a:lnTo>
                  <a:lnTo>
                    <a:pt x="1227946" y="2781300"/>
                  </a:lnTo>
                  <a:lnTo>
                    <a:pt x="1052686" y="2697480"/>
                  </a:lnTo>
                  <a:lnTo>
                    <a:pt x="1045066" y="2895600"/>
                  </a:lnTo>
                  <a:lnTo>
                    <a:pt x="976486" y="2849880"/>
                  </a:lnTo>
                  <a:lnTo>
                    <a:pt x="907906" y="2910840"/>
                  </a:lnTo>
                  <a:lnTo>
                    <a:pt x="801226" y="2910840"/>
                  </a:lnTo>
                  <a:lnTo>
                    <a:pt x="747886" y="3048000"/>
                  </a:lnTo>
                  <a:lnTo>
                    <a:pt x="648826" y="3048000"/>
                  </a:lnTo>
                  <a:lnTo>
                    <a:pt x="526906" y="2933700"/>
                  </a:lnTo>
                  <a:lnTo>
                    <a:pt x="443086" y="3192780"/>
                  </a:lnTo>
                  <a:lnTo>
                    <a:pt x="420226" y="3261360"/>
                  </a:lnTo>
                  <a:lnTo>
                    <a:pt x="382126" y="3284220"/>
                  </a:lnTo>
                  <a:lnTo>
                    <a:pt x="351646" y="3398520"/>
                  </a:lnTo>
                  <a:lnTo>
                    <a:pt x="298306" y="3436620"/>
                  </a:lnTo>
                  <a:lnTo>
                    <a:pt x="244966" y="3314700"/>
                  </a:lnTo>
                  <a:lnTo>
                    <a:pt x="130666" y="3329940"/>
                  </a:lnTo>
                  <a:lnTo>
                    <a:pt x="115426" y="3444240"/>
                  </a:lnTo>
                  <a:lnTo>
                    <a:pt x="46846" y="3451860"/>
                  </a:lnTo>
                  <a:lnTo>
                    <a:pt x="0" y="3558936"/>
                  </a:lnTo>
                  <a:lnTo>
                    <a:pt x="0" y="2788358"/>
                  </a:lnTo>
                  <a:lnTo>
                    <a:pt x="168766" y="2872740"/>
                  </a:lnTo>
                  <a:lnTo>
                    <a:pt x="130666" y="2766060"/>
                  </a:lnTo>
                  <a:lnTo>
                    <a:pt x="145906" y="2727960"/>
                  </a:lnTo>
                  <a:lnTo>
                    <a:pt x="237346" y="2773680"/>
                  </a:lnTo>
                  <a:lnTo>
                    <a:pt x="252586" y="2697480"/>
                  </a:lnTo>
                  <a:lnTo>
                    <a:pt x="199246" y="2628900"/>
                  </a:lnTo>
                  <a:lnTo>
                    <a:pt x="168766" y="2575560"/>
                  </a:lnTo>
                  <a:lnTo>
                    <a:pt x="145906" y="2484120"/>
                  </a:lnTo>
                  <a:lnTo>
                    <a:pt x="244966" y="2506980"/>
                  </a:lnTo>
                  <a:lnTo>
                    <a:pt x="313546" y="2583180"/>
                  </a:lnTo>
                  <a:lnTo>
                    <a:pt x="420226" y="2545080"/>
                  </a:lnTo>
                  <a:lnTo>
                    <a:pt x="504046" y="2560320"/>
                  </a:lnTo>
                  <a:lnTo>
                    <a:pt x="595486" y="2506980"/>
                  </a:lnTo>
                  <a:lnTo>
                    <a:pt x="641206" y="2537460"/>
                  </a:lnTo>
                  <a:lnTo>
                    <a:pt x="656446" y="2506980"/>
                  </a:lnTo>
                  <a:lnTo>
                    <a:pt x="648826" y="2430780"/>
                  </a:lnTo>
                  <a:lnTo>
                    <a:pt x="610726" y="2354580"/>
                  </a:lnTo>
                  <a:lnTo>
                    <a:pt x="625966" y="2263140"/>
                  </a:lnTo>
                  <a:lnTo>
                    <a:pt x="595486" y="2148840"/>
                  </a:lnTo>
                  <a:lnTo>
                    <a:pt x="648826" y="2110740"/>
                  </a:lnTo>
                  <a:lnTo>
                    <a:pt x="770746" y="2019300"/>
                  </a:lnTo>
                  <a:lnTo>
                    <a:pt x="824086" y="2133600"/>
                  </a:lnTo>
                  <a:lnTo>
                    <a:pt x="831706" y="2270760"/>
                  </a:lnTo>
                  <a:lnTo>
                    <a:pt x="808846" y="2339340"/>
                  </a:lnTo>
                  <a:lnTo>
                    <a:pt x="831706" y="2385060"/>
                  </a:lnTo>
                  <a:lnTo>
                    <a:pt x="885046" y="2430780"/>
                  </a:lnTo>
                  <a:lnTo>
                    <a:pt x="946006" y="2407920"/>
                  </a:lnTo>
                  <a:lnTo>
                    <a:pt x="984106" y="2263140"/>
                  </a:lnTo>
                  <a:lnTo>
                    <a:pt x="999346" y="2194560"/>
                  </a:lnTo>
                  <a:lnTo>
                    <a:pt x="1014586" y="2087880"/>
                  </a:lnTo>
                  <a:lnTo>
                    <a:pt x="1029826" y="1981200"/>
                  </a:lnTo>
                  <a:lnTo>
                    <a:pt x="930766" y="1821180"/>
                  </a:lnTo>
                  <a:lnTo>
                    <a:pt x="702166" y="1554480"/>
                  </a:lnTo>
                  <a:lnTo>
                    <a:pt x="717406" y="1371600"/>
                  </a:lnTo>
                  <a:lnTo>
                    <a:pt x="595486" y="1234440"/>
                  </a:lnTo>
                  <a:lnTo>
                    <a:pt x="587866" y="1120140"/>
                  </a:lnTo>
                  <a:lnTo>
                    <a:pt x="770746" y="1005840"/>
                  </a:lnTo>
                  <a:lnTo>
                    <a:pt x="824086" y="723900"/>
                  </a:lnTo>
                  <a:lnTo>
                    <a:pt x="854566" y="662940"/>
                  </a:lnTo>
                  <a:lnTo>
                    <a:pt x="1022206" y="548640"/>
                  </a:lnTo>
                  <a:lnTo>
                    <a:pt x="1014586" y="487680"/>
                  </a:lnTo>
                  <a:lnTo>
                    <a:pt x="1136506" y="281940"/>
                  </a:lnTo>
                  <a:lnTo>
                    <a:pt x="1090786" y="182880"/>
                  </a:lnTo>
                  <a:lnTo>
                    <a:pt x="1288906" y="152400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50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A17E17C0-68EB-42CB-927F-F86C8CE8C680}"/>
                </a:ext>
              </a:extLst>
            </p:cNvPr>
            <p:cNvSpPr/>
            <p:nvPr/>
          </p:nvSpPr>
          <p:spPr>
            <a:xfrm>
              <a:off x="29335874" y="35052000"/>
              <a:ext cx="750426" cy="876300"/>
            </a:xfrm>
            <a:custGeom>
              <a:avLst/>
              <a:gdLst>
                <a:gd name="connsiteX0" fmla="*/ 305926 w 750426"/>
                <a:gd name="connsiteY0" fmla="*/ 0 h 876300"/>
                <a:gd name="connsiteX1" fmla="*/ 356726 w 750426"/>
                <a:gd name="connsiteY1" fmla="*/ 25400 h 876300"/>
                <a:gd name="connsiteX2" fmla="*/ 394826 w 750426"/>
                <a:gd name="connsiteY2" fmla="*/ 139700 h 876300"/>
                <a:gd name="connsiteX3" fmla="*/ 286876 w 750426"/>
                <a:gd name="connsiteY3" fmla="*/ 171448 h 876300"/>
                <a:gd name="connsiteX4" fmla="*/ 280526 w 750426"/>
                <a:gd name="connsiteY4" fmla="*/ 368300 h 876300"/>
                <a:gd name="connsiteX5" fmla="*/ 407526 w 750426"/>
                <a:gd name="connsiteY5" fmla="*/ 444500 h 876300"/>
                <a:gd name="connsiteX6" fmla="*/ 451976 w 750426"/>
                <a:gd name="connsiteY6" fmla="*/ 584200 h 876300"/>
                <a:gd name="connsiteX7" fmla="*/ 540876 w 750426"/>
                <a:gd name="connsiteY7" fmla="*/ 615952 h 876300"/>
                <a:gd name="connsiteX8" fmla="*/ 547226 w 750426"/>
                <a:gd name="connsiteY8" fmla="*/ 679448 h 876300"/>
                <a:gd name="connsiteX9" fmla="*/ 636126 w 750426"/>
                <a:gd name="connsiteY9" fmla="*/ 704848 h 876300"/>
                <a:gd name="connsiteX10" fmla="*/ 661526 w 750426"/>
                <a:gd name="connsiteY10" fmla="*/ 660400 h 876300"/>
                <a:gd name="connsiteX11" fmla="*/ 750426 w 750426"/>
                <a:gd name="connsiteY11" fmla="*/ 717552 h 876300"/>
                <a:gd name="connsiteX12" fmla="*/ 680576 w 750426"/>
                <a:gd name="connsiteY12" fmla="*/ 812800 h 876300"/>
                <a:gd name="connsiteX13" fmla="*/ 686098 w 750426"/>
                <a:gd name="connsiteY13" fmla="*/ 876300 h 876300"/>
                <a:gd name="connsiteX14" fmla="*/ 0 w 750426"/>
                <a:gd name="connsiteY14" fmla="*/ 876300 h 876300"/>
                <a:gd name="connsiteX15" fmla="*/ 0 w 750426"/>
                <a:gd name="connsiteY15" fmla="*/ 102668 h 876300"/>
                <a:gd name="connsiteX16" fmla="*/ 51926 w 750426"/>
                <a:gd name="connsiteY16" fmla="*/ 95248 h 876300"/>
                <a:gd name="connsiteX17" fmla="*/ 159876 w 750426"/>
                <a:gd name="connsiteY17" fmla="*/ 50800 h 876300"/>
                <a:gd name="connsiteX18" fmla="*/ 274176 w 750426"/>
                <a:gd name="connsiteY18" fmla="*/ 76200 h 876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750426" h="876300">
                  <a:moveTo>
                    <a:pt x="305926" y="0"/>
                  </a:moveTo>
                  <a:lnTo>
                    <a:pt x="356726" y="25400"/>
                  </a:lnTo>
                  <a:lnTo>
                    <a:pt x="394826" y="139700"/>
                  </a:lnTo>
                  <a:lnTo>
                    <a:pt x="286876" y="171448"/>
                  </a:lnTo>
                  <a:lnTo>
                    <a:pt x="280526" y="368300"/>
                  </a:lnTo>
                  <a:lnTo>
                    <a:pt x="407526" y="444500"/>
                  </a:lnTo>
                  <a:lnTo>
                    <a:pt x="451976" y="584200"/>
                  </a:lnTo>
                  <a:lnTo>
                    <a:pt x="540876" y="615952"/>
                  </a:lnTo>
                  <a:lnTo>
                    <a:pt x="547226" y="679448"/>
                  </a:lnTo>
                  <a:lnTo>
                    <a:pt x="636126" y="704848"/>
                  </a:lnTo>
                  <a:lnTo>
                    <a:pt x="661526" y="660400"/>
                  </a:lnTo>
                  <a:lnTo>
                    <a:pt x="750426" y="717552"/>
                  </a:lnTo>
                  <a:lnTo>
                    <a:pt x="680576" y="812800"/>
                  </a:lnTo>
                  <a:lnTo>
                    <a:pt x="686098" y="876300"/>
                  </a:lnTo>
                  <a:lnTo>
                    <a:pt x="0" y="876300"/>
                  </a:lnTo>
                  <a:lnTo>
                    <a:pt x="0" y="102668"/>
                  </a:lnTo>
                  <a:lnTo>
                    <a:pt x="51926" y="95248"/>
                  </a:lnTo>
                  <a:lnTo>
                    <a:pt x="159876" y="50800"/>
                  </a:lnTo>
                  <a:lnTo>
                    <a:pt x="274176" y="76200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50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7B6D630B-0CDC-408B-B0FB-A7089D1536BB}"/>
                </a:ext>
              </a:extLst>
            </p:cNvPr>
            <p:cNvSpPr/>
            <p:nvPr/>
          </p:nvSpPr>
          <p:spPr>
            <a:xfrm>
              <a:off x="29335874" y="28395190"/>
              <a:ext cx="2104246" cy="3448790"/>
            </a:xfrm>
            <a:custGeom>
              <a:avLst/>
              <a:gdLst>
                <a:gd name="connsiteX0" fmla="*/ 1300394 w 2104246"/>
                <a:gd name="connsiteY0" fmla="*/ 19790 h 3448790"/>
                <a:gd name="connsiteX1" fmla="*/ 1338494 w 2104246"/>
                <a:gd name="connsiteY1" fmla="*/ 95990 h 3448790"/>
                <a:gd name="connsiteX2" fmla="*/ 1521374 w 2104246"/>
                <a:gd name="connsiteY2" fmla="*/ 126470 h 3448790"/>
                <a:gd name="connsiteX3" fmla="*/ 1591594 w 2104246"/>
                <a:gd name="connsiteY3" fmla="*/ 163428 h 3448790"/>
                <a:gd name="connsiteX4" fmla="*/ 1586142 w 2104246"/>
                <a:gd name="connsiteY4" fmla="*/ 198860 h 3448790"/>
                <a:gd name="connsiteX5" fmla="*/ 1586142 w 2104246"/>
                <a:gd name="connsiteY5" fmla="*/ 303634 h 3448790"/>
                <a:gd name="connsiteX6" fmla="*/ 1671870 w 2104246"/>
                <a:gd name="connsiteY6" fmla="*/ 322686 h 3448790"/>
                <a:gd name="connsiteX7" fmla="*/ 1681394 w 2104246"/>
                <a:gd name="connsiteY7" fmla="*/ 408410 h 3448790"/>
                <a:gd name="connsiteX8" fmla="*/ 1671870 w 2104246"/>
                <a:gd name="connsiteY8" fmla="*/ 570334 h 3448790"/>
                <a:gd name="connsiteX9" fmla="*/ 1786170 w 2104246"/>
                <a:gd name="connsiteY9" fmla="*/ 589386 h 3448790"/>
                <a:gd name="connsiteX10" fmla="*/ 1824270 w 2104246"/>
                <a:gd name="connsiteY10" fmla="*/ 570334 h 3448790"/>
                <a:gd name="connsiteX11" fmla="*/ 1948094 w 2104246"/>
                <a:gd name="connsiteY11" fmla="*/ 732260 h 3448790"/>
                <a:gd name="connsiteX12" fmla="*/ 1919518 w 2104246"/>
                <a:gd name="connsiteY12" fmla="*/ 856086 h 3448790"/>
                <a:gd name="connsiteX13" fmla="*/ 1967142 w 2104246"/>
                <a:gd name="connsiteY13" fmla="*/ 979910 h 3448790"/>
                <a:gd name="connsiteX14" fmla="*/ 1976670 w 2104246"/>
                <a:gd name="connsiteY14" fmla="*/ 1065634 h 3448790"/>
                <a:gd name="connsiteX15" fmla="*/ 2090970 w 2104246"/>
                <a:gd name="connsiteY15" fmla="*/ 1227560 h 3448790"/>
                <a:gd name="connsiteX16" fmla="*/ 1986194 w 2104246"/>
                <a:gd name="connsiteY16" fmla="*/ 1294234 h 3448790"/>
                <a:gd name="connsiteX17" fmla="*/ 1976670 w 2104246"/>
                <a:gd name="connsiteY17" fmla="*/ 1370434 h 3448790"/>
                <a:gd name="connsiteX18" fmla="*/ 1929042 w 2104246"/>
                <a:gd name="connsiteY18" fmla="*/ 1560934 h 3448790"/>
                <a:gd name="connsiteX19" fmla="*/ 1919518 w 2104246"/>
                <a:gd name="connsiteY19" fmla="*/ 1646660 h 3448790"/>
                <a:gd name="connsiteX20" fmla="*/ 1890942 w 2104246"/>
                <a:gd name="connsiteY20" fmla="*/ 1703810 h 3448790"/>
                <a:gd name="connsiteX21" fmla="*/ 1890942 w 2104246"/>
                <a:gd name="connsiteY21" fmla="*/ 1751434 h 3448790"/>
                <a:gd name="connsiteX22" fmla="*/ 1976670 w 2104246"/>
                <a:gd name="connsiteY22" fmla="*/ 1837160 h 3448790"/>
                <a:gd name="connsiteX23" fmla="*/ 1983108 w 2104246"/>
                <a:gd name="connsiteY23" fmla="*/ 1834234 h 3448790"/>
                <a:gd name="connsiteX24" fmla="*/ 1974706 w 2104246"/>
                <a:gd name="connsiteY24" fmla="*/ 1947650 h 3448790"/>
                <a:gd name="connsiteX25" fmla="*/ 2104246 w 2104246"/>
                <a:gd name="connsiteY25" fmla="*/ 2039090 h 3448790"/>
                <a:gd name="connsiteX26" fmla="*/ 2058526 w 2104246"/>
                <a:gd name="connsiteY26" fmla="*/ 2176250 h 3448790"/>
                <a:gd name="connsiteX27" fmla="*/ 2073766 w 2104246"/>
                <a:gd name="connsiteY27" fmla="*/ 2374370 h 3448790"/>
                <a:gd name="connsiteX28" fmla="*/ 1997566 w 2104246"/>
                <a:gd name="connsiteY28" fmla="*/ 2465810 h 3448790"/>
                <a:gd name="connsiteX29" fmla="*/ 1982326 w 2104246"/>
                <a:gd name="connsiteY29" fmla="*/ 2671550 h 3448790"/>
                <a:gd name="connsiteX30" fmla="*/ 1928986 w 2104246"/>
                <a:gd name="connsiteY30" fmla="*/ 2808710 h 3448790"/>
                <a:gd name="connsiteX31" fmla="*/ 1852786 w 2104246"/>
                <a:gd name="connsiteY31" fmla="*/ 2862050 h 3448790"/>
                <a:gd name="connsiteX32" fmla="*/ 1791826 w 2104246"/>
                <a:gd name="connsiteY32" fmla="*/ 3029690 h 3448790"/>
                <a:gd name="connsiteX33" fmla="*/ 1547986 w 2104246"/>
                <a:gd name="connsiteY33" fmla="*/ 3143990 h 3448790"/>
                <a:gd name="connsiteX34" fmla="*/ 1410826 w 2104246"/>
                <a:gd name="connsiteY34" fmla="*/ 3143990 h 3448790"/>
                <a:gd name="connsiteX35" fmla="*/ 1182226 w 2104246"/>
                <a:gd name="connsiteY35" fmla="*/ 3052550 h 3448790"/>
                <a:gd name="connsiteX36" fmla="*/ 1098406 w 2104246"/>
                <a:gd name="connsiteY36" fmla="*/ 3060170 h 3448790"/>
                <a:gd name="connsiteX37" fmla="*/ 1037446 w 2104246"/>
                <a:gd name="connsiteY37" fmla="*/ 3044930 h 3448790"/>
                <a:gd name="connsiteX38" fmla="*/ 976486 w 2104246"/>
                <a:gd name="connsiteY38" fmla="*/ 3098270 h 3448790"/>
                <a:gd name="connsiteX39" fmla="*/ 1090786 w 2104246"/>
                <a:gd name="connsiteY39" fmla="*/ 3151610 h 3448790"/>
                <a:gd name="connsiteX40" fmla="*/ 1029826 w 2104246"/>
                <a:gd name="connsiteY40" fmla="*/ 3258290 h 3448790"/>
                <a:gd name="connsiteX41" fmla="*/ 976486 w 2104246"/>
                <a:gd name="connsiteY41" fmla="*/ 3265910 h 3448790"/>
                <a:gd name="connsiteX42" fmla="*/ 1006966 w 2104246"/>
                <a:gd name="connsiteY42" fmla="*/ 3349730 h 3448790"/>
                <a:gd name="connsiteX43" fmla="*/ 968866 w 2104246"/>
                <a:gd name="connsiteY43" fmla="*/ 3372590 h 3448790"/>
                <a:gd name="connsiteX44" fmla="*/ 785986 w 2104246"/>
                <a:gd name="connsiteY44" fmla="*/ 3448790 h 3448790"/>
                <a:gd name="connsiteX45" fmla="*/ 747886 w 2104246"/>
                <a:gd name="connsiteY45" fmla="*/ 3364970 h 3448790"/>
                <a:gd name="connsiteX46" fmla="*/ 778366 w 2104246"/>
                <a:gd name="connsiteY46" fmla="*/ 3319250 h 3448790"/>
                <a:gd name="connsiteX47" fmla="*/ 732646 w 2104246"/>
                <a:gd name="connsiteY47" fmla="*/ 3288770 h 3448790"/>
                <a:gd name="connsiteX48" fmla="*/ 732646 w 2104246"/>
                <a:gd name="connsiteY48" fmla="*/ 3243050 h 3448790"/>
                <a:gd name="connsiteX49" fmla="*/ 625966 w 2104246"/>
                <a:gd name="connsiteY49" fmla="*/ 3204950 h 3448790"/>
                <a:gd name="connsiteX50" fmla="*/ 526906 w 2104246"/>
                <a:gd name="connsiteY50" fmla="*/ 3166850 h 3448790"/>
                <a:gd name="connsiteX51" fmla="*/ 519286 w 2104246"/>
                <a:gd name="connsiteY51" fmla="*/ 3067790 h 3448790"/>
                <a:gd name="connsiteX52" fmla="*/ 397366 w 2104246"/>
                <a:gd name="connsiteY52" fmla="*/ 3113510 h 3448790"/>
                <a:gd name="connsiteX53" fmla="*/ 305926 w 2104246"/>
                <a:gd name="connsiteY53" fmla="*/ 3044930 h 3448790"/>
                <a:gd name="connsiteX54" fmla="*/ 344026 w 2104246"/>
                <a:gd name="connsiteY54" fmla="*/ 2839190 h 3448790"/>
                <a:gd name="connsiteX55" fmla="*/ 283066 w 2104246"/>
                <a:gd name="connsiteY55" fmla="*/ 2770610 h 3448790"/>
                <a:gd name="connsiteX56" fmla="*/ 252586 w 2104246"/>
                <a:gd name="connsiteY56" fmla="*/ 2702030 h 3448790"/>
                <a:gd name="connsiteX57" fmla="*/ 199246 w 2104246"/>
                <a:gd name="connsiteY57" fmla="*/ 2679170 h 3448790"/>
                <a:gd name="connsiteX58" fmla="*/ 229726 w 2104246"/>
                <a:gd name="connsiteY58" fmla="*/ 2610590 h 3448790"/>
                <a:gd name="connsiteX59" fmla="*/ 161146 w 2104246"/>
                <a:gd name="connsiteY59" fmla="*/ 2473430 h 3448790"/>
                <a:gd name="connsiteX60" fmla="*/ 214486 w 2104246"/>
                <a:gd name="connsiteY60" fmla="*/ 2427710 h 3448790"/>
                <a:gd name="connsiteX61" fmla="*/ 283066 w 2104246"/>
                <a:gd name="connsiteY61" fmla="*/ 2084810 h 3448790"/>
                <a:gd name="connsiteX62" fmla="*/ 184006 w 2104246"/>
                <a:gd name="connsiteY62" fmla="*/ 1840970 h 3448790"/>
                <a:gd name="connsiteX63" fmla="*/ 298306 w 2104246"/>
                <a:gd name="connsiteY63" fmla="*/ 1604750 h 3448790"/>
                <a:gd name="connsiteX64" fmla="*/ 184006 w 2104246"/>
                <a:gd name="connsiteY64" fmla="*/ 1612370 h 3448790"/>
                <a:gd name="connsiteX65" fmla="*/ 145906 w 2104246"/>
                <a:gd name="connsiteY65" fmla="*/ 1505690 h 3448790"/>
                <a:gd name="connsiteX66" fmla="*/ 1126 w 2104246"/>
                <a:gd name="connsiteY66" fmla="*/ 1345670 h 3448790"/>
                <a:gd name="connsiteX67" fmla="*/ 0 w 2104246"/>
                <a:gd name="connsiteY67" fmla="*/ 1339666 h 3448790"/>
                <a:gd name="connsiteX68" fmla="*/ 50714 w 2104246"/>
                <a:gd name="connsiteY68" fmla="*/ 1223750 h 3448790"/>
                <a:gd name="connsiteX69" fmla="*/ 119294 w 2104246"/>
                <a:gd name="connsiteY69" fmla="*/ 1216130 h 3448790"/>
                <a:gd name="connsiteX70" fmla="*/ 134534 w 2104246"/>
                <a:gd name="connsiteY70" fmla="*/ 1101830 h 3448790"/>
                <a:gd name="connsiteX71" fmla="*/ 248834 w 2104246"/>
                <a:gd name="connsiteY71" fmla="*/ 1086590 h 3448790"/>
                <a:gd name="connsiteX72" fmla="*/ 302174 w 2104246"/>
                <a:gd name="connsiteY72" fmla="*/ 1208510 h 3448790"/>
                <a:gd name="connsiteX73" fmla="*/ 355514 w 2104246"/>
                <a:gd name="connsiteY73" fmla="*/ 1170410 h 3448790"/>
                <a:gd name="connsiteX74" fmla="*/ 385994 w 2104246"/>
                <a:gd name="connsiteY74" fmla="*/ 1056110 h 3448790"/>
                <a:gd name="connsiteX75" fmla="*/ 424094 w 2104246"/>
                <a:gd name="connsiteY75" fmla="*/ 1033250 h 3448790"/>
                <a:gd name="connsiteX76" fmla="*/ 446954 w 2104246"/>
                <a:gd name="connsiteY76" fmla="*/ 964670 h 3448790"/>
                <a:gd name="connsiteX77" fmla="*/ 530774 w 2104246"/>
                <a:gd name="connsiteY77" fmla="*/ 705590 h 3448790"/>
                <a:gd name="connsiteX78" fmla="*/ 652694 w 2104246"/>
                <a:gd name="connsiteY78" fmla="*/ 819890 h 3448790"/>
                <a:gd name="connsiteX79" fmla="*/ 751754 w 2104246"/>
                <a:gd name="connsiteY79" fmla="*/ 819890 h 3448790"/>
                <a:gd name="connsiteX80" fmla="*/ 805094 w 2104246"/>
                <a:gd name="connsiteY80" fmla="*/ 682730 h 3448790"/>
                <a:gd name="connsiteX81" fmla="*/ 911774 w 2104246"/>
                <a:gd name="connsiteY81" fmla="*/ 682730 h 3448790"/>
                <a:gd name="connsiteX82" fmla="*/ 980354 w 2104246"/>
                <a:gd name="connsiteY82" fmla="*/ 621770 h 3448790"/>
                <a:gd name="connsiteX83" fmla="*/ 1048934 w 2104246"/>
                <a:gd name="connsiteY83" fmla="*/ 667490 h 3448790"/>
                <a:gd name="connsiteX84" fmla="*/ 1056554 w 2104246"/>
                <a:gd name="connsiteY84" fmla="*/ 469370 h 3448790"/>
                <a:gd name="connsiteX85" fmla="*/ 1231814 w 2104246"/>
                <a:gd name="connsiteY85" fmla="*/ 553190 h 3448790"/>
                <a:gd name="connsiteX86" fmla="*/ 1247054 w 2104246"/>
                <a:gd name="connsiteY86" fmla="*/ 431270 h 3448790"/>
                <a:gd name="connsiteX87" fmla="*/ 1208954 w 2104246"/>
                <a:gd name="connsiteY87" fmla="*/ 202670 h 3448790"/>
                <a:gd name="connsiteX88" fmla="*/ 1147994 w 2104246"/>
                <a:gd name="connsiteY88" fmla="*/ 134090 h 3448790"/>
                <a:gd name="connsiteX89" fmla="*/ 1186094 w 2104246"/>
                <a:gd name="connsiteY89" fmla="*/ 35030 h 3448790"/>
                <a:gd name="connsiteX90" fmla="*/ 1658790 w 2104246"/>
                <a:gd name="connsiteY90" fmla="*/ 0 h 3448790"/>
                <a:gd name="connsiteX91" fmla="*/ 1658790 w 2104246"/>
                <a:gd name="connsiteY91" fmla="*/ 0 h 3448790"/>
                <a:gd name="connsiteX92" fmla="*/ 1605194 w 2104246"/>
                <a:gd name="connsiteY92" fmla="*/ 75034 h 34487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</a:cxnLst>
              <a:rect l="l" t="t" r="r" b="b"/>
              <a:pathLst>
                <a:path w="2104246" h="3448790">
                  <a:moveTo>
                    <a:pt x="1300394" y="19790"/>
                  </a:moveTo>
                  <a:lnTo>
                    <a:pt x="1338494" y="95990"/>
                  </a:lnTo>
                  <a:lnTo>
                    <a:pt x="1521374" y="126470"/>
                  </a:lnTo>
                  <a:lnTo>
                    <a:pt x="1591594" y="163428"/>
                  </a:lnTo>
                  <a:lnTo>
                    <a:pt x="1586142" y="198860"/>
                  </a:lnTo>
                  <a:lnTo>
                    <a:pt x="1586142" y="303634"/>
                  </a:lnTo>
                  <a:lnTo>
                    <a:pt x="1671870" y="322686"/>
                  </a:lnTo>
                  <a:lnTo>
                    <a:pt x="1681394" y="408410"/>
                  </a:lnTo>
                  <a:lnTo>
                    <a:pt x="1671870" y="570334"/>
                  </a:lnTo>
                  <a:lnTo>
                    <a:pt x="1786170" y="589386"/>
                  </a:lnTo>
                  <a:lnTo>
                    <a:pt x="1824270" y="570334"/>
                  </a:lnTo>
                  <a:lnTo>
                    <a:pt x="1948094" y="732260"/>
                  </a:lnTo>
                  <a:lnTo>
                    <a:pt x="1919518" y="856086"/>
                  </a:lnTo>
                  <a:lnTo>
                    <a:pt x="1967142" y="979910"/>
                  </a:lnTo>
                  <a:lnTo>
                    <a:pt x="1976670" y="1065634"/>
                  </a:lnTo>
                  <a:lnTo>
                    <a:pt x="2090970" y="1227560"/>
                  </a:lnTo>
                  <a:lnTo>
                    <a:pt x="1986194" y="1294234"/>
                  </a:lnTo>
                  <a:lnTo>
                    <a:pt x="1976670" y="1370434"/>
                  </a:lnTo>
                  <a:lnTo>
                    <a:pt x="1929042" y="1560934"/>
                  </a:lnTo>
                  <a:lnTo>
                    <a:pt x="1919518" y="1646660"/>
                  </a:lnTo>
                  <a:lnTo>
                    <a:pt x="1890942" y="1703810"/>
                  </a:lnTo>
                  <a:lnTo>
                    <a:pt x="1890942" y="1751434"/>
                  </a:lnTo>
                  <a:lnTo>
                    <a:pt x="1976670" y="1837160"/>
                  </a:lnTo>
                  <a:lnTo>
                    <a:pt x="1983108" y="1834234"/>
                  </a:lnTo>
                  <a:lnTo>
                    <a:pt x="1974706" y="1947650"/>
                  </a:lnTo>
                  <a:lnTo>
                    <a:pt x="2104246" y="2039090"/>
                  </a:lnTo>
                  <a:lnTo>
                    <a:pt x="2058526" y="2176250"/>
                  </a:lnTo>
                  <a:lnTo>
                    <a:pt x="2073766" y="2374370"/>
                  </a:lnTo>
                  <a:lnTo>
                    <a:pt x="1997566" y="2465810"/>
                  </a:lnTo>
                  <a:lnTo>
                    <a:pt x="1982326" y="2671550"/>
                  </a:lnTo>
                  <a:lnTo>
                    <a:pt x="1928986" y="2808710"/>
                  </a:lnTo>
                  <a:lnTo>
                    <a:pt x="1852786" y="2862050"/>
                  </a:lnTo>
                  <a:lnTo>
                    <a:pt x="1791826" y="3029690"/>
                  </a:lnTo>
                  <a:lnTo>
                    <a:pt x="1547986" y="3143990"/>
                  </a:lnTo>
                  <a:lnTo>
                    <a:pt x="1410826" y="3143990"/>
                  </a:lnTo>
                  <a:lnTo>
                    <a:pt x="1182226" y="3052550"/>
                  </a:lnTo>
                  <a:lnTo>
                    <a:pt x="1098406" y="3060170"/>
                  </a:lnTo>
                  <a:lnTo>
                    <a:pt x="1037446" y="3044930"/>
                  </a:lnTo>
                  <a:lnTo>
                    <a:pt x="976486" y="3098270"/>
                  </a:lnTo>
                  <a:lnTo>
                    <a:pt x="1090786" y="3151610"/>
                  </a:lnTo>
                  <a:lnTo>
                    <a:pt x="1029826" y="3258290"/>
                  </a:lnTo>
                  <a:lnTo>
                    <a:pt x="976486" y="3265910"/>
                  </a:lnTo>
                  <a:lnTo>
                    <a:pt x="1006966" y="3349730"/>
                  </a:lnTo>
                  <a:lnTo>
                    <a:pt x="968866" y="3372590"/>
                  </a:lnTo>
                  <a:lnTo>
                    <a:pt x="785986" y="3448790"/>
                  </a:lnTo>
                  <a:lnTo>
                    <a:pt x="747886" y="3364970"/>
                  </a:lnTo>
                  <a:lnTo>
                    <a:pt x="778366" y="3319250"/>
                  </a:lnTo>
                  <a:lnTo>
                    <a:pt x="732646" y="3288770"/>
                  </a:lnTo>
                  <a:lnTo>
                    <a:pt x="732646" y="3243050"/>
                  </a:lnTo>
                  <a:lnTo>
                    <a:pt x="625966" y="3204950"/>
                  </a:lnTo>
                  <a:lnTo>
                    <a:pt x="526906" y="3166850"/>
                  </a:lnTo>
                  <a:lnTo>
                    <a:pt x="519286" y="3067790"/>
                  </a:lnTo>
                  <a:lnTo>
                    <a:pt x="397366" y="3113510"/>
                  </a:lnTo>
                  <a:lnTo>
                    <a:pt x="305926" y="3044930"/>
                  </a:lnTo>
                  <a:lnTo>
                    <a:pt x="344026" y="2839190"/>
                  </a:lnTo>
                  <a:lnTo>
                    <a:pt x="283066" y="2770610"/>
                  </a:lnTo>
                  <a:lnTo>
                    <a:pt x="252586" y="2702030"/>
                  </a:lnTo>
                  <a:lnTo>
                    <a:pt x="199246" y="2679170"/>
                  </a:lnTo>
                  <a:lnTo>
                    <a:pt x="229726" y="2610590"/>
                  </a:lnTo>
                  <a:lnTo>
                    <a:pt x="161146" y="2473430"/>
                  </a:lnTo>
                  <a:lnTo>
                    <a:pt x="214486" y="2427710"/>
                  </a:lnTo>
                  <a:lnTo>
                    <a:pt x="283066" y="2084810"/>
                  </a:lnTo>
                  <a:lnTo>
                    <a:pt x="184006" y="1840970"/>
                  </a:lnTo>
                  <a:lnTo>
                    <a:pt x="298306" y="1604750"/>
                  </a:lnTo>
                  <a:lnTo>
                    <a:pt x="184006" y="1612370"/>
                  </a:lnTo>
                  <a:lnTo>
                    <a:pt x="145906" y="1505690"/>
                  </a:lnTo>
                  <a:lnTo>
                    <a:pt x="1126" y="1345670"/>
                  </a:lnTo>
                  <a:lnTo>
                    <a:pt x="0" y="1339666"/>
                  </a:lnTo>
                  <a:lnTo>
                    <a:pt x="50714" y="1223750"/>
                  </a:lnTo>
                  <a:lnTo>
                    <a:pt x="119294" y="1216130"/>
                  </a:lnTo>
                  <a:lnTo>
                    <a:pt x="134534" y="1101830"/>
                  </a:lnTo>
                  <a:lnTo>
                    <a:pt x="248834" y="1086590"/>
                  </a:lnTo>
                  <a:lnTo>
                    <a:pt x="302174" y="1208510"/>
                  </a:lnTo>
                  <a:lnTo>
                    <a:pt x="355514" y="1170410"/>
                  </a:lnTo>
                  <a:lnTo>
                    <a:pt x="385994" y="1056110"/>
                  </a:lnTo>
                  <a:lnTo>
                    <a:pt x="424094" y="1033250"/>
                  </a:lnTo>
                  <a:lnTo>
                    <a:pt x="446954" y="964670"/>
                  </a:lnTo>
                  <a:lnTo>
                    <a:pt x="530774" y="705590"/>
                  </a:lnTo>
                  <a:lnTo>
                    <a:pt x="652694" y="819890"/>
                  </a:lnTo>
                  <a:lnTo>
                    <a:pt x="751754" y="819890"/>
                  </a:lnTo>
                  <a:lnTo>
                    <a:pt x="805094" y="682730"/>
                  </a:lnTo>
                  <a:lnTo>
                    <a:pt x="911774" y="682730"/>
                  </a:lnTo>
                  <a:lnTo>
                    <a:pt x="980354" y="621770"/>
                  </a:lnTo>
                  <a:lnTo>
                    <a:pt x="1048934" y="667490"/>
                  </a:lnTo>
                  <a:lnTo>
                    <a:pt x="1056554" y="469370"/>
                  </a:lnTo>
                  <a:lnTo>
                    <a:pt x="1231814" y="553190"/>
                  </a:lnTo>
                  <a:lnTo>
                    <a:pt x="1247054" y="431270"/>
                  </a:lnTo>
                  <a:lnTo>
                    <a:pt x="1208954" y="202670"/>
                  </a:lnTo>
                  <a:lnTo>
                    <a:pt x="1147994" y="134090"/>
                  </a:lnTo>
                  <a:lnTo>
                    <a:pt x="1186094" y="35030"/>
                  </a:lnTo>
                  <a:close/>
                  <a:moveTo>
                    <a:pt x="1658790" y="0"/>
                  </a:moveTo>
                  <a:lnTo>
                    <a:pt x="1658790" y="0"/>
                  </a:lnTo>
                  <a:lnTo>
                    <a:pt x="1605194" y="75034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50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64587337-794B-4AD5-B4FE-FF0FBDAA8ED4}"/>
                </a:ext>
              </a:extLst>
            </p:cNvPr>
            <p:cNvSpPr/>
            <p:nvPr/>
          </p:nvSpPr>
          <p:spPr>
            <a:xfrm>
              <a:off x="29335874" y="31975424"/>
              <a:ext cx="1415590" cy="3179244"/>
            </a:xfrm>
            <a:custGeom>
              <a:avLst/>
              <a:gdLst>
                <a:gd name="connsiteX0" fmla="*/ 444038 w 1415590"/>
                <a:gd name="connsiteY0" fmla="*/ 0 h 3179244"/>
                <a:gd name="connsiteX1" fmla="*/ 491664 w 1415590"/>
                <a:gd name="connsiteY1" fmla="*/ 33340 h 3179244"/>
                <a:gd name="connsiteX2" fmla="*/ 582150 w 1415590"/>
                <a:gd name="connsiteY2" fmla="*/ 23814 h 3179244"/>
                <a:gd name="connsiteX3" fmla="*/ 639302 w 1415590"/>
                <a:gd name="connsiteY3" fmla="*/ 38100 h 3179244"/>
                <a:gd name="connsiteX4" fmla="*/ 663114 w 1415590"/>
                <a:gd name="connsiteY4" fmla="*/ 119064 h 3179244"/>
                <a:gd name="connsiteX5" fmla="*/ 734550 w 1415590"/>
                <a:gd name="connsiteY5" fmla="*/ 123826 h 3179244"/>
                <a:gd name="connsiteX6" fmla="*/ 763126 w 1415590"/>
                <a:gd name="connsiteY6" fmla="*/ 138114 h 3179244"/>
                <a:gd name="connsiteX7" fmla="*/ 810750 w 1415590"/>
                <a:gd name="connsiteY7" fmla="*/ 133352 h 3179244"/>
                <a:gd name="connsiteX8" fmla="*/ 867902 w 1415590"/>
                <a:gd name="connsiteY8" fmla="*/ 33340 h 3179244"/>
                <a:gd name="connsiteX9" fmla="*/ 901238 w 1415590"/>
                <a:gd name="connsiteY9" fmla="*/ 100014 h 3179244"/>
                <a:gd name="connsiteX10" fmla="*/ 920290 w 1415590"/>
                <a:gd name="connsiteY10" fmla="*/ 128588 h 3179244"/>
                <a:gd name="connsiteX11" fmla="*/ 901238 w 1415590"/>
                <a:gd name="connsiteY11" fmla="*/ 176214 h 3179244"/>
                <a:gd name="connsiteX12" fmla="*/ 948864 w 1415590"/>
                <a:gd name="connsiteY12" fmla="*/ 204788 h 3179244"/>
                <a:gd name="connsiteX13" fmla="*/ 944102 w 1415590"/>
                <a:gd name="connsiteY13" fmla="*/ 338140 h 3179244"/>
                <a:gd name="connsiteX14" fmla="*/ 906002 w 1415590"/>
                <a:gd name="connsiteY14" fmla="*/ 357188 h 3179244"/>
                <a:gd name="connsiteX15" fmla="*/ 920290 w 1415590"/>
                <a:gd name="connsiteY15" fmla="*/ 419100 h 3179244"/>
                <a:gd name="connsiteX16" fmla="*/ 867902 w 1415590"/>
                <a:gd name="connsiteY16" fmla="*/ 538164 h 3179244"/>
                <a:gd name="connsiteX17" fmla="*/ 891714 w 1415590"/>
                <a:gd name="connsiteY17" fmla="*/ 647700 h 3179244"/>
                <a:gd name="connsiteX18" fmla="*/ 920290 w 1415590"/>
                <a:gd name="connsiteY18" fmla="*/ 690564 h 3179244"/>
                <a:gd name="connsiteX19" fmla="*/ 1039350 w 1415590"/>
                <a:gd name="connsiteY19" fmla="*/ 704852 h 3179244"/>
                <a:gd name="connsiteX20" fmla="*/ 1058402 w 1415590"/>
                <a:gd name="connsiteY20" fmla="*/ 757240 h 3179244"/>
                <a:gd name="connsiteX21" fmla="*/ 1139364 w 1415590"/>
                <a:gd name="connsiteY21" fmla="*/ 719140 h 3179244"/>
                <a:gd name="connsiteX22" fmla="*/ 1186990 w 1415590"/>
                <a:gd name="connsiteY22" fmla="*/ 719140 h 3179244"/>
                <a:gd name="connsiteX23" fmla="*/ 1225090 w 1415590"/>
                <a:gd name="connsiteY23" fmla="*/ 785814 h 3179244"/>
                <a:gd name="connsiteX24" fmla="*/ 1229850 w 1415590"/>
                <a:gd name="connsiteY24" fmla="*/ 862014 h 3179244"/>
                <a:gd name="connsiteX25" fmla="*/ 1348914 w 1415590"/>
                <a:gd name="connsiteY25" fmla="*/ 819152 h 3179244"/>
                <a:gd name="connsiteX26" fmla="*/ 1377490 w 1415590"/>
                <a:gd name="connsiteY26" fmla="*/ 847726 h 3179244"/>
                <a:gd name="connsiteX27" fmla="*/ 1377490 w 1415590"/>
                <a:gd name="connsiteY27" fmla="*/ 885826 h 3179244"/>
                <a:gd name="connsiteX28" fmla="*/ 1372726 w 1415590"/>
                <a:gd name="connsiteY28" fmla="*/ 933452 h 3179244"/>
                <a:gd name="connsiteX29" fmla="*/ 1415590 w 1415590"/>
                <a:gd name="connsiteY29" fmla="*/ 947740 h 3179244"/>
                <a:gd name="connsiteX30" fmla="*/ 1353676 w 1415590"/>
                <a:gd name="connsiteY30" fmla="*/ 1038226 h 3179244"/>
                <a:gd name="connsiteX31" fmla="*/ 1334626 w 1415590"/>
                <a:gd name="connsiteY31" fmla="*/ 1114426 h 3179244"/>
                <a:gd name="connsiteX32" fmla="*/ 1091738 w 1415590"/>
                <a:gd name="connsiteY32" fmla="*/ 1147764 h 3179244"/>
                <a:gd name="connsiteX33" fmla="*/ 996490 w 1415590"/>
                <a:gd name="connsiteY33" fmla="*/ 1195388 h 3179244"/>
                <a:gd name="connsiteX34" fmla="*/ 982202 w 1415590"/>
                <a:gd name="connsiteY34" fmla="*/ 1252540 h 3179244"/>
                <a:gd name="connsiteX35" fmla="*/ 915526 w 1415590"/>
                <a:gd name="connsiteY35" fmla="*/ 1328740 h 3179244"/>
                <a:gd name="connsiteX36" fmla="*/ 953626 w 1415590"/>
                <a:gd name="connsiteY36" fmla="*/ 1357314 h 3179244"/>
                <a:gd name="connsiteX37" fmla="*/ 1025064 w 1415590"/>
                <a:gd name="connsiteY37" fmla="*/ 1557340 h 3179244"/>
                <a:gd name="connsiteX38" fmla="*/ 1086976 w 1415590"/>
                <a:gd name="connsiteY38" fmla="*/ 1576388 h 3179244"/>
                <a:gd name="connsiteX39" fmla="*/ 1086976 w 1415590"/>
                <a:gd name="connsiteY39" fmla="*/ 1624016 h 3179244"/>
                <a:gd name="connsiteX40" fmla="*/ 986964 w 1415590"/>
                <a:gd name="connsiteY40" fmla="*/ 1662112 h 3179244"/>
                <a:gd name="connsiteX41" fmla="*/ 1110790 w 1415590"/>
                <a:gd name="connsiteY41" fmla="*/ 1852616 h 3179244"/>
                <a:gd name="connsiteX42" fmla="*/ 1058402 w 1415590"/>
                <a:gd name="connsiteY42" fmla="*/ 1943100 h 3179244"/>
                <a:gd name="connsiteX43" fmla="*/ 1072690 w 1415590"/>
                <a:gd name="connsiteY43" fmla="*/ 1990728 h 3179244"/>
                <a:gd name="connsiteX44" fmla="*/ 996490 w 1415590"/>
                <a:gd name="connsiteY44" fmla="*/ 2066928 h 3179244"/>
                <a:gd name="connsiteX45" fmla="*/ 1058402 w 1415590"/>
                <a:gd name="connsiteY45" fmla="*/ 2095500 h 3179244"/>
                <a:gd name="connsiteX46" fmla="*/ 1053638 w 1415590"/>
                <a:gd name="connsiteY46" fmla="*/ 2152652 h 3179244"/>
                <a:gd name="connsiteX47" fmla="*/ 1053638 w 1415590"/>
                <a:gd name="connsiteY47" fmla="*/ 2181224 h 3179244"/>
                <a:gd name="connsiteX48" fmla="*/ 1044114 w 1415590"/>
                <a:gd name="connsiteY48" fmla="*/ 2238376 h 3179244"/>
                <a:gd name="connsiteX49" fmla="*/ 1044114 w 1415590"/>
                <a:gd name="connsiteY49" fmla="*/ 2309816 h 3179244"/>
                <a:gd name="connsiteX50" fmla="*/ 1039350 w 1415590"/>
                <a:gd name="connsiteY50" fmla="*/ 2400300 h 3179244"/>
                <a:gd name="connsiteX51" fmla="*/ 1044114 w 1415590"/>
                <a:gd name="connsiteY51" fmla="*/ 2438400 h 3179244"/>
                <a:gd name="connsiteX52" fmla="*/ 991726 w 1415590"/>
                <a:gd name="connsiteY52" fmla="*/ 2452688 h 3179244"/>
                <a:gd name="connsiteX53" fmla="*/ 1025064 w 1415590"/>
                <a:gd name="connsiteY53" fmla="*/ 2657476 h 3179244"/>
                <a:gd name="connsiteX54" fmla="*/ 829802 w 1415590"/>
                <a:gd name="connsiteY54" fmla="*/ 2633664 h 3179244"/>
                <a:gd name="connsiteX55" fmla="*/ 772650 w 1415590"/>
                <a:gd name="connsiteY55" fmla="*/ 2647952 h 3179244"/>
                <a:gd name="connsiteX56" fmla="*/ 739314 w 1415590"/>
                <a:gd name="connsiteY56" fmla="*/ 2709864 h 3179244"/>
                <a:gd name="connsiteX57" fmla="*/ 625014 w 1415590"/>
                <a:gd name="connsiteY57" fmla="*/ 2843216 h 3179244"/>
                <a:gd name="connsiteX58" fmla="*/ 486902 w 1415590"/>
                <a:gd name="connsiteY58" fmla="*/ 2838452 h 3179244"/>
                <a:gd name="connsiteX59" fmla="*/ 448802 w 1415590"/>
                <a:gd name="connsiteY59" fmla="*/ 2909888 h 3179244"/>
                <a:gd name="connsiteX60" fmla="*/ 401176 w 1415590"/>
                <a:gd name="connsiteY60" fmla="*/ 2952752 h 3179244"/>
                <a:gd name="connsiteX61" fmla="*/ 401176 w 1415590"/>
                <a:gd name="connsiteY61" fmla="*/ 3043240 h 3179244"/>
                <a:gd name="connsiteX62" fmla="*/ 362158 w 1415590"/>
                <a:gd name="connsiteY62" fmla="*/ 3118272 h 3179244"/>
                <a:gd name="connsiteX63" fmla="*/ 356726 w 1415590"/>
                <a:gd name="connsiteY63" fmla="*/ 3101976 h 3179244"/>
                <a:gd name="connsiteX64" fmla="*/ 305926 w 1415590"/>
                <a:gd name="connsiteY64" fmla="*/ 3076576 h 3179244"/>
                <a:gd name="connsiteX65" fmla="*/ 274176 w 1415590"/>
                <a:gd name="connsiteY65" fmla="*/ 3152776 h 3179244"/>
                <a:gd name="connsiteX66" fmla="*/ 159876 w 1415590"/>
                <a:gd name="connsiteY66" fmla="*/ 3127376 h 3179244"/>
                <a:gd name="connsiteX67" fmla="*/ 51926 w 1415590"/>
                <a:gd name="connsiteY67" fmla="*/ 3171824 h 3179244"/>
                <a:gd name="connsiteX68" fmla="*/ 0 w 1415590"/>
                <a:gd name="connsiteY68" fmla="*/ 3179244 h 3179244"/>
                <a:gd name="connsiteX69" fmla="*/ 0 w 1415590"/>
                <a:gd name="connsiteY69" fmla="*/ 78302 h 3179244"/>
                <a:gd name="connsiteX70" fmla="*/ 124950 w 1415590"/>
                <a:gd name="connsiteY70" fmla="*/ 109540 h 3179244"/>
                <a:gd name="connsiteX71" fmla="*/ 205914 w 1415590"/>
                <a:gd name="connsiteY71" fmla="*/ 152400 h 3179244"/>
                <a:gd name="connsiteX72" fmla="*/ 372602 w 1415590"/>
                <a:gd name="connsiteY72" fmla="*/ 138114 h 31792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</a:cxnLst>
              <a:rect l="l" t="t" r="r" b="b"/>
              <a:pathLst>
                <a:path w="1415590" h="3179244">
                  <a:moveTo>
                    <a:pt x="444038" y="0"/>
                  </a:moveTo>
                  <a:lnTo>
                    <a:pt x="491664" y="33340"/>
                  </a:lnTo>
                  <a:lnTo>
                    <a:pt x="582150" y="23814"/>
                  </a:lnTo>
                  <a:lnTo>
                    <a:pt x="639302" y="38100"/>
                  </a:lnTo>
                  <a:lnTo>
                    <a:pt x="663114" y="119064"/>
                  </a:lnTo>
                  <a:lnTo>
                    <a:pt x="734550" y="123826"/>
                  </a:lnTo>
                  <a:lnTo>
                    <a:pt x="763126" y="138114"/>
                  </a:lnTo>
                  <a:lnTo>
                    <a:pt x="810750" y="133352"/>
                  </a:lnTo>
                  <a:lnTo>
                    <a:pt x="867902" y="33340"/>
                  </a:lnTo>
                  <a:lnTo>
                    <a:pt x="901238" y="100014"/>
                  </a:lnTo>
                  <a:lnTo>
                    <a:pt x="920290" y="128588"/>
                  </a:lnTo>
                  <a:lnTo>
                    <a:pt x="901238" y="176214"/>
                  </a:lnTo>
                  <a:lnTo>
                    <a:pt x="948864" y="204788"/>
                  </a:lnTo>
                  <a:lnTo>
                    <a:pt x="944102" y="338140"/>
                  </a:lnTo>
                  <a:lnTo>
                    <a:pt x="906002" y="357188"/>
                  </a:lnTo>
                  <a:lnTo>
                    <a:pt x="920290" y="419100"/>
                  </a:lnTo>
                  <a:lnTo>
                    <a:pt x="867902" y="538164"/>
                  </a:lnTo>
                  <a:lnTo>
                    <a:pt x="891714" y="647700"/>
                  </a:lnTo>
                  <a:lnTo>
                    <a:pt x="920290" y="690564"/>
                  </a:lnTo>
                  <a:lnTo>
                    <a:pt x="1039350" y="704852"/>
                  </a:lnTo>
                  <a:lnTo>
                    <a:pt x="1058402" y="757240"/>
                  </a:lnTo>
                  <a:lnTo>
                    <a:pt x="1139364" y="719140"/>
                  </a:lnTo>
                  <a:lnTo>
                    <a:pt x="1186990" y="719140"/>
                  </a:lnTo>
                  <a:lnTo>
                    <a:pt x="1225090" y="785814"/>
                  </a:lnTo>
                  <a:lnTo>
                    <a:pt x="1229850" y="862014"/>
                  </a:lnTo>
                  <a:lnTo>
                    <a:pt x="1348914" y="819152"/>
                  </a:lnTo>
                  <a:lnTo>
                    <a:pt x="1377490" y="847726"/>
                  </a:lnTo>
                  <a:lnTo>
                    <a:pt x="1377490" y="885826"/>
                  </a:lnTo>
                  <a:lnTo>
                    <a:pt x="1372726" y="933452"/>
                  </a:lnTo>
                  <a:lnTo>
                    <a:pt x="1415590" y="947740"/>
                  </a:lnTo>
                  <a:lnTo>
                    <a:pt x="1353676" y="1038226"/>
                  </a:lnTo>
                  <a:lnTo>
                    <a:pt x="1334626" y="1114426"/>
                  </a:lnTo>
                  <a:lnTo>
                    <a:pt x="1091738" y="1147764"/>
                  </a:lnTo>
                  <a:lnTo>
                    <a:pt x="996490" y="1195388"/>
                  </a:lnTo>
                  <a:lnTo>
                    <a:pt x="982202" y="1252540"/>
                  </a:lnTo>
                  <a:lnTo>
                    <a:pt x="915526" y="1328740"/>
                  </a:lnTo>
                  <a:lnTo>
                    <a:pt x="953626" y="1357314"/>
                  </a:lnTo>
                  <a:lnTo>
                    <a:pt x="1025064" y="1557340"/>
                  </a:lnTo>
                  <a:lnTo>
                    <a:pt x="1086976" y="1576388"/>
                  </a:lnTo>
                  <a:lnTo>
                    <a:pt x="1086976" y="1624016"/>
                  </a:lnTo>
                  <a:lnTo>
                    <a:pt x="986964" y="1662112"/>
                  </a:lnTo>
                  <a:lnTo>
                    <a:pt x="1110790" y="1852616"/>
                  </a:lnTo>
                  <a:lnTo>
                    <a:pt x="1058402" y="1943100"/>
                  </a:lnTo>
                  <a:lnTo>
                    <a:pt x="1072690" y="1990728"/>
                  </a:lnTo>
                  <a:lnTo>
                    <a:pt x="996490" y="2066928"/>
                  </a:lnTo>
                  <a:lnTo>
                    <a:pt x="1058402" y="2095500"/>
                  </a:lnTo>
                  <a:lnTo>
                    <a:pt x="1053638" y="2152652"/>
                  </a:lnTo>
                  <a:lnTo>
                    <a:pt x="1053638" y="2181224"/>
                  </a:lnTo>
                  <a:lnTo>
                    <a:pt x="1044114" y="2238376"/>
                  </a:lnTo>
                  <a:lnTo>
                    <a:pt x="1044114" y="2309816"/>
                  </a:lnTo>
                  <a:lnTo>
                    <a:pt x="1039350" y="2400300"/>
                  </a:lnTo>
                  <a:lnTo>
                    <a:pt x="1044114" y="2438400"/>
                  </a:lnTo>
                  <a:lnTo>
                    <a:pt x="991726" y="2452688"/>
                  </a:lnTo>
                  <a:lnTo>
                    <a:pt x="1025064" y="2657476"/>
                  </a:lnTo>
                  <a:lnTo>
                    <a:pt x="829802" y="2633664"/>
                  </a:lnTo>
                  <a:lnTo>
                    <a:pt x="772650" y="2647952"/>
                  </a:lnTo>
                  <a:lnTo>
                    <a:pt x="739314" y="2709864"/>
                  </a:lnTo>
                  <a:lnTo>
                    <a:pt x="625014" y="2843216"/>
                  </a:lnTo>
                  <a:lnTo>
                    <a:pt x="486902" y="2838452"/>
                  </a:lnTo>
                  <a:lnTo>
                    <a:pt x="448802" y="2909888"/>
                  </a:lnTo>
                  <a:lnTo>
                    <a:pt x="401176" y="2952752"/>
                  </a:lnTo>
                  <a:lnTo>
                    <a:pt x="401176" y="3043240"/>
                  </a:lnTo>
                  <a:lnTo>
                    <a:pt x="362158" y="3118272"/>
                  </a:lnTo>
                  <a:lnTo>
                    <a:pt x="356726" y="3101976"/>
                  </a:lnTo>
                  <a:lnTo>
                    <a:pt x="305926" y="3076576"/>
                  </a:lnTo>
                  <a:lnTo>
                    <a:pt x="274176" y="3152776"/>
                  </a:lnTo>
                  <a:lnTo>
                    <a:pt x="159876" y="3127376"/>
                  </a:lnTo>
                  <a:lnTo>
                    <a:pt x="51926" y="3171824"/>
                  </a:lnTo>
                  <a:lnTo>
                    <a:pt x="0" y="3179244"/>
                  </a:lnTo>
                  <a:lnTo>
                    <a:pt x="0" y="78302"/>
                  </a:lnTo>
                  <a:lnTo>
                    <a:pt x="124950" y="109540"/>
                  </a:lnTo>
                  <a:lnTo>
                    <a:pt x="205914" y="152400"/>
                  </a:lnTo>
                  <a:lnTo>
                    <a:pt x="372602" y="138114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50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2B799B40-65A6-4FBC-BA8C-212F4DDE77A1}"/>
                </a:ext>
              </a:extLst>
            </p:cNvPr>
            <p:cNvSpPr/>
            <p:nvPr/>
          </p:nvSpPr>
          <p:spPr>
            <a:xfrm>
              <a:off x="29335874" y="29734856"/>
              <a:ext cx="866726" cy="2392968"/>
            </a:xfrm>
            <a:custGeom>
              <a:avLst/>
              <a:gdLst>
                <a:gd name="connsiteX0" fmla="*/ 0 w 866726"/>
                <a:gd name="connsiteY0" fmla="*/ 0 h 2392968"/>
                <a:gd name="connsiteX1" fmla="*/ 1126 w 866726"/>
                <a:gd name="connsiteY1" fmla="*/ 6004 h 2392968"/>
                <a:gd name="connsiteX2" fmla="*/ 145906 w 866726"/>
                <a:gd name="connsiteY2" fmla="*/ 166024 h 2392968"/>
                <a:gd name="connsiteX3" fmla="*/ 184006 w 866726"/>
                <a:gd name="connsiteY3" fmla="*/ 272704 h 2392968"/>
                <a:gd name="connsiteX4" fmla="*/ 298306 w 866726"/>
                <a:gd name="connsiteY4" fmla="*/ 265084 h 2392968"/>
                <a:gd name="connsiteX5" fmla="*/ 184006 w 866726"/>
                <a:gd name="connsiteY5" fmla="*/ 501304 h 2392968"/>
                <a:gd name="connsiteX6" fmla="*/ 283066 w 866726"/>
                <a:gd name="connsiteY6" fmla="*/ 745144 h 2392968"/>
                <a:gd name="connsiteX7" fmla="*/ 214486 w 866726"/>
                <a:gd name="connsiteY7" fmla="*/ 1088044 h 2392968"/>
                <a:gd name="connsiteX8" fmla="*/ 161146 w 866726"/>
                <a:gd name="connsiteY8" fmla="*/ 1133764 h 2392968"/>
                <a:gd name="connsiteX9" fmla="*/ 229726 w 866726"/>
                <a:gd name="connsiteY9" fmla="*/ 1270924 h 2392968"/>
                <a:gd name="connsiteX10" fmla="*/ 199246 w 866726"/>
                <a:gd name="connsiteY10" fmla="*/ 1339504 h 2392968"/>
                <a:gd name="connsiteX11" fmla="*/ 252586 w 866726"/>
                <a:gd name="connsiteY11" fmla="*/ 1362364 h 2392968"/>
                <a:gd name="connsiteX12" fmla="*/ 283066 w 866726"/>
                <a:gd name="connsiteY12" fmla="*/ 1430944 h 2392968"/>
                <a:gd name="connsiteX13" fmla="*/ 344026 w 866726"/>
                <a:gd name="connsiteY13" fmla="*/ 1499524 h 2392968"/>
                <a:gd name="connsiteX14" fmla="*/ 305926 w 866726"/>
                <a:gd name="connsiteY14" fmla="*/ 1705264 h 2392968"/>
                <a:gd name="connsiteX15" fmla="*/ 397366 w 866726"/>
                <a:gd name="connsiteY15" fmla="*/ 1773844 h 2392968"/>
                <a:gd name="connsiteX16" fmla="*/ 519286 w 866726"/>
                <a:gd name="connsiteY16" fmla="*/ 1728124 h 2392968"/>
                <a:gd name="connsiteX17" fmla="*/ 526906 w 866726"/>
                <a:gd name="connsiteY17" fmla="*/ 1827184 h 2392968"/>
                <a:gd name="connsiteX18" fmla="*/ 625966 w 866726"/>
                <a:gd name="connsiteY18" fmla="*/ 1865284 h 2392968"/>
                <a:gd name="connsiteX19" fmla="*/ 732646 w 866726"/>
                <a:gd name="connsiteY19" fmla="*/ 1903384 h 2392968"/>
                <a:gd name="connsiteX20" fmla="*/ 732646 w 866726"/>
                <a:gd name="connsiteY20" fmla="*/ 1949104 h 2392968"/>
                <a:gd name="connsiteX21" fmla="*/ 778366 w 866726"/>
                <a:gd name="connsiteY21" fmla="*/ 1979584 h 2392968"/>
                <a:gd name="connsiteX22" fmla="*/ 747886 w 866726"/>
                <a:gd name="connsiteY22" fmla="*/ 2025304 h 2392968"/>
                <a:gd name="connsiteX23" fmla="*/ 785986 w 866726"/>
                <a:gd name="connsiteY23" fmla="*/ 2109124 h 2392968"/>
                <a:gd name="connsiteX24" fmla="*/ 799050 w 866726"/>
                <a:gd name="connsiteY24" fmla="*/ 2103680 h 2392968"/>
                <a:gd name="connsiteX25" fmla="*/ 846946 w 866726"/>
                <a:gd name="connsiteY25" fmla="*/ 2139604 h 2392968"/>
                <a:gd name="connsiteX26" fmla="*/ 824086 w 866726"/>
                <a:gd name="connsiteY26" fmla="*/ 2192944 h 2392968"/>
                <a:gd name="connsiteX27" fmla="*/ 863590 w 866726"/>
                <a:gd name="connsiteY27" fmla="*/ 2277596 h 2392968"/>
                <a:gd name="connsiteX28" fmla="*/ 865698 w 866726"/>
                <a:gd name="connsiteY28" fmla="*/ 2273908 h 2392968"/>
                <a:gd name="connsiteX29" fmla="*/ 866726 w 866726"/>
                <a:gd name="connsiteY29" fmla="*/ 2275966 h 2392968"/>
                <a:gd name="connsiteX30" fmla="*/ 810750 w 866726"/>
                <a:gd name="connsiteY30" fmla="*/ 2373920 h 2392968"/>
                <a:gd name="connsiteX31" fmla="*/ 763126 w 866726"/>
                <a:gd name="connsiteY31" fmla="*/ 2378682 h 2392968"/>
                <a:gd name="connsiteX32" fmla="*/ 734550 w 866726"/>
                <a:gd name="connsiteY32" fmla="*/ 2364394 h 2392968"/>
                <a:gd name="connsiteX33" fmla="*/ 663114 w 866726"/>
                <a:gd name="connsiteY33" fmla="*/ 2359632 h 2392968"/>
                <a:gd name="connsiteX34" fmla="*/ 639302 w 866726"/>
                <a:gd name="connsiteY34" fmla="*/ 2278668 h 2392968"/>
                <a:gd name="connsiteX35" fmla="*/ 582150 w 866726"/>
                <a:gd name="connsiteY35" fmla="*/ 2264382 h 2392968"/>
                <a:gd name="connsiteX36" fmla="*/ 491664 w 866726"/>
                <a:gd name="connsiteY36" fmla="*/ 2273908 h 2392968"/>
                <a:gd name="connsiteX37" fmla="*/ 444038 w 866726"/>
                <a:gd name="connsiteY37" fmla="*/ 2240568 h 2392968"/>
                <a:gd name="connsiteX38" fmla="*/ 372602 w 866726"/>
                <a:gd name="connsiteY38" fmla="*/ 2378682 h 2392968"/>
                <a:gd name="connsiteX39" fmla="*/ 205914 w 866726"/>
                <a:gd name="connsiteY39" fmla="*/ 2392968 h 2392968"/>
                <a:gd name="connsiteX40" fmla="*/ 124950 w 866726"/>
                <a:gd name="connsiteY40" fmla="*/ 2350108 h 2392968"/>
                <a:gd name="connsiteX41" fmla="*/ 0 w 866726"/>
                <a:gd name="connsiteY41" fmla="*/ 2318868 h 2392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866726" h="2392968">
                  <a:moveTo>
                    <a:pt x="0" y="0"/>
                  </a:moveTo>
                  <a:lnTo>
                    <a:pt x="1126" y="6004"/>
                  </a:lnTo>
                  <a:lnTo>
                    <a:pt x="145906" y="166024"/>
                  </a:lnTo>
                  <a:lnTo>
                    <a:pt x="184006" y="272704"/>
                  </a:lnTo>
                  <a:lnTo>
                    <a:pt x="298306" y="265084"/>
                  </a:lnTo>
                  <a:lnTo>
                    <a:pt x="184006" y="501304"/>
                  </a:lnTo>
                  <a:lnTo>
                    <a:pt x="283066" y="745144"/>
                  </a:lnTo>
                  <a:lnTo>
                    <a:pt x="214486" y="1088044"/>
                  </a:lnTo>
                  <a:lnTo>
                    <a:pt x="161146" y="1133764"/>
                  </a:lnTo>
                  <a:lnTo>
                    <a:pt x="229726" y="1270924"/>
                  </a:lnTo>
                  <a:lnTo>
                    <a:pt x="199246" y="1339504"/>
                  </a:lnTo>
                  <a:lnTo>
                    <a:pt x="252586" y="1362364"/>
                  </a:lnTo>
                  <a:lnTo>
                    <a:pt x="283066" y="1430944"/>
                  </a:lnTo>
                  <a:lnTo>
                    <a:pt x="344026" y="1499524"/>
                  </a:lnTo>
                  <a:lnTo>
                    <a:pt x="305926" y="1705264"/>
                  </a:lnTo>
                  <a:lnTo>
                    <a:pt x="397366" y="1773844"/>
                  </a:lnTo>
                  <a:lnTo>
                    <a:pt x="519286" y="1728124"/>
                  </a:lnTo>
                  <a:lnTo>
                    <a:pt x="526906" y="1827184"/>
                  </a:lnTo>
                  <a:lnTo>
                    <a:pt x="625966" y="1865284"/>
                  </a:lnTo>
                  <a:lnTo>
                    <a:pt x="732646" y="1903384"/>
                  </a:lnTo>
                  <a:lnTo>
                    <a:pt x="732646" y="1949104"/>
                  </a:lnTo>
                  <a:lnTo>
                    <a:pt x="778366" y="1979584"/>
                  </a:lnTo>
                  <a:lnTo>
                    <a:pt x="747886" y="2025304"/>
                  </a:lnTo>
                  <a:lnTo>
                    <a:pt x="785986" y="2109124"/>
                  </a:lnTo>
                  <a:lnTo>
                    <a:pt x="799050" y="2103680"/>
                  </a:lnTo>
                  <a:lnTo>
                    <a:pt x="846946" y="2139604"/>
                  </a:lnTo>
                  <a:lnTo>
                    <a:pt x="824086" y="2192944"/>
                  </a:lnTo>
                  <a:lnTo>
                    <a:pt x="863590" y="2277596"/>
                  </a:lnTo>
                  <a:lnTo>
                    <a:pt x="865698" y="2273908"/>
                  </a:lnTo>
                  <a:lnTo>
                    <a:pt x="866726" y="2275966"/>
                  </a:lnTo>
                  <a:lnTo>
                    <a:pt x="810750" y="2373920"/>
                  </a:lnTo>
                  <a:lnTo>
                    <a:pt x="763126" y="2378682"/>
                  </a:lnTo>
                  <a:lnTo>
                    <a:pt x="734550" y="2364394"/>
                  </a:lnTo>
                  <a:lnTo>
                    <a:pt x="663114" y="2359632"/>
                  </a:lnTo>
                  <a:lnTo>
                    <a:pt x="639302" y="2278668"/>
                  </a:lnTo>
                  <a:lnTo>
                    <a:pt x="582150" y="2264382"/>
                  </a:lnTo>
                  <a:lnTo>
                    <a:pt x="491664" y="2273908"/>
                  </a:lnTo>
                  <a:lnTo>
                    <a:pt x="444038" y="2240568"/>
                  </a:lnTo>
                  <a:lnTo>
                    <a:pt x="372602" y="2378682"/>
                  </a:lnTo>
                  <a:lnTo>
                    <a:pt x="205914" y="2392968"/>
                  </a:lnTo>
                  <a:lnTo>
                    <a:pt x="124950" y="2350108"/>
                  </a:lnTo>
                  <a:lnTo>
                    <a:pt x="0" y="2318868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50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6CE9D324-AA60-4F52-8EA9-6B7C63EAE775}"/>
                </a:ext>
              </a:extLst>
            </p:cNvPr>
            <p:cNvSpPr/>
            <p:nvPr/>
          </p:nvSpPr>
          <p:spPr>
            <a:xfrm>
              <a:off x="34563048" y="29979572"/>
              <a:ext cx="1517652" cy="2392728"/>
            </a:xfrm>
            <a:custGeom>
              <a:avLst/>
              <a:gdLst>
                <a:gd name="connsiteX0" fmla="*/ 1517652 w 1517652"/>
                <a:gd name="connsiteY0" fmla="*/ 0 h 2392728"/>
                <a:gd name="connsiteX1" fmla="*/ 1517652 w 1517652"/>
                <a:gd name="connsiteY1" fmla="*/ 2316218 h 2392728"/>
                <a:gd name="connsiteX2" fmla="*/ 1454152 w 1517652"/>
                <a:gd name="connsiteY2" fmla="*/ 2303828 h 2392728"/>
                <a:gd name="connsiteX3" fmla="*/ 1174752 w 1517652"/>
                <a:gd name="connsiteY3" fmla="*/ 2335578 h 2392728"/>
                <a:gd name="connsiteX4" fmla="*/ 939800 w 1517652"/>
                <a:gd name="connsiteY4" fmla="*/ 2392728 h 2392728"/>
                <a:gd name="connsiteX5" fmla="*/ 787400 w 1517652"/>
                <a:gd name="connsiteY5" fmla="*/ 2322878 h 2392728"/>
                <a:gd name="connsiteX6" fmla="*/ 393704 w 1517652"/>
                <a:gd name="connsiteY6" fmla="*/ 2265728 h 2392728"/>
                <a:gd name="connsiteX7" fmla="*/ 31752 w 1517652"/>
                <a:gd name="connsiteY7" fmla="*/ 2272078 h 2392728"/>
                <a:gd name="connsiteX8" fmla="*/ 44452 w 1517652"/>
                <a:gd name="connsiteY8" fmla="*/ 2081578 h 2392728"/>
                <a:gd name="connsiteX9" fmla="*/ 0 w 1517652"/>
                <a:gd name="connsiteY9" fmla="*/ 1986328 h 2392728"/>
                <a:gd name="connsiteX10" fmla="*/ 6352 w 1517652"/>
                <a:gd name="connsiteY10" fmla="*/ 1884728 h 2392728"/>
                <a:gd name="connsiteX11" fmla="*/ 69852 w 1517652"/>
                <a:gd name="connsiteY11" fmla="*/ 1833928 h 2392728"/>
                <a:gd name="connsiteX12" fmla="*/ 63504 w 1517652"/>
                <a:gd name="connsiteY12" fmla="*/ 1719628 h 2392728"/>
                <a:gd name="connsiteX13" fmla="*/ 177800 w 1517652"/>
                <a:gd name="connsiteY13" fmla="*/ 1630728 h 2392728"/>
                <a:gd name="connsiteX14" fmla="*/ 355600 w 1517652"/>
                <a:gd name="connsiteY14" fmla="*/ 1605328 h 2392728"/>
                <a:gd name="connsiteX15" fmla="*/ 374652 w 1517652"/>
                <a:gd name="connsiteY15" fmla="*/ 1510078 h 2392728"/>
                <a:gd name="connsiteX16" fmla="*/ 463552 w 1517652"/>
                <a:gd name="connsiteY16" fmla="*/ 1510078 h 2392728"/>
                <a:gd name="connsiteX17" fmla="*/ 495304 w 1517652"/>
                <a:gd name="connsiteY17" fmla="*/ 1465628 h 2392728"/>
                <a:gd name="connsiteX18" fmla="*/ 584200 w 1517652"/>
                <a:gd name="connsiteY18" fmla="*/ 1243378 h 2392728"/>
                <a:gd name="connsiteX19" fmla="*/ 666752 w 1517652"/>
                <a:gd name="connsiteY19" fmla="*/ 1205278 h 2392728"/>
                <a:gd name="connsiteX20" fmla="*/ 711200 w 1517652"/>
                <a:gd name="connsiteY20" fmla="*/ 1154478 h 2392728"/>
                <a:gd name="connsiteX21" fmla="*/ 692152 w 1517652"/>
                <a:gd name="connsiteY21" fmla="*/ 989378 h 2392728"/>
                <a:gd name="connsiteX22" fmla="*/ 762000 w 1517652"/>
                <a:gd name="connsiteY22" fmla="*/ 881428 h 2392728"/>
                <a:gd name="connsiteX23" fmla="*/ 920752 w 1517652"/>
                <a:gd name="connsiteY23" fmla="*/ 754428 h 2392728"/>
                <a:gd name="connsiteX24" fmla="*/ 946152 w 1517652"/>
                <a:gd name="connsiteY24" fmla="*/ 684578 h 2392728"/>
                <a:gd name="connsiteX25" fmla="*/ 984252 w 1517652"/>
                <a:gd name="connsiteY25" fmla="*/ 678228 h 2392728"/>
                <a:gd name="connsiteX26" fmla="*/ 1016000 w 1517652"/>
                <a:gd name="connsiteY26" fmla="*/ 538528 h 2392728"/>
                <a:gd name="connsiteX27" fmla="*/ 1060452 w 1517652"/>
                <a:gd name="connsiteY27" fmla="*/ 487728 h 2392728"/>
                <a:gd name="connsiteX28" fmla="*/ 1060452 w 1517652"/>
                <a:gd name="connsiteY28" fmla="*/ 424228 h 2392728"/>
                <a:gd name="connsiteX29" fmla="*/ 1035052 w 1517652"/>
                <a:gd name="connsiteY29" fmla="*/ 367078 h 2392728"/>
                <a:gd name="connsiteX30" fmla="*/ 1103160 w 1517652"/>
                <a:gd name="connsiteY30" fmla="*/ 243252 h 2392728"/>
                <a:gd name="connsiteX31" fmla="*/ 1241428 w 1517652"/>
                <a:gd name="connsiteY31" fmla="*/ 243252 h 2392728"/>
                <a:gd name="connsiteX32" fmla="*/ 1250952 w 1517652"/>
                <a:gd name="connsiteY32" fmla="*/ 157528 h 2392728"/>
                <a:gd name="connsiteX33" fmla="*/ 1270000 w 1517652"/>
                <a:gd name="connsiteY33" fmla="*/ 90852 h 2392728"/>
                <a:gd name="connsiteX34" fmla="*/ 1384304 w 1517652"/>
                <a:gd name="connsiteY34" fmla="*/ 71804 h 2392728"/>
                <a:gd name="connsiteX35" fmla="*/ 1412876 w 1517652"/>
                <a:gd name="connsiteY35" fmla="*/ 24178 h 23927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1517652" h="2392728">
                  <a:moveTo>
                    <a:pt x="1517652" y="0"/>
                  </a:moveTo>
                  <a:lnTo>
                    <a:pt x="1517652" y="2316218"/>
                  </a:lnTo>
                  <a:lnTo>
                    <a:pt x="1454152" y="2303828"/>
                  </a:lnTo>
                  <a:lnTo>
                    <a:pt x="1174752" y="2335578"/>
                  </a:lnTo>
                  <a:lnTo>
                    <a:pt x="939800" y="2392728"/>
                  </a:lnTo>
                  <a:lnTo>
                    <a:pt x="787400" y="2322878"/>
                  </a:lnTo>
                  <a:lnTo>
                    <a:pt x="393704" y="2265728"/>
                  </a:lnTo>
                  <a:lnTo>
                    <a:pt x="31752" y="2272078"/>
                  </a:lnTo>
                  <a:lnTo>
                    <a:pt x="44452" y="2081578"/>
                  </a:lnTo>
                  <a:lnTo>
                    <a:pt x="0" y="1986328"/>
                  </a:lnTo>
                  <a:lnTo>
                    <a:pt x="6352" y="1884728"/>
                  </a:lnTo>
                  <a:lnTo>
                    <a:pt x="69852" y="1833928"/>
                  </a:lnTo>
                  <a:lnTo>
                    <a:pt x="63504" y="1719628"/>
                  </a:lnTo>
                  <a:lnTo>
                    <a:pt x="177800" y="1630728"/>
                  </a:lnTo>
                  <a:lnTo>
                    <a:pt x="355600" y="1605328"/>
                  </a:lnTo>
                  <a:lnTo>
                    <a:pt x="374652" y="1510078"/>
                  </a:lnTo>
                  <a:lnTo>
                    <a:pt x="463552" y="1510078"/>
                  </a:lnTo>
                  <a:lnTo>
                    <a:pt x="495304" y="1465628"/>
                  </a:lnTo>
                  <a:lnTo>
                    <a:pt x="584200" y="1243378"/>
                  </a:lnTo>
                  <a:lnTo>
                    <a:pt x="666752" y="1205278"/>
                  </a:lnTo>
                  <a:lnTo>
                    <a:pt x="711200" y="1154478"/>
                  </a:lnTo>
                  <a:lnTo>
                    <a:pt x="692152" y="989378"/>
                  </a:lnTo>
                  <a:lnTo>
                    <a:pt x="762000" y="881428"/>
                  </a:lnTo>
                  <a:lnTo>
                    <a:pt x="920752" y="754428"/>
                  </a:lnTo>
                  <a:lnTo>
                    <a:pt x="946152" y="684578"/>
                  </a:lnTo>
                  <a:lnTo>
                    <a:pt x="984252" y="678228"/>
                  </a:lnTo>
                  <a:lnTo>
                    <a:pt x="1016000" y="538528"/>
                  </a:lnTo>
                  <a:lnTo>
                    <a:pt x="1060452" y="487728"/>
                  </a:lnTo>
                  <a:lnTo>
                    <a:pt x="1060452" y="424228"/>
                  </a:lnTo>
                  <a:lnTo>
                    <a:pt x="1035052" y="367078"/>
                  </a:lnTo>
                  <a:lnTo>
                    <a:pt x="1103160" y="243252"/>
                  </a:lnTo>
                  <a:lnTo>
                    <a:pt x="1241428" y="243252"/>
                  </a:lnTo>
                  <a:lnTo>
                    <a:pt x="1250952" y="157528"/>
                  </a:lnTo>
                  <a:lnTo>
                    <a:pt x="1270000" y="90852"/>
                  </a:lnTo>
                  <a:lnTo>
                    <a:pt x="1384304" y="71804"/>
                  </a:lnTo>
                  <a:lnTo>
                    <a:pt x="1412876" y="24178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50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5C0160E6-847C-4F64-86B5-C181E94D2DFF}"/>
                </a:ext>
              </a:extLst>
            </p:cNvPr>
            <p:cNvSpPr/>
            <p:nvPr/>
          </p:nvSpPr>
          <p:spPr>
            <a:xfrm>
              <a:off x="29725916" y="34687560"/>
              <a:ext cx="356416" cy="354916"/>
            </a:xfrm>
            <a:custGeom>
              <a:avLst/>
              <a:gdLst>
                <a:gd name="connsiteX0" fmla="*/ 344484 w 356416"/>
                <a:gd name="connsiteY0" fmla="*/ 0 h 354916"/>
                <a:gd name="connsiteX1" fmla="*/ 354034 w 356416"/>
                <a:gd name="connsiteY1" fmla="*/ 40592 h 354916"/>
                <a:gd name="connsiteX2" fmla="*/ 323078 w 356416"/>
                <a:gd name="connsiteY2" fmla="*/ 85832 h 354916"/>
                <a:gd name="connsiteX3" fmla="*/ 356416 w 356416"/>
                <a:gd name="connsiteY3" fmla="*/ 164416 h 354916"/>
                <a:gd name="connsiteX4" fmla="*/ 315934 w 356416"/>
                <a:gd name="connsiteY4" fmla="*/ 226328 h 354916"/>
                <a:gd name="connsiteX5" fmla="*/ 258784 w 356416"/>
                <a:gd name="connsiteY5" fmla="*/ 181084 h 354916"/>
                <a:gd name="connsiteX6" fmla="*/ 246878 w 356416"/>
                <a:gd name="connsiteY6" fmla="*/ 192992 h 354916"/>
                <a:gd name="connsiteX7" fmla="*/ 237352 w 356416"/>
                <a:gd name="connsiteY7" fmla="*/ 302528 h 354916"/>
                <a:gd name="connsiteX8" fmla="*/ 215922 w 356416"/>
                <a:gd name="connsiteY8" fmla="*/ 316816 h 354916"/>
                <a:gd name="connsiteX9" fmla="*/ 154008 w 356416"/>
                <a:gd name="connsiteY9" fmla="*/ 285860 h 354916"/>
                <a:gd name="connsiteX10" fmla="*/ 87334 w 356416"/>
                <a:gd name="connsiteY10" fmla="*/ 300144 h 354916"/>
                <a:gd name="connsiteX11" fmla="*/ 73048 w 356416"/>
                <a:gd name="connsiteY11" fmla="*/ 354916 h 354916"/>
                <a:gd name="connsiteX12" fmla="*/ 0 w 356416"/>
                <a:gd name="connsiteY12" fmla="*/ 347048 h 354916"/>
                <a:gd name="connsiteX13" fmla="*/ 8292 w 356416"/>
                <a:gd name="connsiteY13" fmla="*/ 331104 h 354916"/>
                <a:gd name="connsiteX14" fmla="*/ 8292 w 356416"/>
                <a:gd name="connsiteY14" fmla="*/ 240616 h 354916"/>
                <a:gd name="connsiteX15" fmla="*/ 55918 w 356416"/>
                <a:gd name="connsiteY15" fmla="*/ 197752 h 354916"/>
                <a:gd name="connsiteX16" fmla="*/ 94018 w 356416"/>
                <a:gd name="connsiteY16" fmla="*/ 126316 h 354916"/>
                <a:gd name="connsiteX17" fmla="*/ 232130 w 356416"/>
                <a:gd name="connsiteY17" fmla="*/ 131080 h 3549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56416" h="354916">
                  <a:moveTo>
                    <a:pt x="344484" y="0"/>
                  </a:moveTo>
                  <a:lnTo>
                    <a:pt x="354034" y="40592"/>
                  </a:lnTo>
                  <a:lnTo>
                    <a:pt x="323078" y="85832"/>
                  </a:lnTo>
                  <a:lnTo>
                    <a:pt x="356416" y="164416"/>
                  </a:lnTo>
                  <a:lnTo>
                    <a:pt x="315934" y="226328"/>
                  </a:lnTo>
                  <a:lnTo>
                    <a:pt x="258784" y="181084"/>
                  </a:lnTo>
                  <a:lnTo>
                    <a:pt x="246878" y="192992"/>
                  </a:lnTo>
                  <a:lnTo>
                    <a:pt x="237352" y="302528"/>
                  </a:lnTo>
                  <a:lnTo>
                    <a:pt x="215922" y="316816"/>
                  </a:lnTo>
                  <a:lnTo>
                    <a:pt x="154008" y="285860"/>
                  </a:lnTo>
                  <a:lnTo>
                    <a:pt x="87334" y="300144"/>
                  </a:lnTo>
                  <a:lnTo>
                    <a:pt x="73048" y="354916"/>
                  </a:lnTo>
                  <a:lnTo>
                    <a:pt x="0" y="347048"/>
                  </a:lnTo>
                  <a:lnTo>
                    <a:pt x="8292" y="331104"/>
                  </a:lnTo>
                  <a:lnTo>
                    <a:pt x="8292" y="240616"/>
                  </a:lnTo>
                  <a:lnTo>
                    <a:pt x="55918" y="197752"/>
                  </a:lnTo>
                  <a:lnTo>
                    <a:pt x="94018" y="126316"/>
                  </a:lnTo>
                  <a:lnTo>
                    <a:pt x="232130" y="131080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50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3F981AC3-CDE9-46C3-BDF4-3540051A48BF}"/>
              </a:ext>
            </a:extLst>
          </p:cNvPr>
          <p:cNvGrpSpPr/>
          <p:nvPr/>
        </p:nvGrpSpPr>
        <p:grpSpPr>
          <a:xfrm>
            <a:off x="3216940" y="1336598"/>
            <a:ext cx="4181474" cy="5000624"/>
            <a:chOff x="30918150" y="25527000"/>
            <a:chExt cx="4181474" cy="5000624"/>
          </a:xfrm>
        </p:grpSpPr>
        <p:grpSp>
          <p:nvGrpSpPr>
            <p:cNvPr id="14" name="グループ化 13">
              <a:extLst>
                <a:ext uri="{FF2B5EF4-FFF2-40B4-BE49-F238E27FC236}">
                  <a16:creationId xmlns:a16="http://schemas.microsoft.com/office/drawing/2014/main" id="{87F6F41D-C756-4459-A77A-1F380573F88E}"/>
                </a:ext>
              </a:extLst>
            </p:cNvPr>
            <p:cNvGrpSpPr/>
            <p:nvPr/>
          </p:nvGrpSpPr>
          <p:grpSpPr>
            <a:xfrm>
              <a:off x="30918150" y="25527000"/>
              <a:ext cx="4181474" cy="5000624"/>
              <a:chOff x="30918150" y="25527000"/>
              <a:chExt cx="4181474" cy="5000624"/>
            </a:xfrm>
          </p:grpSpPr>
          <p:grpSp>
            <p:nvGrpSpPr>
              <p:cNvPr id="16" name="グループ化 15">
                <a:extLst>
                  <a:ext uri="{FF2B5EF4-FFF2-40B4-BE49-F238E27FC236}">
                    <a16:creationId xmlns:a16="http://schemas.microsoft.com/office/drawing/2014/main" id="{A9A3A6AA-13E7-4AFF-9882-5E01DE09ADF4}"/>
                  </a:ext>
                </a:extLst>
              </p:cNvPr>
              <p:cNvGrpSpPr/>
              <p:nvPr/>
            </p:nvGrpSpPr>
            <p:grpSpPr>
              <a:xfrm>
                <a:off x="30918150" y="25527000"/>
                <a:ext cx="4181474" cy="5000624"/>
                <a:chOff x="30918150" y="25527000"/>
                <a:chExt cx="4181474" cy="5000624"/>
              </a:xfrm>
            </p:grpSpPr>
            <p:sp>
              <p:nvSpPr>
                <p:cNvPr id="18" name="フリーフォーム: 図形 17">
                  <a:extLst>
                    <a:ext uri="{FF2B5EF4-FFF2-40B4-BE49-F238E27FC236}">
                      <a16:creationId xmlns:a16="http://schemas.microsoft.com/office/drawing/2014/main" id="{FFBC8B74-C7C4-47E9-9BC6-C6B671E88E11}"/>
                    </a:ext>
                  </a:extLst>
                </p:cNvPr>
                <p:cNvSpPr/>
                <p:nvPr/>
              </p:nvSpPr>
              <p:spPr>
                <a:xfrm>
                  <a:off x="32387794" y="25938480"/>
                  <a:ext cx="629666" cy="1012508"/>
                </a:xfrm>
                <a:custGeom>
                  <a:avLst/>
                  <a:gdLst>
                    <a:gd name="connsiteX0" fmla="*/ 423926 w 629666"/>
                    <a:gd name="connsiteY0" fmla="*/ 0 h 1012508"/>
                    <a:gd name="connsiteX1" fmla="*/ 538226 w 629666"/>
                    <a:gd name="connsiteY1" fmla="*/ 22860 h 1012508"/>
                    <a:gd name="connsiteX2" fmla="*/ 629666 w 629666"/>
                    <a:gd name="connsiteY2" fmla="*/ 152400 h 1012508"/>
                    <a:gd name="connsiteX3" fmla="*/ 601852 w 629666"/>
                    <a:gd name="connsiteY3" fmla="*/ 263654 h 1012508"/>
                    <a:gd name="connsiteX4" fmla="*/ 597282 w 629666"/>
                    <a:gd name="connsiteY4" fmla="*/ 269558 h 1012508"/>
                    <a:gd name="connsiteX5" fmla="*/ 587756 w 629666"/>
                    <a:gd name="connsiteY5" fmla="*/ 393384 h 1012508"/>
                    <a:gd name="connsiteX6" fmla="*/ 521082 w 629666"/>
                    <a:gd name="connsiteY6" fmla="*/ 783908 h 1012508"/>
                    <a:gd name="connsiteX7" fmla="*/ 544894 w 629666"/>
                    <a:gd name="connsiteY7" fmla="*/ 850584 h 1012508"/>
                    <a:gd name="connsiteX8" fmla="*/ 559182 w 629666"/>
                    <a:gd name="connsiteY8" fmla="*/ 874396 h 1012508"/>
                    <a:gd name="connsiteX9" fmla="*/ 573470 w 629666"/>
                    <a:gd name="connsiteY9" fmla="*/ 893444 h 1012508"/>
                    <a:gd name="connsiteX10" fmla="*/ 592518 w 629666"/>
                    <a:gd name="connsiteY10" fmla="*/ 898208 h 1012508"/>
                    <a:gd name="connsiteX11" fmla="*/ 502030 w 629666"/>
                    <a:gd name="connsiteY11" fmla="*/ 922020 h 1012508"/>
                    <a:gd name="connsiteX12" fmla="*/ 468694 w 629666"/>
                    <a:gd name="connsiteY12" fmla="*/ 993458 h 1012508"/>
                    <a:gd name="connsiteX13" fmla="*/ 378206 w 629666"/>
                    <a:gd name="connsiteY13" fmla="*/ 945832 h 1012508"/>
                    <a:gd name="connsiteX14" fmla="*/ 249618 w 629666"/>
                    <a:gd name="connsiteY14" fmla="*/ 974408 h 1012508"/>
                    <a:gd name="connsiteX15" fmla="*/ 163894 w 629666"/>
                    <a:gd name="connsiteY15" fmla="*/ 1012508 h 1012508"/>
                    <a:gd name="connsiteX16" fmla="*/ 140082 w 629666"/>
                    <a:gd name="connsiteY16" fmla="*/ 983932 h 1012508"/>
                    <a:gd name="connsiteX17" fmla="*/ 82930 w 629666"/>
                    <a:gd name="connsiteY17" fmla="*/ 993458 h 1012508"/>
                    <a:gd name="connsiteX18" fmla="*/ 0 w 629666"/>
                    <a:gd name="connsiteY18" fmla="*/ 954532 h 1012508"/>
                    <a:gd name="connsiteX19" fmla="*/ 35306 w 629666"/>
                    <a:gd name="connsiteY19" fmla="*/ 883920 h 1012508"/>
                    <a:gd name="connsiteX20" fmla="*/ 35306 w 629666"/>
                    <a:gd name="connsiteY20" fmla="*/ 792480 h 1012508"/>
                    <a:gd name="connsiteX21" fmla="*/ 12446 w 629666"/>
                    <a:gd name="connsiteY21" fmla="*/ 723900 h 1012508"/>
                    <a:gd name="connsiteX22" fmla="*/ 88646 w 629666"/>
                    <a:gd name="connsiteY22" fmla="*/ 693420 h 1012508"/>
                    <a:gd name="connsiteX23" fmla="*/ 263906 w 629666"/>
                    <a:gd name="connsiteY23" fmla="*/ 419100 h 1012508"/>
                    <a:gd name="connsiteX24" fmla="*/ 218186 w 629666"/>
                    <a:gd name="connsiteY24" fmla="*/ 350520 h 1012508"/>
                    <a:gd name="connsiteX25" fmla="*/ 157226 w 629666"/>
                    <a:gd name="connsiteY25" fmla="*/ 327660 h 1012508"/>
                    <a:gd name="connsiteX26" fmla="*/ 88646 w 629666"/>
                    <a:gd name="connsiteY26" fmla="*/ 220980 h 1012508"/>
                    <a:gd name="connsiteX27" fmla="*/ 93262 w 629666"/>
                    <a:gd name="connsiteY27" fmla="*/ 207488 h 1012508"/>
                    <a:gd name="connsiteX28" fmla="*/ 187706 w 629666"/>
                    <a:gd name="connsiteY28" fmla="*/ 220980 h 1012508"/>
                    <a:gd name="connsiteX29" fmla="*/ 248666 w 629666"/>
                    <a:gd name="connsiteY29" fmla="*/ 137160 h 1012508"/>
                    <a:gd name="connsiteX30" fmla="*/ 225806 w 629666"/>
                    <a:gd name="connsiteY30" fmla="*/ 38100 h 1012508"/>
                    <a:gd name="connsiteX31" fmla="*/ 286766 w 629666"/>
                    <a:gd name="connsiteY31" fmla="*/ 30480 h 1012508"/>
                    <a:gd name="connsiteX32" fmla="*/ 355346 w 629666"/>
                    <a:gd name="connsiteY32" fmla="*/ 68580 h 1012508"/>
                    <a:gd name="connsiteX33" fmla="*/ 423926 w 629666"/>
                    <a:gd name="connsiteY33" fmla="*/ 0 h 10125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629666" h="1012508">
                      <a:moveTo>
                        <a:pt x="423926" y="0"/>
                      </a:moveTo>
                      <a:lnTo>
                        <a:pt x="538226" y="22860"/>
                      </a:lnTo>
                      <a:lnTo>
                        <a:pt x="629666" y="152400"/>
                      </a:lnTo>
                      <a:lnTo>
                        <a:pt x="601852" y="263654"/>
                      </a:lnTo>
                      <a:lnTo>
                        <a:pt x="597282" y="269558"/>
                      </a:lnTo>
                      <a:lnTo>
                        <a:pt x="587756" y="393384"/>
                      </a:lnTo>
                      <a:lnTo>
                        <a:pt x="521082" y="783908"/>
                      </a:lnTo>
                      <a:cubicBezTo>
                        <a:pt x="529018" y="806132"/>
                        <a:pt x="535736" y="828832"/>
                        <a:pt x="544894" y="850584"/>
                      </a:cubicBezTo>
                      <a:cubicBezTo>
                        <a:pt x="548486" y="859114"/>
                        <a:pt x="553626" y="866990"/>
                        <a:pt x="559182" y="874396"/>
                      </a:cubicBezTo>
                      <a:cubicBezTo>
                        <a:pt x="574590" y="894942"/>
                        <a:pt x="573470" y="880736"/>
                        <a:pt x="573470" y="893444"/>
                      </a:cubicBezTo>
                      <a:lnTo>
                        <a:pt x="592518" y="898208"/>
                      </a:lnTo>
                      <a:lnTo>
                        <a:pt x="502030" y="922020"/>
                      </a:lnTo>
                      <a:lnTo>
                        <a:pt x="468694" y="993458"/>
                      </a:lnTo>
                      <a:lnTo>
                        <a:pt x="378206" y="945832"/>
                      </a:lnTo>
                      <a:lnTo>
                        <a:pt x="249618" y="974408"/>
                      </a:lnTo>
                      <a:lnTo>
                        <a:pt x="163894" y="1012508"/>
                      </a:lnTo>
                      <a:lnTo>
                        <a:pt x="140082" y="983932"/>
                      </a:lnTo>
                      <a:lnTo>
                        <a:pt x="82930" y="993458"/>
                      </a:lnTo>
                      <a:lnTo>
                        <a:pt x="0" y="954532"/>
                      </a:lnTo>
                      <a:lnTo>
                        <a:pt x="35306" y="883920"/>
                      </a:lnTo>
                      <a:lnTo>
                        <a:pt x="35306" y="792480"/>
                      </a:lnTo>
                      <a:lnTo>
                        <a:pt x="12446" y="723900"/>
                      </a:lnTo>
                      <a:lnTo>
                        <a:pt x="88646" y="693420"/>
                      </a:lnTo>
                      <a:lnTo>
                        <a:pt x="263906" y="419100"/>
                      </a:lnTo>
                      <a:lnTo>
                        <a:pt x="218186" y="350520"/>
                      </a:lnTo>
                      <a:lnTo>
                        <a:pt x="157226" y="327660"/>
                      </a:lnTo>
                      <a:lnTo>
                        <a:pt x="88646" y="220980"/>
                      </a:lnTo>
                      <a:lnTo>
                        <a:pt x="93262" y="207488"/>
                      </a:lnTo>
                      <a:lnTo>
                        <a:pt x="187706" y="220980"/>
                      </a:lnTo>
                      <a:lnTo>
                        <a:pt x="248666" y="137160"/>
                      </a:lnTo>
                      <a:lnTo>
                        <a:pt x="225806" y="38100"/>
                      </a:lnTo>
                      <a:lnTo>
                        <a:pt x="286766" y="30480"/>
                      </a:lnTo>
                      <a:lnTo>
                        <a:pt x="355346" y="68580"/>
                      </a:lnTo>
                      <a:lnTo>
                        <a:pt x="423926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" name="フリーフォーム: 図形 18">
                  <a:extLst>
                    <a:ext uri="{FF2B5EF4-FFF2-40B4-BE49-F238E27FC236}">
                      <a16:creationId xmlns:a16="http://schemas.microsoft.com/office/drawing/2014/main" id="{2BA9CB2E-15A9-4D2F-ADBB-DE1DAC114651}"/>
                    </a:ext>
                  </a:extLst>
                </p:cNvPr>
                <p:cNvSpPr/>
                <p:nvPr/>
              </p:nvSpPr>
              <p:spPr>
                <a:xfrm>
                  <a:off x="33242250" y="27141488"/>
                  <a:ext cx="1340394" cy="1585912"/>
                </a:xfrm>
                <a:custGeom>
                  <a:avLst/>
                  <a:gdLst>
                    <a:gd name="connsiteX0" fmla="*/ 423862 w 1340394"/>
                    <a:gd name="connsiteY0" fmla="*/ 0 h 1585912"/>
                    <a:gd name="connsiteX1" fmla="*/ 581026 w 1340394"/>
                    <a:gd name="connsiteY1" fmla="*/ 80962 h 1585912"/>
                    <a:gd name="connsiteX2" fmla="*/ 604838 w 1340394"/>
                    <a:gd name="connsiteY2" fmla="*/ 157162 h 1585912"/>
                    <a:gd name="connsiteX3" fmla="*/ 733426 w 1340394"/>
                    <a:gd name="connsiteY3" fmla="*/ 180976 h 1585912"/>
                    <a:gd name="connsiteX4" fmla="*/ 904874 w 1340394"/>
                    <a:gd name="connsiteY4" fmla="*/ 161924 h 1585912"/>
                    <a:gd name="connsiteX5" fmla="*/ 990598 w 1340394"/>
                    <a:gd name="connsiteY5" fmla="*/ 266700 h 1585912"/>
                    <a:gd name="connsiteX6" fmla="*/ 952502 w 1340394"/>
                    <a:gd name="connsiteY6" fmla="*/ 338136 h 1585912"/>
                    <a:gd name="connsiteX7" fmla="*/ 1009650 w 1340394"/>
                    <a:gd name="connsiteY7" fmla="*/ 357188 h 1585912"/>
                    <a:gd name="connsiteX8" fmla="*/ 1119190 w 1340394"/>
                    <a:gd name="connsiteY8" fmla="*/ 276224 h 1585912"/>
                    <a:gd name="connsiteX9" fmla="*/ 1219198 w 1340394"/>
                    <a:gd name="connsiteY9" fmla="*/ 314324 h 1585912"/>
                    <a:gd name="connsiteX10" fmla="*/ 1219198 w 1340394"/>
                    <a:gd name="connsiteY10" fmla="*/ 385762 h 1585912"/>
                    <a:gd name="connsiteX11" fmla="*/ 1340394 w 1340394"/>
                    <a:gd name="connsiteY11" fmla="*/ 478770 h 1585912"/>
                    <a:gd name="connsiteX12" fmla="*/ 1333502 w 1340394"/>
                    <a:gd name="connsiteY12" fmla="*/ 547688 h 1585912"/>
                    <a:gd name="connsiteX13" fmla="*/ 1276350 w 1340394"/>
                    <a:gd name="connsiteY13" fmla="*/ 557212 h 1585912"/>
                    <a:gd name="connsiteX14" fmla="*/ 1181102 w 1340394"/>
                    <a:gd name="connsiteY14" fmla="*/ 519112 h 1585912"/>
                    <a:gd name="connsiteX15" fmla="*/ 1066798 w 1340394"/>
                    <a:gd name="connsiteY15" fmla="*/ 528636 h 1585912"/>
                    <a:gd name="connsiteX16" fmla="*/ 1000126 w 1340394"/>
                    <a:gd name="connsiteY16" fmla="*/ 595312 h 1585912"/>
                    <a:gd name="connsiteX17" fmla="*/ 1009650 w 1340394"/>
                    <a:gd name="connsiteY17" fmla="*/ 709612 h 1585912"/>
                    <a:gd name="connsiteX18" fmla="*/ 971550 w 1340394"/>
                    <a:gd name="connsiteY18" fmla="*/ 738188 h 1585912"/>
                    <a:gd name="connsiteX19" fmla="*/ 895350 w 1340394"/>
                    <a:gd name="connsiteY19" fmla="*/ 738188 h 1585912"/>
                    <a:gd name="connsiteX20" fmla="*/ 857250 w 1340394"/>
                    <a:gd name="connsiteY20" fmla="*/ 852488 h 1585912"/>
                    <a:gd name="connsiteX21" fmla="*/ 933450 w 1340394"/>
                    <a:gd name="connsiteY21" fmla="*/ 909636 h 1585912"/>
                    <a:gd name="connsiteX22" fmla="*/ 962538 w 1340394"/>
                    <a:gd name="connsiteY22" fmla="*/ 909636 h 1585912"/>
                    <a:gd name="connsiteX23" fmla="*/ 852486 w 1340394"/>
                    <a:gd name="connsiteY23" fmla="*/ 1123950 h 1585912"/>
                    <a:gd name="connsiteX24" fmla="*/ 900114 w 1340394"/>
                    <a:gd name="connsiteY24" fmla="*/ 1223962 h 1585912"/>
                    <a:gd name="connsiteX25" fmla="*/ 757238 w 1340394"/>
                    <a:gd name="connsiteY25" fmla="*/ 1304924 h 1585912"/>
                    <a:gd name="connsiteX26" fmla="*/ 647702 w 1340394"/>
                    <a:gd name="connsiteY26" fmla="*/ 1276350 h 1585912"/>
                    <a:gd name="connsiteX27" fmla="*/ 614362 w 1340394"/>
                    <a:gd name="connsiteY27" fmla="*/ 1362076 h 1585912"/>
                    <a:gd name="connsiteX28" fmla="*/ 576262 w 1340394"/>
                    <a:gd name="connsiteY28" fmla="*/ 1338262 h 1585912"/>
                    <a:gd name="connsiteX29" fmla="*/ 442914 w 1340394"/>
                    <a:gd name="connsiteY29" fmla="*/ 1362076 h 1585912"/>
                    <a:gd name="connsiteX30" fmla="*/ 438150 w 1340394"/>
                    <a:gd name="connsiteY30" fmla="*/ 1495424 h 1585912"/>
                    <a:gd name="connsiteX31" fmla="*/ 290514 w 1340394"/>
                    <a:gd name="connsiteY31" fmla="*/ 1543050 h 1585912"/>
                    <a:gd name="connsiteX32" fmla="*/ 276226 w 1340394"/>
                    <a:gd name="connsiteY32" fmla="*/ 1585912 h 1585912"/>
                    <a:gd name="connsiteX33" fmla="*/ 133350 w 1340394"/>
                    <a:gd name="connsiteY33" fmla="*/ 1543050 h 1585912"/>
                    <a:gd name="connsiteX34" fmla="*/ 138114 w 1340394"/>
                    <a:gd name="connsiteY34" fmla="*/ 1447800 h 1585912"/>
                    <a:gd name="connsiteX35" fmla="*/ 147638 w 1340394"/>
                    <a:gd name="connsiteY35" fmla="*/ 1390650 h 1585912"/>
                    <a:gd name="connsiteX36" fmla="*/ 0 w 1340394"/>
                    <a:gd name="connsiteY36" fmla="*/ 1276350 h 1585912"/>
                    <a:gd name="connsiteX37" fmla="*/ 61914 w 1340394"/>
                    <a:gd name="connsiteY37" fmla="*/ 1262062 h 1585912"/>
                    <a:gd name="connsiteX38" fmla="*/ 100014 w 1340394"/>
                    <a:gd name="connsiteY38" fmla="*/ 1176336 h 1585912"/>
                    <a:gd name="connsiteX39" fmla="*/ 266700 w 1340394"/>
                    <a:gd name="connsiteY39" fmla="*/ 1090612 h 1585912"/>
                    <a:gd name="connsiteX40" fmla="*/ 285750 w 1340394"/>
                    <a:gd name="connsiteY40" fmla="*/ 971550 h 1585912"/>
                    <a:gd name="connsiteX41" fmla="*/ 242888 w 1340394"/>
                    <a:gd name="connsiteY41" fmla="*/ 866776 h 1585912"/>
                    <a:gd name="connsiteX42" fmla="*/ 252414 w 1340394"/>
                    <a:gd name="connsiteY42" fmla="*/ 719136 h 1585912"/>
                    <a:gd name="connsiteX43" fmla="*/ 357190 w 1340394"/>
                    <a:gd name="connsiteY43" fmla="*/ 719136 h 1585912"/>
                    <a:gd name="connsiteX44" fmla="*/ 257174 w 1340394"/>
                    <a:gd name="connsiteY44" fmla="*/ 481012 h 1585912"/>
                    <a:gd name="connsiteX45" fmla="*/ 161926 w 1340394"/>
                    <a:gd name="connsiteY45" fmla="*/ 419100 h 1585912"/>
                    <a:gd name="connsiteX46" fmla="*/ 233362 w 1340394"/>
                    <a:gd name="connsiteY46" fmla="*/ 366712 h 1585912"/>
                    <a:gd name="connsiteX47" fmla="*/ 238126 w 1340394"/>
                    <a:gd name="connsiteY47" fmla="*/ 314324 h 1585912"/>
                    <a:gd name="connsiteX48" fmla="*/ 185738 w 1340394"/>
                    <a:gd name="connsiteY48" fmla="*/ 276224 h 1585912"/>
                    <a:gd name="connsiteX49" fmla="*/ 238126 w 1340394"/>
                    <a:gd name="connsiteY49" fmla="*/ 161924 h 1585912"/>
                    <a:gd name="connsiteX50" fmla="*/ 319086 w 1340394"/>
                    <a:gd name="connsiteY50" fmla="*/ 95250 h 1585912"/>
                    <a:gd name="connsiteX51" fmla="*/ 423862 w 1340394"/>
                    <a:gd name="connsiteY51" fmla="*/ 0 h 15859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</a:cxnLst>
                  <a:rect l="l" t="t" r="r" b="b"/>
                  <a:pathLst>
                    <a:path w="1340394" h="1585912">
                      <a:moveTo>
                        <a:pt x="423862" y="0"/>
                      </a:moveTo>
                      <a:lnTo>
                        <a:pt x="581026" y="80962"/>
                      </a:lnTo>
                      <a:lnTo>
                        <a:pt x="604838" y="157162"/>
                      </a:lnTo>
                      <a:lnTo>
                        <a:pt x="733426" y="180976"/>
                      </a:lnTo>
                      <a:lnTo>
                        <a:pt x="904874" y="161924"/>
                      </a:lnTo>
                      <a:lnTo>
                        <a:pt x="990598" y="266700"/>
                      </a:lnTo>
                      <a:lnTo>
                        <a:pt x="952502" y="338136"/>
                      </a:lnTo>
                      <a:lnTo>
                        <a:pt x="1009650" y="357188"/>
                      </a:lnTo>
                      <a:lnTo>
                        <a:pt x="1119190" y="276224"/>
                      </a:lnTo>
                      <a:lnTo>
                        <a:pt x="1219198" y="314324"/>
                      </a:lnTo>
                      <a:lnTo>
                        <a:pt x="1219198" y="385762"/>
                      </a:lnTo>
                      <a:lnTo>
                        <a:pt x="1340394" y="478770"/>
                      </a:lnTo>
                      <a:lnTo>
                        <a:pt x="1333502" y="547688"/>
                      </a:lnTo>
                      <a:lnTo>
                        <a:pt x="1276350" y="557212"/>
                      </a:lnTo>
                      <a:lnTo>
                        <a:pt x="1181102" y="519112"/>
                      </a:lnTo>
                      <a:lnTo>
                        <a:pt x="1066798" y="528636"/>
                      </a:lnTo>
                      <a:lnTo>
                        <a:pt x="1000126" y="595312"/>
                      </a:lnTo>
                      <a:lnTo>
                        <a:pt x="1009650" y="709612"/>
                      </a:lnTo>
                      <a:lnTo>
                        <a:pt x="971550" y="738188"/>
                      </a:lnTo>
                      <a:lnTo>
                        <a:pt x="895350" y="738188"/>
                      </a:lnTo>
                      <a:lnTo>
                        <a:pt x="857250" y="852488"/>
                      </a:lnTo>
                      <a:lnTo>
                        <a:pt x="933450" y="909636"/>
                      </a:lnTo>
                      <a:lnTo>
                        <a:pt x="962538" y="909636"/>
                      </a:lnTo>
                      <a:lnTo>
                        <a:pt x="852486" y="1123950"/>
                      </a:lnTo>
                      <a:lnTo>
                        <a:pt x="900114" y="1223962"/>
                      </a:lnTo>
                      <a:lnTo>
                        <a:pt x="757238" y="1304924"/>
                      </a:lnTo>
                      <a:lnTo>
                        <a:pt x="647702" y="1276350"/>
                      </a:lnTo>
                      <a:lnTo>
                        <a:pt x="614362" y="1362076"/>
                      </a:lnTo>
                      <a:lnTo>
                        <a:pt x="576262" y="1338262"/>
                      </a:lnTo>
                      <a:lnTo>
                        <a:pt x="442914" y="1362076"/>
                      </a:lnTo>
                      <a:lnTo>
                        <a:pt x="438150" y="1495424"/>
                      </a:lnTo>
                      <a:lnTo>
                        <a:pt x="290514" y="1543050"/>
                      </a:lnTo>
                      <a:lnTo>
                        <a:pt x="276226" y="1585912"/>
                      </a:lnTo>
                      <a:lnTo>
                        <a:pt x="133350" y="1543050"/>
                      </a:lnTo>
                      <a:lnTo>
                        <a:pt x="138114" y="1447800"/>
                      </a:lnTo>
                      <a:lnTo>
                        <a:pt x="147638" y="1390650"/>
                      </a:lnTo>
                      <a:lnTo>
                        <a:pt x="0" y="1276350"/>
                      </a:lnTo>
                      <a:lnTo>
                        <a:pt x="61914" y="1262062"/>
                      </a:lnTo>
                      <a:lnTo>
                        <a:pt x="100014" y="1176336"/>
                      </a:lnTo>
                      <a:lnTo>
                        <a:pt x="266700" y="1090612"/>
                      </a:lnTo>
                      <a:lnTo>
                        <a:pt x="285750" y="971550"/>
                      </a:lnTo>
                      <a:lnTo>
                        <a:pt x="242888" y="866776"/>
                      </a:lnTo>
                      <a:lnTo>
                        <a:pt x="252414" y="719136"/>
                      </a:lnTo>
                      <a:lnTo>
                        <a:pt x="357190" y="719136"/>
                      </a:lnTo>
                      <a:lnTo>
                        <a:pt x="257174" y="481012"/>
                      </a:lnTo>
                      <a:lnTo>
                        <a:pt x="161926" y="419100"/>
                      </a:lnTo>
                      <a:lnTo>
                        <a:pt x="233362" y="366712"/>
                      </a:lnTo>
                      <a:lnTo>
                        <a:pt x="238126" y="314324"/>
                      </a:lnTo>
                      <a:lnTo>
                        <a:pt x="185738" y="276224"/>
                      </a:lnTo>
                      <a:lnTo>
                        <a:pt x="238126" y="161924"/>
                      </a:lnTo>
                      <a:lnTo>
                        <a:pt x="319086" y="95250"/>
                      </a:lnTo>
                      <a:lnTo>
                        <a:pt x="423862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" name="フリーフォーム: 図形 19">
                  <a:extLst>
                    <a:ext uri="{FF2B5EF4-FFF2-40B4-BE49-F238E27FC236}">
                      <a16:creationId xmlns:a16="http://schemas.microsoft.com/office/drawing/2014/main" id="{8E8E70F2-0A7B-41F6-88A8-30A9B5E060D8}"/>
                    </a:ext>
                  </a:extLst>
                </p:cNvPr>
                <p:cNvSpPr/>
                <p:nvPr/>
              </p:nvSpPr>
              <p:spPr>
                <a:xfrm>
                  <a:off x="30918150" y="28060650"/>
                  <a:ext cx="1114426" cy="1527616"/>
                </a:xfrm>
                <a:custGeom>
                  <a:avLst/>
                  <a:gdLst>
                    <a:gd name="connsiteX0" fmla="*/ 276226 w 1114426"/>
                    <a:gd name="connsiteY0" fmla="*/ 0 h 1527616"/>
                    <a:gd name="connsiteX1" fmla="*/ 495300 w 1114426"/>
                    <a:gd name="connsiteY1" fmla="*/ 85726 h 1527616"/>
                    <a:gd name="connsiteX2" fmla="*/ 609600 w 1114426"/>
                    <a:gd name="connsiteY2" fmla="*/ 95250 h 1527616"/>
                    <a:gd name="connsiteX3" fmla="*/ 676274 w 1114426"/>
                    <a:gd name="connsiteY3" fmla="*/ 171450 h 1527616"/>
                    <a:gd name="connsiteX4" fmla="*/ 692068 w 1114426"/>
                    <a:gd name="connsiteY4" fmla="*/ 127228 h 1527616"/>
                    <a:gd name="connsiteX5" fmla="*/ 762000 w 1114426"/>
                    <a:gd name="connsiteY5" fmla="*/ 190500 h 1527616"/>
                    <a:gd name="connsiteX6" fmla="*/ 752474 w 1114426"/>
                    <a:gd name="connsiteY6" fmla="*/ 366714 h 1527616"/>
                    <a:gd name="connsiteX7" fmla="*/ 690562 w 1114426"/>
                    <a:gd name="connsiteY7" fmla="*/ 442914 h 1527616"/>
                    <a:gd name="connsiteX8" fmla="*/ 833438 w 1114426"/>
                    <a:gd name="connsiteY8" fmla="*/ 638174 h 1527616"/>
                    <a:gd name="connsiteX9" fmla="*/ 838200 w 1114426"/>
                    <a:gd name="connsiteY9" fmla="*/ 757238 h 1527616"/>
                    <a:gd name="connsiteX10" fmla="*/ 852488 w 1114426"/>
                    <a:gd name="connsiteY10" fmla="*/ 795338 h 1527616"/>
                    <a:gd name="connsiteX11" fmla="*/ 1057274 w 1114426"/>
                    <a:gd name="connsiteY11" fmla="*/ 823914 h 1527616"/>
                    <a:gd name="connsiteX12" fmla="*/ 1066800 w 1114426"/>
                    <a:gd name="connsiteY12" fmla="*/ 876300 h 1527616"/>
                    <a:gd name="connsiteX13" fmla="*/ 1052514 w 1114426"/>
                    <a:gd name="connsiteY13" fmla="*/ 933450 h 1527616"/>
                    <a:gd name="connsiteX14" fmla="*/ 1104900 w 1114426"/>
                    <a:gd name="connsiteY14" fmla="*/ 976314 h 1527616"/>
                    <a:gd name="connsiteX15" fmla="*/ 1081088 w 1114426"/>
                    <a:gd name="connsiteY15" fmla="*/ 1014414 h 1527616"/>
                    <a:gd name="connsiteX16" fmla="*/ 1114426 w 1114426"/>
                    <a:gd name="connsiteY16" fmla="*/ 1081088 h 1527616"/>
                    <a:gd name="connsiteX17" fmla="*/ 1033462 w 1114426"/>
                    <a:gd name="connsiteY17" fmla="*/ 1138238 h 1527616"/>
                    <a:gd name="connsiteX18" fmla="*/ 976314 w 1114426"/>
                    <a:gd name="connsiteY18" fmla="*/ 1138238 h 1527616"/>
                    <a:gd name="connsiteX19" fmla="*/ 942974 w 1114426"/>
                    <a:gd name="connsiteY19" fmla="*/ 1176338 h 1527616"/>
                    <a:gd name="connsiteX20" fmla="*/ 981074 w 1114426"/>
                    <a:gd name="connsiteY20" fmla="*/ 1238250 h 1527616"/>
                    <a:gd name="connsiteX21" fmla="*/ 966788 w 1114426"/>
                    <a:gd name="connsiteY21" fmla="*/ 1271588 h 1527616"/>
                    <a:gd name="connsiteX22" fmla="*/ 900114 w 1114426"/>
                    <a:gd name="connsiteY22" fmla="*/ 1266826 h 1527616"/>
                    <a:gd name="connsiteX23" fmla="*/ 852488 w 1114426"/>
                    <a:gd name="connsiteY23" fmla="*/ 1190626 h 1527616"/>
                    <a:gd name="connsiteX24" fmla="*/ 804862 w 1114426"/>
                    <a:gd name="connsiteY24" fmla="*/ 1214438 h 1527616"/>
                    <a:gd name="connsiteX25" fmla="*/ 728662 w 1114426"/>
                    <a:gd name="connsiteY25" fmla="*/ 1214438 h 1527616"/>
                    <a:gd name="connsiteX26" fmla="*/ 704850 w 1114426"/>
                    <a:gd name="connsiteY26" fmla="*/ 1281114 h 1527616"/>
                    <a:gd name="connsiteX27" fmla="*/ 709614 w 1114426"/>
                    <a:gd name="connsiteY27" fmla="*/ 1362074 h 1527616"/>
                    <a:gd name="connsiteX28" fmla="*/ 661988 w 1114426"/>
                    <a:gd name="connsiteY28" fmla="*/ 1357314 h 1527616"/>
                    <a:gd name="connsiteX29" fmla="*/ 633414 w 1114426"/>
                    <a:gd name="connsiteY29" fmla="*/ 1409700 h 1527616"/>
                    <a:gd name="connsiteX30" fmla="*/ 590550 w 1114426"/>
                    <a:gd name="connsiteY30" fmla="*/ 1423988 h 1527616"/>
                    <a:gd name="connsiteX31" fmla="*/ 561974 w 1114426"/>
                    <a:gd name="connsiteY31" fmla="*/ 1462088 h 1527616"/>
                    <a:gd name="connsiteX32" fmla="*/ 557214 w 1114426"/>
                    <a:gd name="connsiteY32" fmla="*/ 1509714 h 1527616"/>
                    <a:gd name="connsiteX33" fmla="*/ 480484 w 1114426"/>
                    <a:gd name="connsiteY33" fmla="*/ 1527616 h 1527616"/>
                    <a:gd name="connsiteX34" fmla="*/ 390526 w 1114426"/>
                    <a:gd name="connsiteY34" fmla="*/ 1400174 h 1527616"/>
                    <a:gd name="connsiteX35" fmla="*/ 381000 w 1114426"/>
                    <a:gd name="connsiteY35" fmla="*/ 1314450 h 1527616"/>
                    <a:gd name="connsiteX36" fmla="*/ 333374 w 1114426"/>
                    <a:gd name="connsiteY36" fmla="*/ 1190626 h 1527616"/>
                    <a:gd name="connsiteX37" fmla="*/ 361950 w 1114426"/>
                    <a:gd name="connsiteY37" fmla="*/ 1066800 h 1527616"/>
                    <a:gd name="connsiteX38" fmla="*/ 238126 w 1114426"/>
                    <a:gd name="connsiteY38" fmla="*/ 904874 h 1527616"/>
                    <a:gd name="connsiteX39" fmla="*/ 200026 w 1114426"/>
                    <a:gd name="connsiteY39" fmla="*/ 923926 h 1527616"/>
                    <a:gd name="connsiteX40" fmla="*/ 85726 w 1114426"/>
                    <a:gd name="connsiteY40" fmla="*/ 904874 h 1527616"/>
                    <a:gd name="connsiteX41" fmla="*/ 95250 w 1114426"/>
                    <a:gd name="connsiteY41" fmla="*/ 742950 h 1527616"/>
                    <a:gd name="connsiteX42" fmla="*/ 85726 w 1114426"/>
                    <a:gd name="connsiteY42" fmla="*/ 657226 h 1527616"/>
                    <a:gd name="connsiteX43" fmla="*/ 0 w 1114426"/>
                    <a:gd name="connsiteY43" fmla="*/ 638174 h 1527616"/>
                    <a:gd name="connsiteX44" fmla="*/ 0 w 1114426"/>
                    <a:gd name="connsiteY44" fmla="*/ 533400 h 1527616"/>
                    <a:gd name="connsiteX45" fmla="*/ 19050 w 1114426"/>
                    <a:gd name="connsiteY45" fmla="*/ 409574 h 1527616"/>
                    <a:gd name="connsiteX46" fmla="*/ 114300 w 1114426"/>
                    <a:gd name="connsiteY46" fmla="*/ 276226 h 1527616"/>
                    <a:gd name="connsiteX47" fmla="*/ 133350 w 1114426"/>
                    <a:gd name="connsiteY47" fmla="*/ 152400 h 1527616"/>
                    <a:gd name="connsiteX48" fmla="*/ 142874 w 1114426"/>
                    <a:gd name="connsiteY48" fmla="*/ 66674 h 1527616"/>
                    <a:gd name="connsiteX49" fmla="*/ 276226 w 1114426"/>
                    <a:gd name="connsiteY49" fmla="*/ 0 h 15276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</a:cxnLst>
                  <a:rect l="l" t="t" r="r" b="b"/>
                  <a:pathLst>
                    <a:path w="1114426" h="1527616">
                      <a:moveTo>
                        <a:pt x="276226" y="0"/>
                      </a:moveTo>
                      <a:lnTo>
                        <a:pt x="495300" y="85726"/>
                      </a:lnTo>
                      <a:lnTo>
                        <a:pt x="609600" y="95250"/>
                      </a:lnTo>
                      <a:lnTo>
                        <a:pt x="676274" y="171450"/>
                      </a:lnTo>
                      <a:lnTo>
                        <a:pt x="692068" y="127228"/>
                      </a:lnTo>
                      <a:lnTo>
                        <a:pt x="762000" y="190500"/>
                      </a:lnTo>
                      <a:lnTo>
                        <a:pt x="752474" y="366714"/>
                      </a:lnTo>
                      <a:lnTo>
                        <a:pt x="690562" y="442914"/>
                      </a:lnTo>
                      <a:lnTo>
                        <a:pt x="833438" y="638174"/>
                      </a:lnTo>
                      <a:lnTo>
                        <a:pt x="838200" y="757238"/>
                      </a:lnTo>
                      <a:lnTo>
                        <a:pt x="852488" y="795338"/>
                      </a:lnTo>
                      <a:lnTo>
                        <a:pt x="1057274" y="823914"/>
                      </a:lnTo>
                      <a:lnTo>
                        <a:pt x="1066800" y="876300"/>
                      </a:lnTo>
                      <a:lnTo>
                        <a:pt x="1052514" y="933450"/>
                      </a:lnTo>
                      <a:lnTo>
                        <a:pt x="1104900" y="976314"/>
                      </a:lnTo>
                      <a:lnTo>
                        <a:pt x="1081088" y="1014414"/>
                      </a:lnTo>
                      <a:lnTo>
                        <a:pt x="1114426" y="1081088"/>
                      </a:lnTo>
                      <a:lnTo>
                        <a:pt x="1033462" y="1138238"/>
                      </a:lnTo>
                      <a:lnTo>
                        <a:pt x="976314" y="1138238"/>
                      </a:lnTo>
                      <a:lnTo>
                        <a:pt x="942974" y="1176338"/>
                      </a:lnTo>
                      <a:lnTo>
                        <a:pt x="981074" y="1238250"/>
                      </a:lnTo>
                      <a:lnTo>
                        <a:pt x="966788" y="1271588"/>
                      </a:lnTo>
                      <a:lnTo>
                        <a:pt x="900114" y="1266826"/>
                      </a:lnTo>
                      <a:lnTo>
                        <a:pt x="852488" y="1190626"/>
                      </a:lnTo>
                      <a:lnTo>
                        <a:pt x="804862" y="1214438"/>
                      </a:lnTo>
                      <a:lnTo>
                        <a:pt x="728662" y="1214438"/>
                      </a:lnTo>
                      <a:lnTo>
                        <a:pt x="704850" y="1281114"/>
                      </a:lnTo>
                      <a:lnTo>
                        <a:pt x="709614" y="1362074"/>
                      </a:lnTo>
                      <a:lnTo>
                        <a:pt x="661988" y="1357314"/>
                      </a:lnTo>
                      <a:lnTo>
                        <a:pt x="633414" y="1409700"/>
                      </a:lnTo>
                      <a:lnTo>
                        <a:pt x="590550" y="1423988"/>
                      </a:lnTo>
                      <a:lnTo>
                        <a:pt x="561974" y="1462088"/>
                      </a:lnTo>
                      <a:lnTo>
                        <a:pt x="557214" y="1509714"/>
                      </a:lnTo>
                      <a:lnTo>
                        <a:pt x="480484" y="1527616"/>
                      </a:lnTo>
                      <a:lnTo>
                        <a:pt x="390526" y="1400174"/>
                      </a:lnTo>
                      <a:lnTo>
                        <a:pt x="381000" y="1314450"/>
                      </a:lnTo>
                      <a:lnTo>
                        <a:pt x="333374" y="1190626"/>
                      </a:lnTo>
                      <a:lnTo>
                        <a:pt x="361950" y="1066800"/>
                      </a:lnTo>
                      <a:lnTo>
                        <a:pt x="238126" y="904874"/>
                      </a:lnTo>
                      <a:lnTo>
                        <a:pt x="200026" y="923926"/>
                      </a:lnTo>
                      <a:lnTo>
                        <a:pt x="85726" y="904874"/>
                      </a:lnTo>
                      <a:lnTo>
                        <a:pt x="95250" y="742950"/>
                      </a:lnTo>
                      <a:lnTo>
                        <a:pt x="85726" y="657226"/>
                      </a:lnTo>
                      <a:lnTo>
                        <a:pt x="0" y="638174"/>
                      </a:lnTo>
                      <a:lnTo>
                        <a:pt x="0" y="533400"/>
                      </a:lnTo>
                      <a:lnTo>
                        <a:pt x="19050" y="409574"/>
                      </a:lnTo>
                      <a:lnTo>
                        <a:pt x="114300" y="276226"/>
                      </a:lnTo>
                      <a:lnTo>
                        <a:pt x="133350" y="152400"/>
                      </a:lnTo>
                      <a:lnTo>
                        <a:pt x="142874" y="66674"/>
                      </a:lnTo>
                      <a:lnTo>
                        <a:pt x="276226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" name="フリーフォーム: 図形 20">
                  <a:extLst>
                    <a:ext uri="{FF2B5EF4-FFF2-40B4-BE49-F238E27FC236}">
                      <a16:creationId xmlns:a16="http://schemas.microsoft.com/office/drawing/2014/main" id="{16FEA7A5-FE10-44C2-8DD0-29616CA0341E}"/>
                    </a:ext>
                  </a:extLst>
                </p:cNvPr>
                <p:cNvSpPr/>
                <p:nvPr/>
              </p:nvSpPr>
              <p:spPr>
                <a:xfrm>
                  <a:off x="33880424" y="29003624"/>
                  <a:ext cx="1047752" cy="1171576"/>
                </a:xfrm>
                <a:custGeom>
                  <a:avLst/>
                  <a:gdLst>
                    <a:gd name="connsiteX0" fmla="*/ 285752 w 1047752"/>
                    <a:gd name="connsiteY0" fmla="*/ 0 h 1171576"/>
                    <a:gd name="connsiteX1" fmla="*/ 304800 w 1047752"/>
                    <a:gd name="connsiteY1" fmla="*/ 38100 h 1171576"/>
                    <a:gd name="connsiteX2" fmla="*/ 304800 w 1047752"/>
                    <a:gd name="connsiteY2" fmla="*/ 138114 h 1171576"/>
                    <a:gd name="connsiteX3" fmla="*/ 423864 w 1047752"/>
                    <a:gd name="connsiteY3" fmla="*/ 147640 h 1171576"/>
                    <a:gd name="connsiteX4" fmla="*/ 433388 w 1047752"/>
                    <a:gd name="connsiteY4" fmla="*/ 233364 h 1171576"/>
                    <a:gd name="connsiteX5" fmla="*/ 504824 w 1047752"/>
                    <a:gd name="connsiteY5" fmla="*/ 242888 h 1171576"/>
                    <a:gd name="connsiteX6" fmla="*/ 571500 w 1047752"/>
                    <a:gd name="connsiteY6" fmla="*/ 338140 h 1171576"/>
                    <a:gd name="connsiteX7" fmla="*/ 771528 w 1047752"/>
                    <a:gd name="connsiteY7" fmla="*/ 404814 h 1171576"/>
                    <a:gd name="connsiteX8" fmla="*/ 752476 w 1047752"/>
                    <a:gd name="connsiteY8" fmla="*/ 423864 h 1171576"/>
                    <a:gd name="connsiteX9" fmla="*/ 542928 w 1047752"/>
                    <a:gd name="connsiteY9" fmla="*/ 457200 h 1171576"/>
                    <a:gd name="connsiteX10" fmla="*/ 600076 w 1047752"/>
                    <a:gd name="connsiteY10" fmla="*/ 600076 h 1171576"/>
                    <a:gd name="connsiteX11" fmla="*/ 685800 w 1047752"/>
                    <a:gd name="connsiteY11" fmla="*/ 695326 h 1171576"/>
                    <a:gd name="connsiteX12" fmla="*/ 771528 w 1047752"/>
                    <a:gd name="connsiteY12" fmla="*/ 628652 h 1171576"/>
                    <a:gd name="connsiteX13" fmla="*/ 842964 w 1047752"/>
                    <a:gd name="connsiteY13" fmla="*/ 642940 h 1171576"/>
                    <a:gd name="connsiteX14" fmla="*/ 947740 w 1047752"/>
                    <a:gd name="connsiteY14" fmla="*/ 547688 h 1171576"/>
                    <a:gd name="connsiteX15" fmla="*/ 1006436 w 1047752"/>
                    <a:gd name="connsiteY15" fmla="*/ 570836 h 1171576"/>
                    <a:gd name="connsiteX16" fmla="*/ 1000128 w 1047752"/>
                    <a:gd name="connsiteY16" fmla="*/ 571500 h 1171576"/>
                    <a:gd name="connsiteX17" fmla="*/ 1047752 w 1047752"/>
                    <a:gd name="connsiteY17" fmla="*/ 666752 h 1171576"/>
                    <a:gd name="connsiteX18" fmla="*/ 1038224 w 1047752"/>
                    <a:gd name="connsiteY18" fmla="*/ 828676 h 1171576"/>
                    <a:gd name="connsiteX19" fmla="*/ 923928 w 1047752"/>
                    <a:gd name="connsiteY19" fmla="*/ 885826 h 1171576"/>
                    <a:gd name="connsiteX20" fmla="*/ 933040 w 1047752"/>
                    <a:gd name="connsiteY20" fmla="*/ 1004312 h 1171576"/>
                    <a:gd name="connsiteX21" fmla="*/ 809624 w 1047752"/>
                    <a:gd name="connsiteY21" fmla="*/ 990600 h 1171576"/>
                    <a:gd name="connsiteX22" fmla="*/ 762000 w 1047752"/>
                    <a:gd name="connsiteY22" fmla="*/ 1047752 h 1171576"/>
                    <a:gd name="connsiteX23" fmla="*/ 542928 w 1047752"/>
                    <a:gd name="connsiteY23" fmla="*/ 1171576 h 1171576"/>
                    <a:gd name="connsiteX24" fmla="*/ 447676 w 1047752"/>
                    <a:gd name="connsiteY24" fmla="*/ 1162052 h 1171576"/>
                    <a:gd name="connsiteX25" fmla="*/ 361952 w 1047752"/>
                    <a:gd name="connsiteY25" fmla="*/ 1076326 h 1171576"/>
                    <a:gd name="connsiteX26" fmla="*/ 304800 w 1047752"/>
                    <a:gd name="connsiteY26" fmla="*/ 1085852 h 1171576"/>
                    <a:gd name="connsiteX27" fmla="*/ 161928 w 1047752"/>
                    <a:gd name="connsiteY27" fmla="*/ 962026 h 1171576"/>
                    <a:gd name="connsiteX28" fmla="*/ 228600 w 1047752"/>
                    <a:gd name="connsiteY28" fmla="*/ 900114 h 1171576"/>
                    <a:gd name="connsiteX29" fmla="*/ 314328 w 1047752"/>
                    <a:gd name="connsiteY29" fmla="*/ 876300 h 1171576"/>
                    <a:gd name="connsiteX30" fmla="*/ 261940 w 1047752"/>
                    <a:gd name="connsiteY30" fmla="*/ 790576 h 1171576"/>
                    <a:gd name="connsiteX31" fmla="*/ 161928 w 1047752"/>
                    <a:gd name="connsiteY31" fmla="*/ 790576 h 1171576"/>
                    <a:gd name="connsiteX32" fmla="*/ 161928 w 1047752"/>
                    <a:gd name="connsiteY32" fmla="*/ 747714 h 1171576"/>
                    <a:gd name="connsiteX33" fmla="*/ 219076 w 1047752"/>
                    <a:gd name="connsiteY33" fmla="*/ 704852 h 1171576"/>
                    <a:gd name="connsiteX34" fmla="*/ 290512 w 1047752"/>
                    <a:gd name="connsiteY34" fmla="*/ 495300 h 1171576"/>
                    <a:gd name="connsiteX35" fmla="*/ 238128 w 1047752"/>
                    <a:gd name="connsiteY35" fmla="*/ 428626 h 1171576"/>
                    <a:gd name="connsiteX36" fmla="*/ 233364 w 1047752"/>
                    <a:gd name="connsiteY36" fmla="*/ 376240 h 1171576"/>
                    <a:gd name="connsiteX37" fmla="*/ 190500 w 1047752"/>
                    <a:gd name="connsiteY37" fmla="*/ 376240 h 1171576"/>
                    <a:gd name="connsiteX38" fmla="*/ 147640 w 1047752"/>
                    <a:gd name="connsiteY38" fmla="*/ 319088 h 1171576"/>
                    <a:gd name="connsiteX39" fmla="*/ 100016 w 1047752"/>
                    <a:gd name="connsiteY39" fmla="*/ 352426 h 1171576"/>
                    <a:gd name="connsiteX40" fmla="*/ 0 w 1047752"/>
                    <a:gd name="connsiteY40" fmla="*/ 280988 h 1171576"/>
                    <a:gd name="connsiteX41" fmla="*/ 33340 w 1047752"/>
                    <a:gd name="connsiteY41" fmla="*/ 176214 h 1171576"/>
                    <a:gd name="connsiteX42" fmla="*/ 95252 w 1047752"/>
                    <a:gd name="connsiteY42" fmla="*/ 171452 h 1171576"/>
                    <a:gd name="connsiteX43" fmla="*/ 38100 w 1047752"/>
                    <a:gd name="connsiteY43" fmla="*/ 52388 h 1171576"/>
                    <a:gd name="connsiteX44" fmla="*/ 190500 w 1047752"/>
                    <a:gd name="connsiteY44" fmla="*/ 42864 h 1171576"/>
                    <a:gd name="connsiteX45" fmla="*/ 285752 w 1047752"/>
                    <a:gd name="connsiteY45" fmla="*/ 0 h 11715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1047752" h="1171576">
                      <a:moveTo>
                        <a:pt x="285752" y="0"/>
                      </a:moveTo>
                      <a:lnTo>
                        <a:pt x="304800" y="38100"/>
                      </a:lnTo>
                      <a:lnTo>
                        <a:pt x="304800" y="138114"/>
                      </a:lnTo>
                      <a:lnTo>
                        <a:pt x="423864" y="147640"/>
                      </a:lnTo>
                      <a:lnTo>
                        <a:pt x="433388" y="233364"/>
                      </a:lnTo>
                      <a:lnTo>
                        <a:pt x="504824" y="242888"/>
                      </a:lnTo>
                      <a:lnTo>
                        <a:pt x="571500" y="338140"/>
                      </a:lnTo>
                      <a:lnTo>
                        <a:pt x="771528" y="404814"/>
                      </a:lnTo>
                      <a:lnTo>
                        <a:pt x="752476" y="423864"/>
                      </a:lnTo>
                      <a:lnTo>
                        <a:pt x="542928" y="457200"/>
                      </a:lnTo>
                      <a:lnTo>
                        <a:pt x="600076" y="600076"/>
                      </a:lnTo>
                      <a:lnTo>
                        <a:pt x="685800" y="695326"/>
                      </a:lnTo>
                      <a:lnTo>
                        <a:pt x="771528" y="628652"/>
                      </a:lnTo>
                      <a:lnTo>
                        <a:pt x="842964" y="642940"/>
                      </a:lnTo>
                      <a:lnTo>
                        <a:pt x="947740" y="547688"/>
                      </a:lnTo>
                      <a:lnTo>
                        <a:pt x="1006436" y="570836"/>
                      </a:lnTo>
                      <a:lnTo>
                        <a:pt x="1000128" y="571500"/>
                      </a:lnTo>
                      <a:lnTo>
                        <a:pt x="1047752" y="666752"/>
                      </a:lnTo>
                      <a:lnTo>
                        <a:pt x="1038224" y="828676"/>
                      </a:lnTo>
                      <a:lnTo>
                        <a:pt x="923928" y="885826"/>
                      </a:lnTo>
                      <a:lnTo>
                        <a:pt x="933040" y="1004312"/>
                      </a:lnTo>
                      <a:lnTo>
                        <a:pt x="809624" y="990600"/>
                      </a:lnTo>
                      <a:lnTo>
                        <a:pt x="762000" y="1047752"/>
                      </a:lnTo>
                      <a:lnTo>
                        <a:pt x="542928" y="1171576"/>
                      </a:lnTo>
                      <a:lnTo>
                        <a:pt x="447676" y="1162052"/>
                      </a:lnTo>
                      <a:lnTo>
                        <a:pt x="361952" y="1076326"/>
                      </a:lnTo>
                      <a:lnTo>
                        <a:pt x="304800" y="1085852"/>
                      </a:lnTo>
                      <a:lnTo>
                        <a:pt x="161928" y="962026"/>
                      </a:lnTo>
                      <a:lnTo>
                        <a:pt x="228600" y="900114"/>
                      </a:lnTo>
                      <a:lnTo>
                        <a:pt x="314328" y="876300"/>
                      </a:lnTo>
                      <a:lnTo>
                        <a:pt x="261940" y="790576"/>
                      </a:lnTo>
                      <a:lnTo>
                        <a:pt x="161928" y="790576"/>
                      </a:lnTo>
                      <a:lnTo>
                        <a:pt x="161928" y="747714"/>
                      </a:lnTo>
                      <a:lnTo>
                        <a:pt x="219076" y="704852"/>
                      </a:lnTo>
                      <a:lnTo>
                        <a:pt x="290512" y="495300"/>
                      </a:lnTo>
                      <a:lnTo>
                        <a:pt x="238128" y="428626"/>
                      </a:lnTo>
                      <a:lnTo>
                        <a:pt x="233364" y="376240"/>
                      </a:lnTo>
                      <a:lnTo>
                        <a:pt x="190500" y="376240"/>
                      </a:lnTo>
                      <a:lnTo>
                        <a:pt x="147640" y="319088"/>
                      </a:lnTo>
                      <a:lnTo>
                        <a:pt x="100016" y="352426"/>
                      </a:lnTo>
                      <a:lnTo>
                        <a:pt x="0" y="280988"/>
                      </a:lnTo>
                      <a:lnTo>
                        <a:pt x="33340" y="176214"/>
                      </a:lnTo>
                      <a:lnTo>
                        <a:pt x="95252" y="171452"/>
                      </a:lnTo>
                      <a:lnTo>
                        <a:pt x="38100" y="52388"/>
                      </a:lnTo>
                      <a:lnTo>
                        <a:pt x="190500" y="42864"/>
                      </a:lnTo>
                      <a:lnTo>
                        <a:pt x="285752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" name="フリーフォーム: 図形 21">
                  <a:extLst>
                    <a:ext uri="{FF2B5EF4-FFF2-40B4-BE49-F238E27FC236}">
                      <a16:creationId xmlns:a16="http://schemas.microsoft.com/office/drawing/2014/main" id="{3A216E9F-7BA5-45E3-818E-9AD89F66BB16}"/>
                    </a:ext>
                  </a:extLst>
                </p:cNvPr>
                <p:cNvSpPr/>
                <p:nvPr/>
              </p:nvSpPr>
              <p:spPr>
                <a:xfrm>
                  <a:off x="33223200" y="29560838"/>
                  <a:ext cx="414336" cy="426372"/>
                </a:xfrm>
                <a:custGeom>
                  <a:avLst/>
                  <a:gdLst>
                    <a:gd name="connsiteX0" fmla="*/ 100012 w 414336"/>
                    <a:gd name="connsiteY0" fmla="*/ 0 h 426372"/>
                    <a:gd name="connsiteX1" fmla="*/ 157164 w 414336"/>
                    <a:gd name="connsiteY1" fmla="*/ 85726 h 426372"/>
                    <a:gd name="connsiteX2" fmla="*/ 242888 w 414336"/>
                    <a:gd name="connsiteY2" fmla="*/ 90486 h 426372"/>
                    <a:gd name="connsiteX3" fmla="*/ 280988 w 414336"/>
                    <a:gd name="connsiteY3" fmla="*/ 38100 h 426372"/>
                    <a:gd name="connsiteX4" fmla="*/ 352424 w 414336"/>
                    <a:gd name="connsiteY4" fmla="*/ 95250 h 426372"/>
                    <a:gd name="connsiteX5" fmla="*/ 366712 w 414336"/>
                    <a:gd name="connsiteY5" fmla="*/ 157162 h 426372"/>
                    <a:gd name="connsiteX6" fmla="*/ 319088 w 414336"/>
                    <a:gd name="connsiteY6" fmla="*/ 219074 h 426372"/>
                    <a:gd name="connsiteX7" fmla="*/ 381000 w 414336"/>
                    <a:gd name="connsiteY7" fmla="*/ 257174 h 426372"/>
                    <a:gd name="connsiteX8" fmla="*/ 381000 w 414336"/>
                    <a:gd name="connsiteY8" fmla="*/ 304800 h 426372"/>
                    <a:gd name="connsiteX9" fmla="*/ 414336 w 414336"/>
                    <a:gd name="connsiteY9" fmla="*/ 328612 h 426372"/>
                    <a:gd name="connsiteX10" fmla="*/ 404812 w 414336"/>
                    <a:gd name="connsiteY10" fmla="*/ 419100 h 426372"/>
                    <a:gd name="connsiteX11" fmla="*/ 394768 w 414336"/>
                    <a:gd name="connsiteY11" fmla="*/ 426372 h 426372"/>
                    <a:gd name="connsiteX12" fmla="*/ 228600 w 414336"/>
                    <a:gd name="connsiteY12" fmla="*/ 347662 h 426372"/>
                    <a:gd name="connsiteX13" fmla="*/ 161924 w 414336"/>
                    <a:gd name="connsiteY13" fmla="*/ 385762 h 426372"/>
                    <a:gd name="connsiteX14" fmla="*/ 114300 w 414336"/>
                    <a:gd name="connsiteY14" fmla="*/ 357186 h 426372"/>
                    <a:gd name="connsiteX15" fmla="*/ 76200 w 414336"/>
                    <a:gd name="connsiteY15" fmla="*/ 347662 h 426372"/>
                    <a:gd name="connsiteX16" fmla="*/ 95250 w 414336"/>
                    <a:gd name="connsiteY16" fmla="*/ 233362 h 426372"/>
                    <a:gd name="connsiteX17" fmla="*/ 0 w 414336"/>
                    <a:gd name="connsiteY17" fmla="*/ 214312 h 426372"/>
                    <a:gd name="connsiteX18" fmla="*/ 19050 w 414336"/>
                    <a:gd name="connsiteY18" fmla="*/ 119062 h 426372"/>
                    <a:gd name="connsiteX19" fmla="*/ 6948 w 414336"/>
                    <a:gd name="connsiteY19" fmla="*/ 109986 h 426372"/>
                    <a:gd name="connsiteX20" fmla="*/ 100012 w 414336"/>
                    <a:gd name="connsiteY20" fmla="*/ 0 h 426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414336" h="426372">
                      <a:moveTo>
                        <a:pt x="100012" y="0"/>
                      </a:moveTo>
                      <a:lnTo>
                        <a:pt x="157164" y="85726"/>
                      </a:lnTo>
                      <a:lnTo>
                        <a:pt x="242888" y="90486"/>
                      </a:lnTo>
                      <a:lnTo>
                        <a:pt x="280988" y="38100"/>
                      </a:lnTo>
                      <a:lnTo>
                        <a:pt x="352424" y="95250"/>
                      </a:lnTo>
                      <a:lnTo>
                        <a:pt x="366712" y="157162"/>
                      </a:lnTo>
                      <a:lnTo>
                        <a:pt x="319088" y="219074"/>
                      </a:lnTo>
                      <a:lnTo>
                        <a:pt x="381000" y="257174"/>
                      </a:lnTo>
                      <a:lnTo>
                        <a:pt x="381000" y="304800"/>
                      </a:lnTo>
                      <a:lnTo>
                        <a:pt x="414336" y="328612"/>
                      </a:lnTo>
                      <a:lnTo>
                        <a:pt x="404812" y="419100"/>
                      </a:lnTo>
                      <a:lnTo>
                        <a:pt x="394768" y="426372"/>
                      </a:lnTo>
                      <a:lnTo>
                        <a:pt x="228600" y="347662"/>
                      </a:lnTo>
                      <a:lnTo>
                        <a:pt x="161924" y="385762"/>
                      </a:lnTo>
                      <a:lnTo>
                        <a:pt x="114300" y="357186"/>
                      </a:lnTo>
                      <a:lnTo>
                        <a:pt x="76200" y="347662"/>
                      </a:lnTo>
                      <a:lnTo>
                        <a:pt x="95250" y="233362"/>
                      </a:lnTo>
                      <a:lnTo>
                        <a:pt x="0" y="214312"/>
                      </a:lnTo>
                      <a:lnTo>
                        <a:pt x="19050" y="119062"/>
                      </a:lnTo>
                      <a:lnTo>
                        <a:pt x="6948" y="109986"/>
                      </a:lnTo>
                      <a:lnTo>
                        <a:pt x="100012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" name="フリーフォーム: 図形 22">
                  <a:extLst>
                    <a:ext uri="{FF2B5EF4-FFF2-40B4-BE49-F238E27FC236}">
                      <a16:creationId xmlns:a16="http://schemas.microsoft.com/office/drawing/2014/main" id="{3B0544A1-38F5-4716-89E1-44C9036EF275}"/>
                    </a:ext>
                  </a:extLst>
                </p:cNvPr>
                <p:cNvSpPr/>
                <p:nvPr/>
              </p:nvSpPr>
              <p:spPr>
                <a:xfrm>
                  <a:off x="31222950" y="29708476"/>
                  <a:ext cx="452438" cy="523874"/>
                </a:xfrm>
                <a:custGeom>
                  <a:avLst/>
                  <a:gdLst>
                    <a:gd name="connsiteX0" fmla="*/ 304800 w 452438"/>
                    <a:gd name="connsiteY0" fmla="*/ 0 h 523874"/>
                    <a:gd name="connsiteX1" fmla="*/ 366714 w 452438"/>
                    <a:gd name="connsiteY1" fmla="*/ 23812 h 523874"/>
                    <a:gd name="connsiteX2" fmla="*/ 409574 w 452438"/>
                    <a:gd name="connsiteY2" fmla="*/ 52388 h 523874"/>
                    <a:gd name="connsiteX3" fmla="*/ 438150 w 452438"/>
                    <a:gd name="connsiteY3" fmla="*/ 100012 h 523874"/>
                    <a:gd name="connsiteX4" fmla="*/ 385762 w 452438"/>
                    <a:gd name="connsiteY4" fmla="*/ 123824 h 523874"/>
                    <a:gd name="connsiteX5" fmla="*/ 390526 w 452438"/>
                    <a:gd name="connsiteY5" fmla="*/ 171448 h 523874"/>
                    <a:gd name="connsiteX6" fmla="*/ 452438 w 452438"/>
                    <a:gd name="connsiteY6" fmla="*/ 242888 h 523874"/>
                    <a:gd name="connsiteX7" fmla="*/ 409574 w 452438"/>
                    <a:gd name="connsiteY7" fmla="*/ 266700 h 523874"/>
                    <a:gd name="connsiteX8" fmla="*/ 420022 w 452438"/>
                    <a:gd name="connsiteY8" fmla="*/ 381614 h 523874"/>
                    <a:gd name="connsiteX9" fmla="*/ 419100 w 452438"/>
                    <a:gd name="connsiteY9" fmla="*/ 381000 h 523874"/>
                    <a:gd name="connsiteX10" fmla="*/ 323850 w 452438"/>
                    <a:gd name="connsiteY10" fmla="*/ 466724 h 523874"/>
                    <a:gd name="connsiteX11" fmla="*/ 190500 w 452438"/>
                    <a:gd name="connsiteY11" fmla="*/ 476248 h 523874"/>
                    <a:gd name="connsiteX12" fmla="*/ 85726 w 452438"/>
                    <a:gd name="connsiteY12" fmla="*/ 523874 h 523874"/>
                    <a:gd name="connsiteX13" fmla="*/ 0 w 452438"/>
                    <a:gd name="connsiteY13" fmla="*/ 438148 h 523874"/>
                    <a:gd name="connsiteX14" fmla="*/ 0 w 452438"/>
                    <a:gd name="connsiteY14" fmla="*/ 390524 h 523874"/>
                    <a:gd name="connsiteX15" fmla="*/ 28574 w 452438"/>
                    <a:gd name="connsiteY15" fmla="*/ 333374 h 523874"/>
                    <a:gd name="connsiteX16" fmla="*/ 38100 w 452438"/>
                    <a:gd name="connsiteY16" fmla="*/ 247648 h 523874"/>
                    <a:gd name="connsiteX17" fmla="*/ 47624 w 452438"/>
                    <a:gd name="connsiteY17" fmla="*/ 209548 h 523874"/>
                    <a:gd name="connsiteX18" fmla="*/ 119062 w 452438"/>
                    <a:gd name="connsiteY18" fmla="*/ 261936 h 523874"/>
                    <a:gd name="connsiteX19" fmla="*/ 171450 w 452438"/>
                    <a:gd name="connsiteY19" fmla="*/ 152400 h 523874"/>
                    <a:gd name="connsiteX20" fmla="*/ 238126 w 452438"/>
                    <a:gd name="connsiteY20" fmla="*/ 133348 h 523874"/>
                    <a:gd name="connsiteX21" fmla="*/ 247650 w 452438"/>
                    <a:gd name="connsiteY21" fmla="*/ 61912 h 523874"/>
                    <a:gd name="connsiteX22" fmla="*/ 304800 w 452438"/>
                    <a:gd name="connsiteY22" fmla="*/ 0 h 5238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452438" h="523874">
                      <a:moveTo>
                        <a:pt x="304800" y="0"/>
                      </a:moveTo>
                      <a:lnTo>
                        <a:pt x="366714" y="23812"/>
                      </a:lnTo>
                      <a:lnTo>
                        <a:pt x="409574" y="52388"/>
                      </a:lnTo>
                      <a:lnTo>
                        <a:pt x="438150" y="100012"/>
                      </a:lnTo>
                      <a:lnTo>
                        <a:pt x="385762" y="123824"/>
                      </a:lnTo>
                      <a:lnTo>
                        <a:pt x="390526" y="171448"/>
                      </a:lnTo>
                      <a:lnTo>
                        <a:pt x="452438" y="242888"/>
                      </a:lnTo>
                      <a:lnTo>
                        <a:pt x="409574" y="266700"/>
                      </a:lnTo>
                      <a:lnTo>
                        <a:pt x="420022" y="381614"/>
                      </a:lnTo>
                      <a:lnTo>
                        <a:pt x="419100" y="381000"/>
                      </a:lnTo>
                      <a:lnTo>
                        <a:pt x="323850" y="466724"/>
                      </a:lnTo>
                      <a:lnTo>
                        <a:pt x="190500" y="476248"/>
                      </a:lnTo>
                      <a:lnTo>
                        <a:pt x="85726" y="523874"/>
                      </a:lnTo>
                      <a:lnTo>
                        <a:pt x="0" y="438148"/>
                      </a:lnTo>
                      <a:lnTo>
                        <a:pt x="0" y="390524"/>
                      </a:lnTo>
                      <a:lnTo>
                        <a:pt x="28574" y="333374"/>
                      </a:lnTo>
                      <a:lnTo>
                        <a:pt x="38100" y="247648"/>
                      </a:lnTo>
                      <a:lnTo>
                        <a:pt x="47624" y="209548"/>
                      </a:lnTo>
                      <a:lnTo>
                        <a:pt x="119062" y="261936"/>
                      </a:lnTo>
                      <a:lnTo>
                        <a:pt x="171450" y="152400"/>
                      </a:lnTo>
                      <a:lnTo>
                        <a:pt x="238126" y="133348"/>
                      </a:lnTo>
                      <a:lnTo>
                        <a:pt x="247650" y="61912"/>
                      </a:lnTo>
                      <a:lnTo>
                        <a:pt x="30480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" name="フリーフォーム: 図形 23">
                  <a:extLst>
                    <a:ext uri="{FF2B5EF4-FFF2-40B4-BE49-F238E27FC236}">
                      <a16:creationId xmlns:a16="http://schemas.microsoft.com/office/drawing/2014/main" id="{96DCD6C0-47A5-4E66-A971-59C047B76D5E}"/>
                    </a:ext>
                  </a:extLst>
                </p:cNvPr>
                <p:cNvSpPr/>
                <p:nvPr/>
              </p:nvSpPr>
              <p:spPr>
                <a:xfrm>
                  <a:off x="31689744" y="29963268"/>
                  <a:ext cx="456064" cy="564356"/>
                </a:xfrm>
                <a:custGeom>
                  <a:avLst/>
                  <a:gdLst>
                    <a:gd name="connsiteX0" fmla="*/ 402362 w 456064"/>
                    <a:gd name="connsiteY0" fmla="*/ 0 h 564356"/>
                    <a:gd name="connsiteX1" fmla="*/ 409506 w 456064"/>
                    <a:gd name="connsiteY1" fmla="*/ 64296 h 564356"/>
                    <a:gd name="connsiteX2" fmla="*/ 366170 w 456064"/>
                    <a:gd name="connsiteY2" fmla="*/ 132186 h 564356"/>
                    <a:gd name="connsiteX3" fmla="*/ 352876 w 456064"/>
                    <a:gd name="connsiteY3" fmla="*/ 125776 h 564356"/>
                    <a:gd name="connsiteX4" fmla="*/ 352876 w 456064"/>
                    <a:gd name="connsiteY4" fmla="*/ 125776 h 564356"/>
                    <a:gd name="connsiteX5" fmla="*/ 456064 w 456064"/>
                    <a:gd name="connsiteY5" fmla="*/ 175528 h 564356"/>
                    <a:gd name="connsiteX6" fmla="*/ 419032 w 456064"/>
                    <a:gd name="connsiteY6" fmla="*/ 564356 h 564356"/>
                    <a:gd name="connsiteX7" fmla="*/ 333306 w 456064"/>
                    <a:gd name="connsiteY7" fmla="*/ 526256 h 564356"/>
                    <a:gd name="connsiteX8" fmla="*/ 247580 w 456064"/>
                    <a:gd name="connsiteY8" fmla="*/ 535782 h 564356"/>
                    <a:gd name="connsiteX9" fmla="*/ 199956 w 456064"/>
                    <a:gd name="connsiteY9" fmla="*/ 469108 h 564356"/>
                    <a:gd name="connsiteX10" fmla="*/ 95180 w 456064"/>
                    <a:gd name="connsiteY10" fmla="*/ 316708 h 564356"/>
                    <a:gd name="connsiteX11" fmla="*/ 38032 w 456064"/>
                    <a:gd name="connsiteY11" fmla="*/ 183356 h 564356"/>
                    <a:gd name="connsiteX12" fmla="*/ 0 w 456064"/>
                    <a:gd name="connsiteY12" fmla="*/ 158002 h 564356"/>
                    <a:gd name="connsiteX13" fmla="*/ 52320 w 456064"/>
                    <a:gd name="connsiteY13" fmla="*/ 97632 h 564356"/>
                    <a:gd name="connsiteX14" fmla="*/ 152332 w 456064"/>
                    <a:gd name="connsiteY14" fmla="*/ 173832 h 564356"/>
                    <a:gd name="connsiteX15" fmla="*/ 195194 w 456064"/>
                    <a:gd name="connsiteY15" fmla="*/ 135732 h 564356"/>
                    <a:gd name="connsiteX16" fmla="*/ 233294 w 456064"/>
                    <a:gd name="connsiteY16" fmla="*/ 140496 h 564356"/>
                    <a:gd name="connsiteX17" fmla="*/ 314256 w 456064"/>
                    <a:gd name="connsiteY17" fmla="*/ 107156 h 564356"/>
                    <a:gd name="connsiteX18" fmla="*/ 323040 w 456064"/>
                    <a:gd name="connsiteY18" fmla="*/ 111392 h 564356"/>
                    <a:gd name="connsiteX19" fmla="*/ 323040 w 456064"/>
                    <a:gd name="connsiteY19" fmla="*/ 111392 h 564356"/>
                    <a:gd name="connsiteX20" fmla="*/ 314256 w 456064"/>
                    <a:gd name="connsiteY20" fmla="*/ 107156 h 564356"/>
                    <a:gd name="connsiteX21" fmla="*/ 308524 w 456064"/>
                    <a:gd name="connsiteY21" fmla="*/ 109516 h 564356"/>
                    <a:gd name="connsiteX22" fmla="*/ 326162 w 456064"/>
                    <a:gd name="connsiteY22" fmla="*/ 76200 h 564356"/>
                    <a:gd name="connsiteX23" fmla="*/ 338068 w 456064"/>
                    <a:gd name="connsiteY23" fmla="*/ 7144 h 564356"/>
                    <a:gd name="connsiteX0" fmla="*/ 402362 w 456064"/>
                    <a:gd name="connsiteY0" fmla="*/ 0 h 564356"/>
                    <a:gd name="connsiteX1" fmla="*/ 409506 w 456064"/>
                    <a:gd name="connsiteY1" fmla="*/ 64296 h 564356"/>
                    <a:gd name="connsiteX2" fmla="*/ 366170 w 456064"/>
                    <a:gd name="connsiteY2" fmla="*/ 132186 h 564356"/>
                    <a:gd name="connsiteX3" fmla="*/ 352876 w 456064"/>
                    <a:gd name="connsiteY3" fmla="*/ 125776 h 564356"/>
                    <a:gd name="connsiteX4" fmla="*/ 456064 w 456064"/>
                    <a:gd name="connsiteY4" fmla="*/ 175528 h 564356"/>
                    <a:gd name="connsiteX5" fmla="*/ 419032 w 456064"/>
                    <a:gd name="connsiteY5" fmla="*/ 564356 h 564356"/>
                    <a:gd name="connsiteX6" fmla="*/ 333306 w 456064"/>
                    <a:gd name="connsiteY6" fmla="*/ 526256 h 564356"/>
                    <a:gd name="connsiteX7" fmla="*/ 247580 w 456064"/>
                    <a:gd name="connsiteY7" fmla="*/ 535782 h 564356"/>
                    <a:gd name="connsiteX8" fmla="*/ 199956 w 456064"/>
                    <a:gd name="connsiteY8" fmla="*/ 469108 h 564356"/>
                    <a:gd name="connsiteX9" fmla="*/ 95180 w 456064"/>
                    <a:gd name="connsiteY9" fmla="*/ 316708 h 564356"/>
                    <a:gd name="connsiteX10" fmla="*/ 38032 w 456064"/>
                    <a:gd name="connsiteY10" fmla="*/ 183356 h 564356"/>
                    <a:gd name="connsiteX11" fmla="*/ 0 w 456064"/>
                    <a:gd name="connsiteY11" fmla="*/ 158002 h 564356"/>
                    <a:gd name="connsiteX12" fmla="*/ 52320 w 456064"/>
                    <a:gd name="connsiteY12" fmla="*/ 97632 h 564356"/>
                    <a:gd name="connsiteX13" fmla="*/ 152332 w 456064"/>
                    <a:gd name="connsiteY13" fmla="*/ 173832 h 564356"/>
                    <a:gd name="connsiteX14" fmla="*/ 195194 w 456064"/>
                    <a:gd name="connsiteY14" fmla="*/ 135732 h 564356"/>
                    <a:gd name="connsiteX15" fmla="*/ 233294 w 456064"/>
                    <a:gd name="connsiteY15" fmla="*/ 140496 h 564356"/>
                    <a:gd name="connsiteX16" fmla="*/ 314256 w 456064"/>
                    <a:gd name="connsiteY16" fmla="*/ 107156 h 564356"/>
                    <a:gd name="connsiteX17" fmla="*/ 323040 w 456064"/>
                    <a:gd name="connsiteY17" fmla="*/ 111392 h 564356"/>
                    <a:gd name="connsiteX18" fmla="*/ 323040 w 456064"/>
                    <a:gd name="connsiteY18" fmla="*/ 111392 h 564356"/>
                    <a:gd name="connsiteX19" fmla="*/ 314256 w 456064"/>
                    <a:gd name="connsiteY19" fmla="*/ 107156 h 564356"/>
                    <a:gd name="connsiteX20" fmla="*/ 308524 w 456064"/>
                    <a:gd name="connsiteY20" fmla="*/ 109516 h 564356"/>
                    <a:gd name="connsiteX21" fmla="*/ 326162 w 456064"/>
                    <a:gd name="connsiteY21" fmla="*/ 76200 h 564356"/>
                    <a:gd name="connsiteX22" fmla="*/ 338068 w 456064"/>
                    <a:gd name="connsiteY22" fmla="*/ 7144 h 564356"/>
                    <a:gd name="connsiteX23" fmla="*/ 402362 w 456064"/>
                    <a:gd name="connsiteY23" fmla="*/ 0 h 564356"/>
                    <a:gd name="connsiteX0" fmla="*/ 402362 w 456064"/>
                    <a:gd name="connsiteY0" fmla="*/ 0 h 564356"/>
                    <a:gd name="connsiteX1" fmla="*/ 409506 w 456064"/>
                    <a:gd name="connsiteY1" fmla="*/ 64296 h 564356"/>
                    <a:gd name="connsiteX2" fmla="*/ 366170 w 456064"/>
                    <a:gd name="connsiteY2" fmla="*/ 132186 h 564356"/>
                    <a:gd name="connsiteX3" fmla="*/ 456064 w 456064"/>
                    <a:gd name="connsiteY3" fmla="*/ 175528 h 564356"/>
                    <a:gd name="connsiteX4" fmla="*/ 419032 w 456064"/>
                    <a:gd name="connsiteY4" fmla="*/ 564356 h 564356"/>
                    <a:gd name="connsiteX5" fmla="*/ 333306 w 456064"/>
                    <a:gd name="connsiteY5" fmla="*/ 526256 h 564356"/>
                    <a:gd name="connsiteX6" fmla="*/ 247580 w 456064"/>
                    <a:gd name="connsiteY6" fmla="*/ 535782 h 564356"/>
                    <a:gd name="connsiteX7" fmla="*/ 199956 w 456064"/>
                    <a:gd name="connsiteY7" fmla="*/ 469108 h 564356"/>
                    <a:gd name="connsiteX8" fmla="*/ 95180 w 456064"/>
                    <a:gd name="connsiteY8" fmla="*/ 316708 h 564356"/>
                    <a:gd name="connsiteX9" fmla="*/ 38032 w 456064"/>
                    <a:gd name="connsiteY9" fmla="*/ 183356 h 564356"/>
                    <a:gd name="connsiteX10" fmla="*/ 0 w 456064"/>
                    <a:gd name="connsiteY10" fmla="*/ 158002 h 564356"/>
                    <a:gd name="connsiteX11" fmla="*/ 52320 w 456064"/>
                    <a:gd name="connsiteY11" fmla="*/ 97632 h 564356"/>
                    <a:gd name="connsiteX12" fmla="*/ 152332 w 456064"/>
                    <a:gd name="connsiteY12" fmla="*/ 173832 h 564356"/>
                    <a:gd name="connsiteX13" fmla="*/ 195194 w 456064"/>
                    <a:gd name="connsiteY13" fmla="*/ 135732 h 564356"/>
                    <a:gd name="connsiteX14" fmla="*/ 233294 w 456064"/>
                    <a:gd name="connsiteY14" fmla="*/ 140496 h 564356"/>
                    <a:gd name="connsiteX15" fmla="*/ 314256 w 456064"/>
                    <a:gd name="connsiteY15" fmla="*/ 107156 h 564356"/>
                    <a:gd name="connsiteX16" fmla="*/ 323040 w 456064"/>
                    <a:gd name="connsiteY16" fmla="*/ 111392 h 564356"/>
                    <a:gd name="connsiteX17" fmla="*/ 323040 w 456064"/>
                    <a:gd name="connsiteY17" fmla="*/ 111392 h 564356"/>
                    <a:gd name="connsiteX18" fmla="*/ 314256 w 456064"/>
                    <a:gd name="connsiteY18" fmla="*/ 107156 h 564356"/>
                    <a:gd name="connsiteX19" fmla="*/ 308524 w 456064"/>
                    <a:gd name="connsiteY19" fmla="*/ 109516 h 564356"/>
                    <a:gd name="connsiteX20" fmla="*/ 326162 w 456064"/>
                    <a:gd name="connsiteY20" fmla="*/ 76200 h 564356"/>
                    <a:gd name="connsiteX21" fmla="*/ 338068 w 456064"/>
                    <a:gd name="connsiteY21" fmla="*/ 7144 h 564356"/>
                    <a:gd name="connsiteX22" fmla="*/ 402362 w 456064"/>
                    <a:gd name="connsiteY22" fmla="*/ 0 h 564356"/>
                    <a:gd name="connsiteX0" fmla="*/ 402362 w 456064"/>
                    <a:gd name="connsiteY0" fmla="*/ 0 h 564356"/>
                    <a:gd name="connsiteX1" fmla="*/ 409506 w 456064"/>
                    <a:gd name="connsiteY1" fmla="*/ 64296 h 564356"/>
                    <a:gd name="connsiteX2" fmla="*/ 366170 w 456064"/>
                    <a:gd name="connsiteY2" fmla="*/ 132186 h 564356"/>
                    <a:gd name="connsiteX3" fmla="*/ 456064 w 456064"/>
                    <a:gd name="connsiteY3" fmla="*/ 175528 h 564356"/>
                    <a:gd name="connsiteX4" fmla="*/ 419032 w 456064"/>
                    <a:gd name="connsiteY4" fmla="*/ 564356 h 564356"/>
                    <a:gd name="connsiteX5" fmla="*/ 333306 w 456064"/>
                    <a:gd name="connsiteY5" fmla="*/ 526256 h 564356"/>
                    <a:gd name="connsiteX6" fmla="*/ 247580 w 456064"/>
                    <a:gd name="connsiteY6" fmla="*/ 535782 h 564356"/>
                    <a:gd name="connsiteX7" fmla="*/ 199956 w 456064"/>
                    <a:gd name="connsiteY7" fmla="*/ 469108 h 564356"/>
                    <a:gd name="connsiteX8" fmla="*/ 95180 w 456064"/>
                    <a:gd name="connsiteY8" fmla="*/ 316708 h 564356"/>
                    <a:gd name="connsiteX9" fmla="*/ 38032 w 456064"/>
                    <a:gd name="connsiteY9" fmla="*/ 183356 h 564356"/>
                    <a:gd name="connsiteX10" fmla="*/ 0 w 456064"/>
                    <a:gd name="connsiteY10" fmla="*/ 158002 h 564356"/>
                    <a:gd name="connsiteX11" fmla="*/ 52320 w 456064"/>
                    <a:gd name="connsiteY11" fmla="*/ 97632 h 564356"/>
                    <a:gd name="connsiteX12" fmla="*/ 152332 w 456064"/>
                    <a:gd name="connsiteY12" fmla="*/ 173832 h 564356"/>
                    <a:gd name="connsiteX13" fmla="*/ 195194 w 456064"/>
                    <a:gd name="connsiteY13" fmla="*/ 135732 h 564356"/>
                    <a:gd name="connsiteX14" fmla="*/ 233294 w 456064"/>
                    <a:gd name="connsiteY14" fmla="*/ 140496 h 564356"/>
                    <a:gd name="connsiteX15" fmla="*/ 314256 w 456064"/>
                    <a:gd name="connsiteY15" fmla="*/ 107156 h 564356"/>
                    <a:gd name="connsiteX16" fmla="*/ 323040 w 456064"/>
                    <a:gd name="connsiteY16" fmla="*/ 111392 h 564356"/>
                    <a:gd name="connsiteX17" fmla="*/ 314256 w 456064"/>
                    <a:gd name="connsiteY17" fmla="*/ 107156 h 564356"/>
                    <a:gd name="connsiteX18" fmla="*/ 308524 w 456064"/>
                    <a:gd name="connsiteY18" fmla="*/ 109516 h 564356"/>
                    <a:gd name="connsiteX19" fmla="*/ 326162 w 456064"/>
                    <a:gd name="connsiteY19" fmla="*/ 76200 h 564356"/>
                    <a:gd name="connsiteX20" fmla="*/ 338068 w 456064"/>
                    <a:gd name="connsiteY20" fmla="*/ 7144 h 564356"/>
                    <a:gd name="connsiteX21" fmla="*/ 402362 w 456064"/>
                    <a:gd name="connsiteY21" fmla="*/ 0 h 564356"/>
                    <a:gd name="connsiteX0" fmla="*/ 402362 w 456064"/>
                    <a:gd name="connsiteY0" fmla="*/ 0 h 564356"/>
                    <a:gd name="connsiteX1" fmla="*/ 409506 w 456064"/>
                    <a:gd name="connsiteY1" fmla="*/ 64296 h 564356"/>
                    <a:gd name="connsiteX2" fmla="*/ 366170 w 456064"/>
                    <a:gd name="connsiteY2" fmla="*/ 132186 h 564356"/>
                    <a:gd name="connsiteX3" fmla="*/ 456064 w 456064"/>
                    <a:gd name="connsiteY3" fmla="*/ 175528 h 564356"/>
                    <a:gd name="connsiteX4" fmla="*/ 419032 w 456064"/>
                    <a:gd name="connsiteY4" fmla="*/ 564356 h 564356"/>
                    <a:gd name="connsiteX5" fmla="*/ 333306 w 456064"/>
                    <a:gd name="connsiteY5" fmla="*/ 526256 h 564356"/>
                    <a:gd name="connsiteX6" fmla="*/ 247580 w 456064"/>
                    <a:gd name="connsiteY6" fmla="*/ 535782 h 564356"/>
                    <a:gd name="connsiteX7" fmla="*/ 199956 w 456064"/>
                    <a:gd name="connsiteY7" fmla="*/ 469108 h 564356"/>
                    <a:gd name="connsiteX8" fmla="*/ 95180 w 456064"/>
                    <a:gd name="connsiteY8" fmla="*/ 316708 h 564356"/>
                    <a:gd name="connsiteX9" fmla="*/ 38032 w 456064"/>
                    <a:gd name="connsiteY9" fmla="*/ 183356 h 564356"/>
                    <a:gd name="connsiteX10" fmla="*/ 0 w 456064"/>
                    <a:gd name="connsiteY10" fmla="*/ 158002 h 564356"/>
                    <a:gd name="connsiteX11" fmla="*/ 52320 w 456064"/>
                    <a:gd name="connsiteY11" fmla="*/ 97632 h 564356"/>
                    <a:gd name="connsiteX12" fmla="*/ 152332 w 456064"/>
                    <a:gd name="connsiteY12" fmla="*/ 173832 h 564356"/>
                    <a:gd name="connsiteX13" fmla="*/ 195194 w 456064"/>
                    <a:gd name="connsiteY13" fmla="*/ 135732 h 564356"/>
                    <a:gd name="connsiteX14" fmla="*/ 233294 w 456064"/>
                    <a:gd name="connsiteY14" fmla="*/ 140496 h 564356"/>
                    <a:gd name="connsiteX15" fmla="*/ 314256 w 456064"/>
                    <a:gd name="connsiteY15" fmla="*/ 107156 h 564356"/>
                    <a:gd name="connsiteX16" fmla="*/ 314256 w 456064"/>
                    <a:gd name="connsiteY16" fmla="*/ 107156 h 564356"/>
                    <a:gd name="connsiteX17" fmla="*/ 308524 w 456064"/>
                    <a:gd name="connsiteY17" fmla="*/ 109516 h 564356"/>
                    <a:gd name="connsiteX18" fmla="*/ 326162 w 456064"/>
                    <a:gd name="connsiteY18" fmla="*/ 76200 h 564356"/>
                    <a:gd name="connsiteX19" fmla="*/ 338068 w 456064"/>
                    <a:gd name="connsiteY19" fmla="*/ 7144 h 564356"/>
                    <a:gd name="connsiteX20" fmla="*/ 402362 w 456064"/>
                    <a:gd name="connsiteY20" fmla="*/ 0 h 564356"/>
                    <a:gd name="connsiteX0" fmla="*/ 402362 w 456064"/>
                    <a:gd name="connsiteY0" fmla="*/ 0 h 564356"/>
                    <a:gd name="connsiteX1" fmla="*/ 409506 w 456064"/>
                    <a:gd name="connsiteY1" fmla="*/ 64296 h 564356"/>
                    <a:gd name="connsiteX2" fmla="*/ 366170 w 456064"/>
                    <a:gd name="connsiteY2" fmla="*/ 132186 h 564356"/>
                    <a:gd name="connsiteX3" fmla="*/ 456064 w 456064"/>
                    <a:gd name="connsiteY3" fmla="*/ 175528 h 564356"/>
                    <a:gd name="connsiteX4" fmla="*/ 419032 w 456064"/>
                    <a:gd name="connsiteY4" fmla="*/ 564356 h 564356"/>
                    <a:gd name="connsiteX5" fmla="*/ 333306 w 456064"/>
                    <a:gd name="connsiteY5" fmla="*/ 526256 h 564356"/>
                    <a:gd name="connsiteX6" fmla="*/ 247580 w 456064"/>
                    <a:gd name="connsiteY6" fmla="*/ 535782 h 564356"/>
                    <a:gd name="connsiteX7" fmla="*/ 199956 w 456064"/>
                    <a:gd name="connsiteY7" fmla="*/ 469108 h 564356"/>
                    <a:gd name="connsiteX8" fmla="*/ 95180 w 456064"/>
                    <a:gd name="connsiteY8" fmla="*/ 316708 h 564356"/>
                    <a:gd name="connsiteX9" fmla="*/ 38032 w 456064"/>
                    <a:gd name="connsiteY9" fmla="*/ 183356 h 564356"/>
                    <a:gd name="connsiteX10" fmla="*/ 0 w 456064"/>
                    <a:gd name="connsiteY10" fmla="*/ 158002 h 564356"/>
                    <a:gd name="connsiteX11" fmla="*/ 52320 w 456064"/>
                    <a:gd name="connsiteY11" fmla="*/ 97632 h 564356"/>
                    <a:gd name="connsiteX12" fmla="*/ 152332 w 456064"/>
                    <a:gd name="connsiteY12" fmla="*/ 173832 h 564356"/>
                    <a:gd name="connsiteX13" fmla="*/ 195194 w 456064"/>
                    <a:gd name="connsiteY13" fmla="*/ 135732 h 564356"/>
                    <a:gd name="connsiteX14" fmla="*/ 233294 w 456064"/>
                    <a:gd name="connsiteY14" fmla="*/ 140496 h 564356"/>
                    <a:gd name="connsiteX15" fmla="*/ 314256 w 456064"/>
                    <a:gd name="connsiteY15" fmla="*/ 107156 h 564356"/>
                    <a:gd name="connsiteX16" fmla="*/ 308524 w 456064"/>
                    <a:gd name="connsiteY16" fmla="*/ 109516 h 564356"/>
                    <a:gd name="connsiteX17" fmla="*/ 326162 w 456064"/>
                    <a:gd name="connsiteY17" fmla="*/ 76200 h 564356"/>
                    <a:gd name="connsiteX18" fmla="*/ 338068 w 456064"/>
                    <a:gd name="connsiteY18" fmla="*/ 7144 h 564356"/>
                    <a:gd name="connsiteX19" fmla="*/ 402362 w 456064"/>
                    <a:gd name="connsiteY19" fmla="*/ 0 h 5643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456064" h="564356">
                      <a:moveTo>
                        <a:pt x="402362" y="0"/>
                      </a:moveTo>
                      <a:lnTo>
                        <a:pt x="409506" y="64296"/>
                      </a:lnTo>
                      <a:lnTo>
                        <a:pt x="366170" y="132186"/>
                      </a:lnTo>
                      <a:lnTo>
                        <a:pt x="456064" y="175528"/>
                      </a:lnTo>
                      <a:lnTo>
                        <a:pt x="419032" y="564356"/>
                      </a:lnTo>
                      <a:lnTo>
                        <a:pt x="333306" y="526256"/>
                      </a:lnTo>
                      <a:lnTo>
                        <a:pt x="247580" y="535782"/>
                      </a:lnTo>
                      <a:lnTo>
                        <a:pt x="199956" y="469108"/>
                      </a:lnTo>
                      <a:lnTo>
                        <a:pt x="95180" y="316708"/>
                      </a:lnTo>
                      <a:lnTo>
                        <a:pt x="38032" y="183356"/>
                      </a:lnTo>
                      <a:lnTo>
                        <a:pt x="0" y="158002"/>
                      </a:lnTo>
                      <a:lnTo>
                        <a:pt x="52320" y="97632"/>
                      </a:lnTo>
                      <a:lnTo>
                        <a:pt x="152332" y="173832"/>
                      </a:lnTo>
                      <a:lnTo>
                        <a:pt x="195194" y="135732"/>
                      </a:lnTo>
                      <a:lnTo>
                        <a:pt x="233294" y="140496"/>
                      </a:lnTo>
                      <a:lnTo>
                        <a:pt x="314256" y="107156"/>
                      </a:lnTo>
                      <a:lnTo>
                        <a:pt x="308524" y="109516"/>
                      </a:lnTo>
                      <a:lnTo>
                        <a:pt x="326162" y="76200"/>
                      </a:lnTo>
                      <a:lnTo>
                        <a:pt x="338068" y="7144"/>
                      </a:lnTo>
                      <a:lnTo>
                        <a:pt x="402362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" name="フリーフォーム: 図形 24">
                  <a:extLst>
                    <a:ext uri="{FF2B5EF4-FFF2-40B4-BE49-F238E27FC236}">
                      <a16:creationId xmlns:a16="http://schemas.microsoft.com/office/drawing/2014/main" id="{16CB7083-8937-43E4-A593-9FB85C72596F}"/>
                    </a:ext>
                  </a:extLst>
                </p:cNvPr>
                <p:cNvSpPr/>
                <p:nvPr/>
              </p:nvSpPr>
              <p:spPr>
                <a:xfrm>
                  <a:off x="32076946" y="28003500"/>
                  <a:ext cx="1312942" cy="1438276"/>
                </a:xfrm>
                <a:custGeom>
                  <a:avLst/>
                  <a:gdLst>
                    <a:gd name="connsiteX0" fmla="*/ 279478 w 1312942"/>
                    <a:gd name="connsiteY0" fmla="*/ 0 h 1438276"/>
                    <a:gd name="connsiteX1" fmla="*/ 327104 w 1312942"/>
                    <a:gd name="connsiteY1" fmla="*/ 0 h 1438276"/>
                    <a:gd name="connsiteX2" fmla="*/ 374730 w 1312942"/>
                    <a:gd name="connsiteY2" fmla="*/ 47624 h 1438276"/>
                    <a:gd name="connsiteX3" fmla="*/ 387620 w 1312942"/>
                    <a:gd name="connsiteY3" fmla="*/ 44402 h 1438276"/>
                    <a:gd name="connsiteX4" fmla="*/ 403304 w 1312942"/>
                    <a:gd name="connsiteY4" fmla="*/ 98424 h 1438276"/>
                    <a:gd name="connsiteX5" fmla="*/ 492204 w 1312942"/>
                    <a:gd name="connsiteY5" fmla="*/ 98424 h 1438276"/>
                    <a:gd name="connsiteX6" fmla="*/ 539830 w 1312942"/>
                    <a:gd name="connsiteY6" fmla="*/ 149224 h 1438276"/>
                    <a:gd name="connsiteX7" fmla="*/ 517604 w 1312942"/>
                    <a:gd name="connsiteY7" fmla="*/ 190500 h 1438276"/>
                    <a:gd name="connsiteX8" fmla="*/ 555704 w 1312942"/>
                    <a:gd name="connsiteY8" fmla="*/ 225424 h 1438276"/>
                    <a:gd name="connsiteX9" fmla="*/ 571578 w 1312942"/>
                    <a:gd name="connsiteY9" fmla="*/ 346076 h 1438276"/>
                    <a:gd name="connsiteX10" fmla="*/ 555704 w 1312942"/>
                    <a:gd name="connsiteY10" fmla="*/ 400050 h 1438276"/>
                    <a:gd name="connsiteX11" fmla="*/ 568404 w 1312942"/>
                    <a:gd name="connsiteY11" fmla="*/ 473076 h 1438276"/>
                    <a:gd name="connsiteX12" fmla="*/ 650954 w 1312942"/>
                    <a:gd name="connsiteY12" fmla="*/ 574676 h 1438276"/>
                    <a:gd name="connsiteX13" fmla="*/ 612854 w 1312942"/>
                    <a:gd name="connsiteY13" fmla="*/ 657224 h 1438276"/>
                    <a:gd name="connsiteX14" fmla="*/ 577930 w 1312942"/>
                    <a:gd name="connsiteY14" fmla="*/ 673100 h 1438276"/>
                    <a:gd name="connsiteX15" fmla="*/ 546178 w 1312942"/>
                    <a:gd name="connsiteY15" fmla="*/ 815976 h 1438276"/>
                    <a:gd name="connsiteX16" fmla="*/ 555704 w 1312942"/>
                    <a:gd name="connsiteY16" fmla="*/ 974724 h 1438276"/>
                    <a:gd name="connsiteX17" fmla="*/ 612854 w 1312942"/>
                    <a:gd name="connsiteY17" fmla="*/ 1069976 h 1438276"/>
                    <a:gd name="connsiteX18" fmla="*/ 698578 w 1312942"/>
                    <a:gd name="connsiteY18" fmla="*/ 1111250 h 1438276"/>
                    <a:gd name="connsiteX19" fmla="*/ 749378 w 1312942"/>
                    <a:gd name="connsiteY19" fmla="*/ 1073150 h 1438276"/>
                    <a:gd name="connsiteX20" fmla="*/ 822404 w 1312942"/>
                    <a:gd name="connsiteY20" fmla="*/ 1082676 h 1438276"/>
                    <a:gd name="connsiteX21" fmla="*/ 958930 w 1312942"/>
                    <a:gd name="connsiteY21" fmla="*/ 806450 h 1438276"/>
                    <a:gd name="connsiteX22" fmla="*/ 971630 w 1312942"/>
                    <a:gd name="connsiteY22" fmla="*/ 606424 h 1438276"/>
                    <a:gd name="connsiteX23" fmla="*/ 1073230 w 1312942"/>
                    <a:gd name="connsiteY23" fmla="*/ 581024 h 1438276"/>
                    <a:gd name="connsiteX24" fmla="*/ 1146254 w 1312942"/>
                    <a:gd name="connsiteY24" fmla="*/ 612776 h 1438276"/>
                    <a:gd name="connsiteX25" fmla="*/ 1178004 w 1312942"/>
                    <a:gd name="connsiteY25" fmla="*/ 587376 h 1438276"/>
                    <a:gd name="connsiteX26" fmla="*/ 1168528 w 1312942"/>
                    <a:gd name="connsiteY26" fmla="*/ 416834 h 1438276"/>
                    <a:gd name="connsiteX27" fmla="*/ 1312942 w 1312942"/>
                    <a:gd name="connsiteY27" fmla="*/ 528638 h 1438276"/>
                    <a:gd name="connsiteX28" fmla="*/ 1303418 w 1312942"/>
                    <a:gd name="connsiteY28" fmla="*/ 585788 h 1438276"/>
                    <a:gd name="connsiteX29" fmla="*/ 1298978 w 1312942"/>
                    <a:gd name="connsiteY29" fmla="*/ 674556 h 1438276"/>
                    <a:gd name="connsiteX30" fmla="*/ 1247854 w 1312942"/>
                    <a:gd name="connsiteY30" fmla="*/ 695324 h 1438276"/>
                    <a:gd name="connsiteX31" fmla="*/ 1206578 w 1312942"/>
                    <a:gd name="connsiteY31" fmla="*/ 800100 h 1438276"/>
                    <a:gd name="connsiteX32" fmla="*/ 1257378 w 1312942"/>
                    <a:gd name="connsiteY32" fmla="*/ 901700 h 1438276"/>
                    <a:gd name="connsiteX33" fmla="*/ 1117678 w 1312942"/>
                    <a:gd name="connsiteY33" fmla="*/ 958850 h 1438276"/>
                    <a:gd name="connsiteX34" fmla="*/ 1003378 w 1312942"/>
                    <a:gd name="connsiteY34" fmla="*/ 1127124 h 1438276"/>
                    <a:gd name="connsiteX35" fmla="*/ 844630 w 1312942"/>
                    <a:gd name="connsiteY35" fmla="*/ 1136650 h 1438276"/>
                    <a:gd name="connsiteX36" fmla="*/ 908130 w 1312942"/>
                    <a:gd name="connsiteY36" fmla="*/ 1285876 h 1438276"/>
                    <a:gd name="connsiteX37" fmla="*/ 863678 w 1312942"/>
                    <a:gd name="connsiteY37" fmla="*/ 1431924 h 1438276"/>
                    <a:gd name="connsiteX38" fmla="*/ 822404 w 1312942"/>
                    <a:gd name="connsiteY38" fmla="*/ 1438276 h 1438276"/>
                    <a:gd name="connsiteX39" fmla="*/ 701754 w 1312942"/>
                    <a:gd name="connsiteY39" fmla="*/ 1368424 h 1438276"/>
                    <a:gd name="connsiteX40" fmla="*/ 650954 w 1312942"/>
                    <a:gd name="connsiteY40" fmla="*/ 1377950 h 1438276"/>
                    <a:gd name="connsiteX41" fmla="*/ 650954 w 1312942"/>
                    <a:gd name="connsiteY41" fmla="*/ 1317624 h 1438276"/>
                    <a:gd name="connsiteX42" fmla="*/ 638254 w 1312942"/>
                    <a:gd name="connsiteY42" fmla="*/ 1301750 h 1438276"/>
                    <a:gd name="connsiteX43" fmla="*/ 590630 w 1312942"/>
                    <a:gd name="connsiteY43" fmla="*/ 1317624 h 1438276"/>
                    <a:gd name="connsiteX44" fmla="*/ 549354 w 1312942"/>
                    <a:gd name="connsiteY44" fmla="*/ 1279524 h 1438276"/>
                    <a:gd name="connsiteX45" fmla="*/ 549354 w 1312942"/>
                    <a:gd name="connsiteY45" fmla="*/ 1168400 h 1438276"/>
                    <a:gd name="connsiteX46" fmla="*/ 587454 w 1312942"/>
                    <a:gd name="connsiteY46" fmla="*/ 1133476 h 1438276"/>
                    <a:gd name="connsiteX47" fmla="*/ 482678 w 1312942"/>
                    <a:gd name="connsiteY47" fmla="*/ 1041400 h 1438276"/>
                    <a:gd name="connsiteX48" fmla="*/ 444578 w 1312942"/>
                    <a:gd name="connsiteY48" fmla="*/ 1028700 h 1438276"/>
                    <a:gd name="connsiteX49" fmla="*/ 435054 w 1312942"/>
                    <a:gd name="connsiteY49" fmla="*/ 1000124 h 1438276"/>
                    <a:gd name="connsiteX50" fmla="*/ 460454 w 1312942"/>
                    <a:gd name="connsiteY50" fmla="*/ 930276 h 1438276"/>
                    <a:gd name="connsiteX51" fmla="*/ 403304 w 1312942"/>
                    <a:gd name="connsiteY51" fmla="*/ 889000 h 1438276"/>
                    <a:gd name="connsiteX52" fmla="*/ 400130 w 1312942"/>
                    <a:gd name="connsiteY52" fmla="*/ 800100 h 1438276"/>
                    <a:gd name="connsiteX53" fmla="*/ 454104 w 1312942"/>
                    <a:gd name="connsiteY53" fmla="*/ 771524 h 1438276"/>
                    <a:gd name="connsiteX54" fmla="*/ 450930 w 1312942"/>
                    <a:gd name="connsiteY54" fmla="*/ 609600 h 1438276"/>
                    <a:gd name="connsiteX55" fmla="*/ 447754 w 1312942"/>
                    <a:gd name="connsiteY55" fmla="*/ 581024 h 1438276"/>
                    <a:gd name="connsiteX56" fmla="*/ 339804 w 1312942"/>
                    <a:gd name="connsiteY56" fmla="*/ 530224 h 1438276"/>
                    <a:gd name="connsiteX57" fmla="*/ 295354 w 1312942"/>
                    <a:gd name="connsiteY57" fmla="*/ 469900 h 1438276"/>
                    <a:gd name="connsiteX58" fmla="*/ 263604 w 1312942"/>
                    <a:gd name="connsiteY58" fmla="*/ 485776 h 1438276"/>
                    <a:gd name="connsiteX59" fmla="*/ 187404 w 1312942"/>
                    <a:gd name="connsiteY59" fmla="*/ 431800 h 1438276"/>
                    <a:gd name="connsiteX60" fmla="*/ 187404 w 1312942"/>
                    <a:gd name="connsiteY60" fmla="*/ 352424 h 1438276"/>
                    <a:gd name="connsiteX61" fmla="*/ 79454 w 1312942"/>
                    <a:gd name="connsiteY61" fmla="*/ 342900 h 1438276"/>
                    <a:gd name="connsiteX62" fmla="*/ 19130 w 1312942"/>
                    <a:gd name="connsiteY62" fmla="*/ 260350 h 1438276"/>
                    <a:gd name="connsiteX63" fmla="*/ 79454 w 1312942"/>
                    <a:gd name="connsiteY63" fmla="*/ 187324 h 1438276"/>
                    <a:gd name="connsiteX64" fmla="*/ 78 w 1312942"/>
                    <a:gd name="connsiteY64" fmla="*/ 92076 h 1438276"/>
                    <a:gd name="connsiteX65" fmla="*/ 0 w 1312942"/>
                    <a:gd name="connsiteY65" fmla="*/ 91030 h 1438276"/>
                    <a:gd name="connsiteX66" fmla="*/ 88978 w 1312942"/>
                    <a:gd name="connsiteY66" fmla="*/ 76200 h 1438276"/>
                    <a:gd name="connsiteX67" fmla="*/ 117554 w 1312942"/>
                    <a:gd name="connsiteY67" fmla="*/ 57150 h 1438276"/>
                    <a:gd name="connsiteX68" fmla="*/ 212804 w 1312942"/>
                    <a:gd name="connsiteY68" fmla="*/ 47624 h 1438276"/>
                    <a:gd name="connsiteX69" fmla="*/ 279478 w 1312942"/>
                    <a:gd name="connsiteY69" fmla="*/ 0 h 143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</a:cxnLst>
                  <a:rect l="l" t="t" r="r" b="b"/>
                  <a:pathLst>
                    <a:path w="1312942" h="1438276">
                      <a:moveTo>
                        <a:pt x="279478" y="0"/>
                      </a:moveTo>
                      <a:lnTo>
                        <a:pt x="327104" y="0"/>
                      </a:lnTo>
                      <a:lnTo>
                        <a:pt x="374730" y="47624"/>
                      </a:lnTo>
                      <a:lnTo>
                        <a:pt x="387620" y="44402"/>
                      </a:lnTo>
                      <a:lnTo>
                        <a:pt x="403304" y="98424"/>
                      </a:lnTo>
                      <a:lnTo>
                        <a:pt x="492204" y="98424"/>
                      </a:lnTo>
                      <a:lnTo>
                        <a:pt x="539830" y="149224"/>
                      </a:lnTo>
                      <a:lnTo>
                        <a:pt x="517604" y="190500"/>
                      </a:lnTo>
                      <a:lnTo>
                        <a:pt x="555704" y="225424"/>
                      </a:lnTo>
                      <a:lnTo>
                        <a:pt x="571578" y="346076"/>
                      </a:lnTo>
                      <a:lnTo>
                        <a:pt x="555704" y="400050"/>
                      </a:lnTo>
                      <a:lnTo>
                        <a:pt x="568404" y="473076"/>
                      </a:lnTo>
                      <a:lnTo>
                        <a:pt x="650954" y="574676"/>
                      </a:lnTo>
                      <a:lnTo>
                        <a:pt x="612854" y="657224"/>
                      </a:lnTo>
                      <a:lnTo>
                        <a:pt x="577930" y="673100"/>
                      </a:lnTo>
                      <a:lnTo>
                        <a:pt x="546178" y="815976"/>
                      </a:lnTo>
                      <a:lnTo>
                        <a:pt x="555704" y="974724"/>
                      </a:lnTo>
                      <a:lnTo>
                        <a:pt x="612854" y="1069976"/>
                      </a:lnTo>
                      <a:lnTo>
                        <a:pt x="698578" y="1111250"/>
                      </a:lnTo>
                      <a:lnTo>
                        <a:pt x="749378" y="1073150"/>
                      </a:lnTo>
                      <a:lnTo>
                        <a:pt x="822404" y="1082676"/>
                      </a:lnTo>
                      <a:lnTo>
                        <a:pt x="958930" y="806450"/>
                      </a:lnTo>
                      <a:lnTo>
                        <a:pt x="971630" y="606424"/>
                      </a:lnTo>
                      <a:lnTo>
                        <a:pt x="1073230" y="581024"/>
                      </a:lnTo>
                      <a:lnTo>
                        <a:pt x="1146254" y="612776"/>
                      </a:lnTo>
                      <a:lnTo>
                        <a:pt x="1178004" y="587376"/>
                      </a:lnTo>
                      <a:lnTo>
                        <a:pt x="1168528" y="416834"/>
                      </a:lnTo>
                      <a:lnTo>
                        <a:pt x="1312942" y="528638"/>
                      </a:lnTo>
                      <a:lnTo>
                        <a:pt x="1303418" y="585788"/>
                      </a:lnTo>
                      <a:lnTo>
                        <a:pt x="1298978" y="674556"/>
                      </a:lnTo>
                      <a:lnTo>
                        <a:pt x="1247854" y="695324"/>
                      </a:lnTo>
                      <a:lnTo>
                        <a:pt x="1206578" y="800100"/>
                      </a:lnTo>
                      <a:lnTo>
                        <a:pt x="1257378" y="901700"/>
                      </a:lnTo>
                      <a:lnTo>
                        <a:pt x="1117678" y="958850"/>
                      </a:lnTo>
                      <a:lnTo>
                        <a:pt x="1003378" y="1127124"/>
                      </a:lnTo>
                      <a:lnTo>
                        <a:pt x="844630" y="1136650"/>
                      </a:lnTo>
                      <a:lnTo>
                        <a:pt x="908130" y="1285876"/>
                      </a:lnTo>
                      <a:lnTo>
                        <a:pt x="863678" y="1431924"/>
                      </a:lnTo>
                      <a:lnTo>
                        <a:pt x="822404" y="1438276"/>
                      </a:lnTo>
                      <a:lnTo>
                        <a:pt x="701754" y="1368424"/>
                      </a:lnTo>
                      <a:lnTo>
                        <a:pt x="650954" y="1377950"/>
                      </a:lnTo>
                      <a:lnTo>
                        <a:pt x="650954" y="1317624"/>
                      </a:lnTo>
                      <a:lnTo>
                        <a:pt x="638254" y="1301750"/>
                      </a:lnTo>
                      <a:lnTo>
                        <a:pt x="590630" y="1317624"/>
                      </a:lnTo>
                      <a:lnTo>
                        <a:pt x="549354" y="1279524"/>
                      </a:lnTo>
                      <a:lnTo>
                        <a:pt x="549354" y="1168400"/>
                      </a:lnTo>
                      <a:lnTo>
                        <a:pt x="587454" y="1133476"/>
                      </a:lnTo>
                      <a:lnTo>
                        <a:pt x="482678" y="1041400"/>
                      </a:lnTo>
                      <a:lnTo>
                        <a:pt x="444578" y="1028700"/>
                      </a:lnTo>
                      <a:lnTo>
                        <a:pt x="435054" y="1000124"/>
                      </a:lnTo>
                      <a:lnTo>
                        <a:pt x="460454" y="930276"/>
                      </a:lnTo>
                      <a:lnTo>
                        <a:pt x="403304" y="889000"/>
                      </a:lnTo>
                      <a:lnTo>
                        <a:pt x="400130" y="800100"/>
                      </a:lnTo>
                      <a:lnTo>
                        <a:pt x="454104" y="771524"/>
                      </a:lnTo>
                      <a:cubicBezTo>
                        <a:pt x="453046" y="717550"/>
                        <a:pt x="451986" y="663576"/>
                        <a:pt x="450930" y="609600"/>
                      </a:cubicBezTo>
                      <a:lnTo>
                        <a:pt x="447754" y="581024"/>
                      </a:lnTo>
                      <a:lnTo>
                        <a:pt x="339804" y="530224"/>
                      </a:lnTo>
                      <a:lnTo>
                        <a:pt x="295354" y="469900"/>
                      </a:lnTo>
                      <a:lnTo>
                        <a:pt x="263604" y="485776"/>
                      </a:lnTo>
                      <a:lnTo>
                        <a:pt x="187404" y="431800"/>
                      </a:lnTo>
                      <a:lnTo>
                        <a:pt x="187404" y="352424"/>
                      </a:lnTo>
                      <a:lnTo>
                        <a:pt x="79454" y="342900"/>
                      </a:lnTo>
                      <a:lnTo>
                        <a:pt x="19130" y="260350"/>
                      </a:lnTo>
                      <a:lnTo>
                        <a:pt x="79454" y="187324"/>
                      </a:lnTo>
                      <a:lnTo>
                        <a:pt x="78" y="92076"/>
                      </a:lnTo>
                      <a:lnTo>
                        <a:pt x="0" y="91030"/>
                      </a:lnTo>
                      <a:lnTo>
                        <a:pt x="88978" y="76200"/>
                      </a:lnTo>
                      <a:lnTo>
                        <a:pt x="117554" y="57150"/>
                      </a:lnTo>
                      <a:lnTo>
                        <a:pt x="212804" y="47624"/>
                      </a:lnTo>
                      <a:lnTo>
                        <a:pt x="279478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" name="フリーフォーム: 図形 25">
                  <a:extLst>
                    <a:ext uri="{FF2B5EF4-FFF2-40B4-BE49-F238E27FC236}">
                      <a16:creationId xmlns:a16="http://schemas.microsoft.com/office/drawing/2014/main" id="{F9AD8E40-8D5B-4C17-A0C8-A78FA4730DF5}"/>
                    </a:ext>
                  </a:extLst>
                </p:cNvPr>
                <p:cNvSpPr/>
                <p:nvPr/>
              </p:nvSpPr>
              <p:spPr>
                <a:xfrm>
                  <a:off x="32623124" y="28586098"/>
                  <a:ext cx="419558" cy="528652"/>
                </a:xfrm>
                <a:custGeom>
                  <a:avLst/>
                  <a:gdLst>
                    <a:gd name="connsiteX0" fmla="*/ 101120 w 419558"/>
                    <a:gd name="connsiteY0" fmla="*/ 0 h 528652"/>
                    <a:gd name="connsiteX1" fmla="*/ 149226 w 419558"/>
                    <a:gd name="connsiteY1" fmla="*/ 14302 h 528652"/>
                    <a:gd name="connsiteX2" fmla="*/ 231776 w 419558"/>
                    <a:gd name="connsiteY2" fmla="*/ 188926 h 528652"/>
                    <a:gd name="connsiteX3" fmla="*/ 295276 w 419558"/>
                    <a:gd name="connsiteY3" fmla="*/ 192102 h 528652"/>
                    <a:gd name="connsiteX4" fmla="*/ 419558 w 419558"/>
                    <a:gd name="connsiteY4" fmla="*/ 116644 h 528652"/>
                    <a:gd name="connsiteX5" fmla="*/ 412752 w 419558"/>
                    <a:gd name="connsiteY5" fmla="*/ 223852 h 528652"/>
                    <a:gd name="connsiteX6" fmla="*/ 276226 w 419558"/>
                    <a:gd name="connsiteY6" fmla="*/ 500078 h 528652"/>
                    <a:gd name="connsiteX7" fmla="*/ 203200 w 419558"/>
                    <a:gd name="connsiteY7" fmla="*/ 490552 h 528652"/>
                    <a:gd name="connsiteX8" fmla="*/ 152400 w 419558"/>
                    <a:gd name="connsiteY8" fmla="*/ 528652 h 528652"/>
                    <a:gd name="connsiteX9" fmla="*/ 66676 w 419558"/>
                    <a:gd name="connsiteY9" fmla="*/ 487378 h 528652"/>
                    <a:gd name="connsiteX10" fmla="*/ 9526 w 419558"/>
                    <a:gd name="connsiteY10" fmla="*/ 392126 h 528652"/>
                    <a:gd name="connsiteX11" fmla="*/ 0 w 419558"/>
                    <a:gd name="connsiteY11" fmla="*/ 233378 h 528652"/>
                    <a:gd name="connsiteX12" fmla="*/ 31752 w 419558"/>
                    <a:gd name="connsiteY12" fmla="*/ 90502 h 528652"/>
                    <a:gd name="connsiteX13" fmla="*/ 66676 w 419558"/>
                    <a:gd name="connsiteY13" fmla="*/ 74626 h 528652"/>
                    <a:gd name="connsiteX14" fmla="*/ 101120 w 419558"/>
                    <a:gd name="connsiteY14" fmla="*/ 0 h 5286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419558" h="528652">
                      <a:moveTo>
                        <a:pt x="101120" y="0"/>
                      </a:moveTo>
                      <a:lnTo>
                        <a:pt x="149226" y="14302"/>
                      </a:lnTo>
                      <a:lnTo>
                        <a:pt x="231776" y="188926"/>
                      </a:lnTo>
                      <a:lnTo>
                        <a:pt x="295276" y="192102"/>
                      </a:lnTo>
                      <a:lnTo>
                        <a:pt x="419558" y="116644"/>
                      </a:lnTo>
                      <a:lnTo>
                        <a:pt x="412752" y="223852"/>
                      </a:lnTo>
                      <a:lnTo>
                        <a:pt x="276226" y="500078"/>
                      </a:lnTo>
                      <a:lnTo>
                        <a:pt x="203200" y="490552"/>
                      </a:lnTo>
                      <a:lnTo>
                        <a:pt x="152400" y="528652"/>
                      </a:lnTo>
                      <a:lnTo>
                        <a:pt x="66676" y="487378"/>
                      </a:lnTo>
                      <a:lnTo>
                        <a:pt x="9526" y="392126"/>
                      </a:lnTo>
                      <a:lnTo>
                        <a:pt x="0" y="233378"/>
                      </a:lnTo>
                      <a:lnTo>
                        <a:pt x="31752" y="90502"/>
                      </a:lnTo>
                      <a:lnTo>
                        <a:pt x="66676" y="74626"/>
                      </a:lnTo>
                      <a:lnTo>
                        <a:pt x="10112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" name="フリーフォーム: 図形 26">
                  <a:extLst>
                    <a:ext uri="{FF2B5EF4-FFF2-40B4-BE49-F238E27FC236}">
                      <a16:creationId xmlns:a16="http://schemas.microsoft.com/office/drawing/2014/main" id="{B2A1B359-6DDF-441E-9A89-6BEFFD21B30E}"/>
                    </a:ext>
                  </a:extLst>
                </p:cNvPr>
                <p:cNvSpPr/>
                <p:nvPr/>
              </p:nvSpPr>
              <p:spPr>
                <a:xfrm>
                  <a:off x="32942446" y="25527000"/>
                  <a:ext cx="1813218" cy="1079500"/>
                </a:xfrm>
                <a:custGeom>
                  <a:avLst/>
                  <a:gdLst>
                    <a:gd name="connsiteX0" fmla="*/ 997034 w 1813218"/>
                    <a:gd name="connsiteY0" fmla="*/ 0 h 1079500"/>
                    <a:gd name="connsiteX1" fmla="*/ 1035134 w 1813218"/>
                    <a:gd name="connsiteY1" fmla="*/ 30480 h 1079500"/>
                    <a:gd name="connsiteX2" fmla="*/ 1103714 w 1813218"/>
                    <a:gd name="connsiteY2" fmla="*/ 7620 h 1079500"/>
                    <a:gd name="connsiteX3" fmla="*/ 1149434 w 1813218"/>
                    <a:gd name="connsiteY3" fmla="*/ 15240 h 1079500"/>
                    <a:gd name="connsiteX4" fmla="*/ 1103714 w 1813218"/>
                    <a:gd name="connsiteY4" fmla="*/ 137160 h 1079500"/>
                    <a:gd name="connsiteX5" fmla="*/ 1233254 w 1813218"/>
                    <a:gd name="connsiteY5" fmla="*/ 114300 h 1079500"/>
                    <a:gd name="connsiteX6" fmla="*/ 1286594 w 1813218"/>
                    <a:gd name="connsiteY6" fmla="*/ 106680 h 1079500"/>
                    <a:gd name="connsiteX7" fmla="*/ 1278974 w 1813218"/>
                    <a:gd name="connsiteY7" fmla="*/ 60960 h 1079500"/>
                    <a:gd name="connsiteX8" fmla="*/ 1370414 w 1813218"/>
                    <a:gd name="connsiteY8" fmla="*/ 15240 h 1079500"/>
                    <a:gd name="connsiteX9" fmla="*/ 1385654 w 1813218"/>
                    <a:gd name="connsiteY9" fmla="*/ 121920 h 1079500"/>
                    <a:gd name="connsiteX10" fmla="*/ 1545674 w 1813218"/>
                    <a:gd name="connsiteY10" fmla="*/ 198120 h 1079500"/>
                    <a:gd name="connsiteX11" fmla="*/ 1614254 w 1813218"/>
                    <a:gd name="connsiteY11" fmla="*/ 152400 h 1079500"/>
                    <a:gd name="connsiteX12" fmla="*/ 1690454 w 1813218"/>
                    <a:gd name="connsiteY12" fmla="*/ 160020 h 1079500"/>
                    <a:gd name="connsiteX13" fmla="*/ 1813218 w 1813218"/>
                    <a:gd name="connsiteY13" fmla="*/ 275962 h 1079500"/>
                    <a:gd name="connsiteX14" fmla="*/ 1773002 w 1813218"/>
                    <a:gd name="connsiteY14" fmla="*/ 311150 h 1079500"/>
                    <a:gd name="connsiteX15" fmla="*/ 1687278 w 1813218"/>
                    <a:gd name="connsiteY15" fmla="*/ 311150 h 1079500"/>
                    <a:gd name="connsiteX16" fmla="*/ 1541230 w 1813218"/>
                    <a:gd name="connsiteY16" fmla="*/ 349250 h 1079500"/>
                    <a:gd name="connsiteX17" fmla="*/ 1503130 w 1813218"/>
                    <a:gd name="connsiteY17" fmla="*/ 333376 h 1079500"/>
                    <a:gd name="connsiteX18" fmla="*/ 1455506 w 1813218"/>
                    <a:gd name="connsiteY18" fmla="*/ 349250 h 1079500"/>
                    <a:gd name="connsiteX19" fmla="*/ 1420578 w 1813218"/>
                    <a:gd name="connsiteY19" fmla="*/ 447676 h 1079500"/>
                    <a:gd name="connsiteX20" fmla="*/ 1322154 w 1813218"/>
                    <a:gd name="connsiteY20" fmla="*/ 444500 h 1079500"/>
                    <a:gd name="connsiteX21" fmla="*/ 1280878 w 1813218"/>
                    <a:gd name="connsiteY21" fmla="*/ 415924 h 1079500"/>
                    <a:gd name="connsiteX22" fmla="*/ 1265002 w 1813218"/>
                    <a:gd name="connsiteY22" fmla="*/ 533400 h 1079500"/>
                    <a:gd name="connsiteX23" fmla="*/ 1296754 w 1813218"/>
                    <a:gd name="connsiteY23" fmla="*/ 574676 h 1079500"/>
                    <a:gd name="connsiteX24" fmla="*/ 1290402 w 1813218"/>
                    <a:gd name="connsiteY24" fmla="*/ 635000 h 1079500"/>
                    <a:gd name="connsiteX25" fmla="*/ 1023706 w 1813218"/>
                    <a:gd name="connsiteY25" fmla="*/ 666750 h 1079500"/>
                    <a:gd name="connsiteX26" fmla="*/ 918930 w 1813218"/>
                    <a:gd name="connsiteY26" fmla="*/ 765176 h 1079500"/>
                    <a:gd name="connsiteX27" fmla="*/ 823678 w 1813218"/>
                    <a:gd name="connsiteY27" fmla="*/ 793750 h 1079500"/>
                    <a:gd name="connsiteX28" fmla="*/ 817330 w 1813218"/>
                    <a:gd name="connsiteY28" fmla="*/ 847724 h 1079500"/>
                    <a:gd name="connsiteX29" fmla="*/ 785578 w 1813218"/>
                    <a:gd name="connsiteY29" fmla="*/ 857250 h 1079500"/>
                    <a:gd name="connsiteX30" fmla="*/ 776054 w 1813218"/>
                    <a:gd name="connsiteY30" fmla="*/ 927100 h 1079500"/>
                    <a:gd name="connsiteX31" fmla="*/ 642706 w 1813218"/>
                    <a:gd name="connsiteY31" fmla="*/ 946150 h 1079500"/>
                    <a:gd name="connsiteX32" fmla="*/ 636354 w 1813218"/>
                    <a:gd name="connsiteY32" fmla="*/ 996950 h 1079500"/>
                    <a:gd name="connsiteX33" fmla="*/ 582378 w 1813218"/>
                    <a:gd name="connsiteY33" fmla="*/ 996950 h 1079500"/>
                    <a:gd name="connsiteX34" fmla="*/ 541104 w 1813218"/>
                    <a:gd name="connsiteY34" fmla="*/ 1079500 h 1079500"/>
                    <a:gd name="connsiteX35" fmla="*/ 509354 w 1813218"/>
                    <a:gd name="connsiteY35" fmla="*/ 1003300 h 1079500"/>
                    <a:gd name="connsiteX36" fmla="*/ 493478 w 1813218"/>
                    <a:gd name="connsiteY36" fmla="*/ 920750 h 1079500"/>
                    <a:gd name="connsiteX37" fmla="*/ 445854 w 1813218"/>
                    <a:gd name="connsiteY37" fmla="*/ 920750 h 1079500"/>
                    <a:gd name="connsiteX38" fmla="*/ 391878 w 1813218"/>
                    <a:gd name="connsiteY38" fmla="*/ 1009650 h 1079500"/>
                    <a:gd name="connsiteX39" fmla="*/ 204554 w 1813218"/>
                    <a:gd name="connsiteY39" fmla="*/ 1031876 h 1079500"/>
                    <a:gd name="connsiteX40" fmla="*/ 166454 w 1813218"/>
                    <a:gd name="connsiteY40" fmla="*/ 1003300 h 1079500"/>
                    <a:gd name="connsiteX41" fmla="*/ 0 w 1813218"/>
                    <a:gd name="connsiteY41" fmla="*/ 998760 h 1079500"/>
                    <a:gd name="connsiteX42" fmla="*/ 33104 w 1813218"/>
                    <a:gd name="connsiteY42" fmla="*/ 804864 h 1079500"/>
                    <a:gd name="connsiteX43" fmla="*/ 42630 w 1813218"/>
                    <a:gd name="connsiteY43" fmla="*/ 681038 h 1079500"/>
                    <a:gd name="connsiteX44" fmla="*/ 47200 w 1813218"/>
                    <a:gd name="connsiteY44" fmla="*/ 675134 h 1079500"/>
                    <a:gd name="connsiteX45" fmla="*/ 44534 w 1813218"/>
                    <a:gd name="connsiteY45" fmla="*/ 685800 h 1079500"/>
                    <a:gd name="connsiteX46" fmla="*/ 120734 w 1813218"/>
                    <a:gd name="connsiteY46" fmla="*/ 685800 h 1079500"/>
                    <a:gd name="connsiteX47" fmla="*/ 235034 w 1813218"/>
                    <a:gd name="connsiteY47" fmla="*/ 586740 h 1079500"/>
                    <a:gd name="connsiteX48" fmla="*/ 318854 w 1813218"/>
                    <a:gd name="connsiteY48" fmla="*/ 525780 h 1079500"/>
                    <a:gd name="connsiteX49" fmla="*/ 341714 w 1813218"/>
                    <a:gd name="connsiteY49" fmla="*/ 365760 h 1079500"/>
                    <a:gd name="connsiteX50" fmla="*/ 440774 w 1813218"/>
                    <a:gd name="connsiteY50" fmla="*/ 320040 h 1079500"/>
                    <a:gd name="connsiteX51" fmla="*/ 478874 w 1813218"/>
                    <a:gd name="connsiteY51" fmla="*/ 213360 h 1079500"/>
                    <a:gd name="connsiteX52" fmla="*/ 623654 w 1813218"/>
                    <a:gd name="connsiteY52" fmla="*/ 53340 h 1079500"/>
                    <a:gd name="connsiteX53" fmla="*/ 730334 w 1813218"/>
                    <a:gd name="connsiteY53" fmla="*/ 53340 h 1079500"/>
                    <a:gd name="connsiteX54" fmla="*/ 806534 w 1813218"/>
                    <a:gd name="connsiteY54" fmla="*/ 121920 h 1079500"/>
                    <a:gd name="connsiteX55" fmla="*/ 897974 w 1813218"/>
                    <a:gd name="connsiteY55" fmla="*/ 30480 h 1079500"/>
                    <a:gd name="connsiteX56" fmla="*/ 943694 w 1813218"/>
                    <a:gd name="connsiteY56" fmla="*/ 45720 h 1079500"/>
                    <a:gd name="connsiteX57" fmla="*/ 997034 w 1813218"/>
                    <a:gd name="connsiteY57" fmla="*/ 0 h 1079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</a:cxnLst>
                  <a:rect l="l" t="t" r="r" b="b"/>
                  <a:pathLst>
                    <a:path w="1813218" h="1079500">
                      <a:moveTo>
                        <a:pt x="997034" y="0"/>
                      </a:moveTo>
                      <a:lnTo>
                        <a:pt x="1035134" y="30480"/>
                      </a:lnTo>
                      <a:lnTo>
                        <a:pt x="1103714" y="7620"/>
                      </a:lnTo>
                      <a:lnTo>
                        <a:pt x="1149434" y="15240"/>
                      </a:lnTo>
                      <a:lnTo>
                        <a:pt x="1103714" y="137160"/>
                      </a:lnTo>
                      <a:lnTo>
                        <a:pt x="1233254" y="114300"/>
                      </a:lnTo>
                      <a:lnTo>
                        <a:pt x="1286594" y="106680"/>
                      </a:lnTo>
                      <a:lnTo>
                        <a:pt x="1278974" y="60960"/>
                      </a:lnTo>
                      <a:lnTo>
                        <a:pt x="1370414" y="15240"/>
                      </a:lnTo>
                      <a:lnTo>
                        <a:pt x="1385654" y="121920"/>
                      </a:lnTo>
                      <a:lnTo>
                        <a:pt x="1545674" y="198120"/>
                      </a:lnTo>
                      <a:lnTo>
                        <a:pt x="1614254" y="152400"/>
                      </a:lnTo>
                      <a:lnTo>
                        <a:pt x="1690454" y="160020"/>
                      </a:lnTo>
                      <a:lnTo>
                        <a:pt x="1813218" y="275962"/>
                      </a:lnTo>
                      <a:lnTo>
                        <a:pt x="1773002" y="311150"/>
                      </a:lnTo>
                      <a:lnTo>
                        <a:pt x="1687278" y="311150"/>
                      </a:lnTo>
                      <a:lnTo>
                        <a:pt x="1541230" y="349250"/>
                      </a:lnTo>
                      <a:lnTo>
                        <a:pt x="1503130" y="333376"/>
                      </a:lnTo>
                      <a:lnTo>
                        <a:pt x="1455506" y="349250"/>
                      </a:lnTo>
                      <a:lnTo>
                        <a:pt x="1420578" y="447676"/>
                      </a:lnTo>
                      <a:lnTo>
                        <a:pt x="1322154" y="444500"/>
                      </a:lnTo>
                      <a:lnTo>
                        <a:pt x="1280878" y="415924"/>
                      </a:lnTo>
                      <a:lnTo>
                        <a:pt x="1265002" y="533400"/>
                      </a:lnTo>
                      <a:lnTo>
                        <a:pt x="1296754" y="574676"/>
                      </a:lnTo>
                      <a:lnTo>
                        <a:pt x="1290402" y="635000"/>
                      </a:lnTo>
                      <a:lnTo>
                        <a:pt x="1023706" y="666750"/>
                      </a:lnTo>
                      <a:lnTo>
                        <a:pt x="918930" y="765176"/>
                      </a:lnTo>
                      <a:lnTo>
                        <a:pt x="823678" y="793750"/>
                      </a:lnTo>
                      <a:lnTo>
                        <a:pt x="817330" y="847724"/>
                      </a:lnTo>
                      <a:lnTo>
                        <a:pt x="785578" y="857250"/>
                      </a:lnTo>
                      <a:lnTo>
                        <a:pt x="776054" y="927100"/>
                      </a:lnTo>
                      <a:lnTo>
                        <a:pt x="642706" y="946150"/>
                      </a:lnTo>
                      <a:lnTo>
                        <a:pt x="636354" y="996950"/>
                      </a:lnTo>
                      <a:lnTo>
                        <a:pt x="582378" y="996950"/>
                      </a:lnTo>
                      <a:lnTo>
                        <a:pt x="541104" y="1079500"/>
                      </a:lnTo>
                      <a:lnTo>
                        <a:pt x="509354" y="1003300"/>
                      </a:lnTo>
                      <a:lnTo>
                        <a:pt x="493478" y="920750"/>
                      </a:lnTo>
                      <a:lnTo>
                        <a:pt x="445854" y="920750"/>
                      </a:lnTo>
                      <a:lnTo>
                        <a:pt x="391878" y="1009650"/>
                      </a:lnTo>
                      <a:lnTo>
                        <a:pt x="204554" y="1031876"/>
                      </a:lnTo>
                      <a:lnTo>
                        <a:pt x="166454" y="1003300"/>
                      </a:lnTo>
                      <a:lnTo>
                        <a:pt x="0" y="998760"/>
                      </a:lnTo>
                      <a:lnTo>
                        <a:pt x="33104" y="804864"/>
                      </a:lnTo>
                      <a:lnTo>
                        <a:pt x="42630" y="681038"/>
                      </a:lnTo>
                      <a:lnTo>
                        <a:pt x="47200" y="675134"/>
                      </a:lnTo>
                      <a:lnTo>
                        <a:pt x="44534" y="685800"/>
                      </a:lnTo>
                      <a:lnTo>
                        <a:pt x="120734" y="685800"/>
                      </a:lnTo>
                      <a:lnTo>
                        <a:pt x="235034" y="586740"/>
                      </a:lnTo>
                      <a:lnTo>
                        <a:pt x="318854" y="525780"/>
                      </a:lnTo>
                      <a:lnTo>
                        <a:pt x="341714" y="365760"/>
                      </a:lnTo>
                      <a:lnTo>
                        <a:pt x="440774" y="320040"/>
                      </a:lnTo>
                      <a:lnTo>
                        <a:pt x="478874" y="213360"/>
                      </a:lnTo>
                      <a:lnTo>
                        <a:pt x="623654" y="53340"/>
                      </a:lnTo>
                      <a:lnTo>
                        <a:pt x="730334" y="53340"/>
                      </a:lnTo>
                      <a:lnTo>
                        <a:pt x="806534" y="121920"/>
                      </a:lnTo>
                      <a:lnTo>
                        <a:pt x="897974" y="30480"/>
                      </a:lnTo>
                      <a:lnTo>
                        <a:pt x="943694" y="45720"/>
                      </a:lnTo>
                      <a:lnTo>
                        <a:pt x="997034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" name="フリーフォーム: 図形 27">
                  <a:extLst>
                    <a:ext uri="{FF2B5EF4-FFF2-40B4-BE49-F238E27FC236}">
                      <a16:creationId xmlns:a16="http://schemas.microsoft.com/office/drawing/2014/main" id="{D43ED776-E51C-4BAB-9CE6-06A18D43CD2B}"/>
                    </a:ext>
                  </a:extLst>
                </p:cNvPr>
                <p:cNvSpPr/>
                <p:nvPr/>
              </p:nvSpPr>
              <p:spPr>
                <a:xfrm>
                  <a:off x="32261176" y="27043892"/>
                  <a:ext cx="1338264" cy="1734308"/>
                </a:xfrm>
                <a:custGeom>
                  <a:avLst/>
                  <a:gdLst>
                    <a:gd name="connsiteX0" fmla="*/ 96952 w 1338264"/>
                    <a:gd name="connsiteY0" fmla="*/ 0 h 1734308"/>
                    <a:gd name="connsiteX1" fmla="*/ 149224 w 1338264"/>
                    <a:gd name="connsiteY1" fmla="*/ 45208 h 1734308"/>
                    <a:gd name="connsiteX2" fmla="*/ 222248 w 1338264"/>
                    <a:gd name="connsiteY2" fmla="*/ 45208 h 1734308"/>
                    <a:gd name="connsiteX3" fmla="*/ 222248 w 1338264"/>
                    <a:gd name="connsiteY3" fmla="*/ 121408 h 1734308"/>
                    <a:gd name="connsiteX4" fmla="*/ 327024 w 1338264"/>
                    <a:gd name="connsiteY4" fmla="*/ 219832 h 1734308"/>
                    <a:gd name="connsiteX5" fmla="*/ 508000 w 1338264"/>
                    <a:gd name="connsiteY5" fmla="*/ 169032 h 1734308"/>
                    <a:gd name="connsiteX6" fmla="*/ 530224 w 1338264"/>
                    <a:gd name="connsiteY6" fmla="*/ 134108 h 1734308"/>
                    <a:gd name="connsiteX7" fmla="*/ 609600 w 1338264"/>
                    <a:gd name="connsiteY7" fmla="*/ 213484 h 1734308"/>
                    <a:gd name="connsiteX8" fmla="*/ 612774 w 1338264"/>
                    <a:gd name="connsiteY8" fmla="*/ 248408 h 1734308"/>
                    <a:gd name="connsiteX9" fmla="*/ 749300 w 1338264"/>
                    <a:gd name="connsiteY9" fmla="*/ 375408 h 1734308"/>
                    <a:gd name="connsiteX10" fmla="*/ 739774 w 1338264"/>
                    <a:gd name="connsiteY10" fmla="*/ 502408 h 1734308"/>
                    <a:gd name="connsiteX11" fmla="*/ 755648 w 1338264"/>
                    <a:gd name="connsiteY11" fmla="*/ 546858 h 1734308"/>
                    <a:gd name="connsiteX12" fmla="*/ 800100 w 1338264"/>
                    <a:gd name="connsiteY12" fmla="*/ 553208 h 1734308"/>
                    <a:gd name="connsiteX13" fmla="*/ 838200 w 1338264"/>
                    <a:gd name="connsiteY13" fmla="*/ 518284 h 1734308"/>
                    <a:gd name="connsiteX14" fmla="*/ 835024 w 1338264"/>
                    <a:gd name="connsiteY14" fmla="*/ 457958 h 1734308"/>
                    <a:gd name="connsiteX15" fmla="*/ 885824 w 1338264"/>
                    <a:gd name="connsiteY15" fmla="*/ 397632 h 1734308"/>
                    <a:gd name="connsiteX16" fmla="*/ 990600 w 1338264"/>
                    <a:gd name="connsiteY16" fmla="*/ 410332 h 1734308"/>
                    <a:gd name="connsiteX17" fmla="*/ 1035048 w 1338264"/>
                    <a:gd name="connsiteY17" fmla="*/ 442084 h 1734308"/>
                    <a:gd name="connsiteX18" fmla="*/ 1031874 w 1338264"/>
                    <a:gd name="connsiteY18" fmla="*/ 524632 h 1734308"/>
                    <a:gd name="connsiteX19" fmla="*/ 1120774 w 1338264"/>
                    <a:gd name="connsiteY19" fmla="*/ 635758 h 1734308"/>
                    <a:gd name="connsiteX20" fmla="*/ 1143000 w 1338264"/>
                    <a:gd name="connsiteY20" fmla="*/ 588132 h 1734308"/>
                    <a:gd name="connsiteX21" fmla="*/ 1149130 w 1338264"/>
                    <a:gd name="connsiteY21" fmla="*/ 520680 h 1734308"/>
                    <a:gd name="connsiteX22" fmla="*/ 1238248 w 1338264"/>
                    <a:gd name="connsiteY22" fmla="*/ 578608 h 1734308"/>
                    <a:gd name="connsiteX23" fmla="*/ 1338264 w 1338264"/>
                    <a:gd name="connsiteY23" fmla="*/ 816732 h 1734308"/>
                    <a:gd name="connsiteX24" fmla="*/ 1233488 w 1338264"/>
                    <a:gd name="connsiteY24" fmla="*/ 816732 h 1734308"/>
                    <a:gd name="connsiteX25" fmla="*/ 1223962 w 1338264"/>
                    <a:gd name="connsiteY25" fmla="*/ 964372 h 1734308"/>
                    <a:gd name="connsiteX26" fmla="*/ 1266824 w 1338264"/>
                    <a:gd name="connsiteY26" fmla="*/ 1069146 h 1734308"/>
                    <a:gd name="connsiteX27" fmla="*/ 1247774 w 1338264"/>
                    <a:gd name="connsiteY27" fmla="*/ 1188208 h 1734308"/>
                    <a:gd name="connsiteX28" fmla="*/ 1081088 w 1338264"/>
                    <a:gd name="connsiteY28" fmla="*/ 1273932 h 1734308"/>
                    <a:gd name="connsiteX29" fmla="*/ 1042988 w 1338264"/>
                    <a:gd name="connsiteY29" fmla="*/ 1359658 h 1734308"/>
                    <a:gd name="connsiteX30" fmla="*/ 981074 w 1338264"/>
                    <a:gd name="connsiteY30" fmla="*/ 1373946 h 1734308"/>
                    <a:gd name="connsiteX31" fmla="*/ 984298 w 1338264"/>
                    <a:gd name="connsiteY31" fmla="*/ 1376442 h 1734308"/>
                    <a:gd name="connsiteX32" fmla="*/ 993774 w 1338264"/>
                    <a:gd name="connsiteY32" fmla="*/ 1546984 h 1734308"/>
                    <a:gd name="connsiteX33" fmla="*/ 962024 w 1338264"/>
                    <a:gd name="connsiteY33" fmla="*/ 1572384 h 1734308"/>
                    <a:gd name="connsiteX34" fmla="*/ 889000 w 1338264"/>
                    <a:gd name="connsiteY34" fmla="*/ 1540632 h 1734308"/>
                    <a:gd name="connsiteX35" fmla="*/ 787400 w 1338264"/>
                    <a:gd name="connsiteY35" fmla="*/ 1566032 h 1734308"/>
                    <a:gd name="connsiteX36" fmla="*/ 781506 w 1338264"/>
                    <a:gd name="connsiteY36" fmla="*/ 1658850 h 1734308"/>
                    <a:gd name="connsiteX37" fmla="*/ 657224 w 1338264"/>
                    <a:gd name="connsiteY37" fmla="*/ 1734308 h 1734308"/>
                    <a:gd name="connsiteX38" fmla="*/ 593724 w 1338264"/>
                    <a:gd name="connsiteY38" fmla="*/ 1731132 h 1734308"/>
                    <a:gd name="connsiteX39" fmla="*/ 511174 w 1338264"/>
                    <a:gd name="connsiteY39" fmla="*/ 1556508 h 1734308"/>
                    <a:gd name="connsiteX40" fmla="*/ 463068 w 1338264"/>
                    <a:gd name="connsiteY40" fmla="*/ 1542206 h 1734308"/>
                    <a:gd name="connsiteX41" fmla="*/ 466724 w 1338264"/>
                    <a:gd name="connsiteY41" fmla="*/ 1534284 h 1734308"/>
                    <a:gd name="connsiteX42" fmla="*/ 384174 w 1338264"/>
                    <a:gd name="connsiteY42" fmla="*/ 1432684 h 1734308"/>
                    <a:gd name="connsiteX43" fmla="*/ 371474 w 1338264"/>
                    <a:gd name="connsiteY43" fmla="*/ 1359658 h 1734308"/>
                    <a:gd name="connsiteX44" fmla="*/ 387348 w 1338264"/>
                    <a:gd name="connsiteY44" fmla="*/ 1305684 h 1734308"/>
                    <a:gd name="connsiteX45" fmla="*/ 371474 w 1338264"/>
                    <a:gd name="connsiteY45" fmla="*/ 1185032 h 1734308"/>
                    <a:gd name="connsiteX46" fmla="*/ 333374 w 1338264"/>
                    <a:gd name="connsiteY46" fmla="*/ 1150108 h 1734308"/>
                    <a:gd name="connsiteX47" fmla="*/ 355600 w 1338264"/>
                    <a:gd name="connsiteY47" fmla="*/ 1108832 h 1734308"/>
                    <a:gd name="connsiteX48" fmla="*/ 307974 w 1338264"/>
                    <a:gd name="connsiteY48" fmla="*/ 1058032 h 1734308"/>
                    <a:gd name="connsiteX49" fmla="*/ 219074 w 1338264"/>
                    <a:gd name="connsiteY49" fmla="*/ 1058032 h 1734308"/>
                    <a:gd name="connsiteX50" fmla="*/ 203390 w 1338264"/>
                    <a:gd name="connsiteY50" fmla="*/ 1004010 h 1734308"/>
                    <a:gd name="connsiteX51" fmla="*/ 228600 w 1338264"/>
                    <a:gd name="connsiteY51" fmla="*/ 997708 h 1734308"/>
                    <a:gd name="connsiteX52" fmla="*/ 228600 w 1338264"/>
                    <a:gd name="connsiteY52" fmla="*/ 835784 h 1734308"/>
                    <a:gd name="connsiteX53" fmla="*/ 314324 w 1338264"/>
                    <a:gd name="connsiteY53" fmla="*/ 816732 h 1734308"/>
                    <a:gd name="connsiteX54" fmla="*/ 314324 w 1338264"/>
                    <a:gd name="connsiteY54" fmla="*/ 664332 h 1734308"/>
                    <a:gd name="connsiteX55" fmla="*/ 247648 w 1338264"/>
                    <a:gd name="connsiteY55" fmla="*/ 559558 h 1734308"/>
                    <a:gd name="connsiteX56" fmla="*/ 142874 w 1338264"/>
                    <a:gd name="connsiteY56" fmla="*/ 502408 h 1734308"/>
                    <a:gd name="connsiteX57" fmla="*/ 190500 w 1338264"/>
                    <a:gd name="connsiteY57" fmla="*/ 454784 h 1734308"/>
                    <a:gd name="connsiteX58" fmla="*/ 152400 w 1338264"/>
                    <a:gd name="connsiteY58" fmla="*/ 407158 h 1734308"/>
                    <a:gd name="connsiteX59" fmla="*/ 47624 w 1338264"/>
                    <a:gd name="connsiteY59" fmla="*/ 378584 h 1734308"/>
                    <a:gd name="connsiteX60" fmla="*/ 95248 w 1338264"/>
                    <a:gd name="connsiteY60" fmla="*/ 330958 h 1734308"/>
                    <a:gd name="connsiteX61" fmla="*/ 95248 w 1338264"/>
                    <a:gd name="connsiteY61" fmla="*/ 254758 h 1734308"/>
                    <a:gd name="connsiteX62" fmla="*/ 0 w 1338264"/>
                    <a:gd name="connsiteY62" fmla="*/ 264284 h 1734308"/>
                    <a:gd name="connsiteX63" fmla="*/ 38100 w 1338264"/>
                    <a:gd name="connsiteY63" fmla="*/ 26158 h 1734308"/>
                    <a:gd name="connsiteX64" fmla="*/ 96952 w 1338264"/>
                    <a:gd name="connsiteY64" fmla="*/ 0 h 17343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</a:cxnLst>
                  <a:rect l="l" t="t" r="r" b="b"/>
                  <a:pathLst>
                    <a:path w="1338264" h="1734308">
                      <a:moveTo>
                        <a:pt x="96952" y="0"/>
                      </a:moveTo>
                      <a:lnTo>
                        <a:pt x="149224" y="45208"/>
                      </a:lnTo>
                      <a:lnTo>
                        <a:pt x="222248" y="45208"/>
                      </a:lnTo>
                      <a:lnTo>
                        <a:pt x="222248" y="121408"/>
                      </a:lnTo>
                      <a:lnTo>
                        <a:pt x="327024" y="219832"/>
                      </a:lnTo>
                      <a:lnTo>
                        <a:pt x="508000" y="169032"/>
                      </a:lnTo>
                      <a:lnTo>
                        <a:pt x="530224" y="134108"/>
                      </a:lnTo>
                      <a:lnTo>
                        <a:pt x="609600" y="213484"/>
                      </a:lnTo>
                      <a:lnTo>
                        <a:pt x="612774" y="248408"/>
                      </a:lnTo>
                      <a:lnTo>
                        <a:pt x="749300" y="375408"/>
                      </a:lnTo>
                      <a:lnTo>
                        <a:pt x="739774" y="502408"/>
                      </a:lnTo>
                      <a:lnTo>
                        <a:pt x="755648" y="546858"/>
                      </a:lnTo>
                      <a:lnTo>
                        <a:pt x="800100" y="553208"/>
                      </a:lnTo>
                      <a:lnTo>
                        <a:pt x="838200" y="518284"/>
                      </a:lnTo>
                      <a:lnTo>
                        <a:pt x="835024" y="457958"/>
                      </a:lnTo>
                      <a:lnTo>
                        <a:pt x="885824" y="397632"/>
                      </a:lnTo>
                      <a:lnTo>
                        <a:pt x="990600" y="410332"/>
                      </a:lnTo>
                      <a:lnTo>
                        <a:pt x="1035048" y="442084"/>
                      </a:lnTo>
                      <a:lnTo>
                        <a:pt x="1031874" y="524632"/>
                      </a:lnTo>
                      <a:lnTo>
                        <a:pt x="1120774" y="635758"/>
                      </a:lnTo>
                      <a:lnTo>
                        <a:pt x="1143000" y="588132"/>
                      </a:lnTo>
                      <a:lnTo>
                        <a:pt x="1149130" y="520680"/>
                      </a:lnTo>
                      <a:lnTo>
                        <a:pt x="1238248" y="578608"/>
                      </a:lnTo>
                      <a:lnTo>
                        <a:pt x="1338264" y="816732"/>
                      </a:lnTo>
                      <a:lnTo>
                        <a:pt x="1233488" y="816732"/>
                      </a:lnTo>
                      <a:lnTo>
                        <a:pt x="1223962" y="964372"/>
                      </a:lnTo>
                      <a:lnTo>
                        <a:pt x="1266824" y="1069146"/>
                      </a:lnTo>
                      <a:lnTo>
                        <a:pt x="1247774" y="1188208"/>
                      </a:lnTo>
                      <a:lnTo>
                        <a:pt x="1081088" y="1273932"/>
                      </a:lnTo>
                      <a:lnTo>
                        <a:pt x="1042988" y="1359658"/>
                      </a:lnTo>
                      <a:lnTo>
                        <a:pt x="981074" y="1373946"/>
                      </a:lnTo>
                      <a:lnTo>
                        <a:pt x="984298" y="1376442"/>
                      </a:lnTo>
                      <a:lnTo>
                        <a:pt x="993774" y="1546984"/>
                      </a:lnTo>
                      <a:lnTo>
                        <a:pt x="962024" y="1572384"/>
                      </a:lnTo>
                      <a:lnTo>
                        <a:pt x="889000" y="1540632"/>
                      </a:lnTo>
                      <a:lnTo>
                        <a:pt x="787400" y="1566032"/>
                      </a:lnTo>
                      <a:lnTo>
                        <a:pt x="781506" y="1658850"/>
                      </a:lnTo>
                      <a:lnTo>
                        <a:pt x="657224" y="1734308"/>
                      </a:lnTo>
                      <a:lnTo>
                        <a:pt x="593724" y="1731132"/>
                      </a:lnTo>
                      <a:lnTo>
                        <a:pt x="511174" y="1556508"/>
                      </a:lnTo>
                      <a:lnTo>
                        <a:pt x="463068" y="1542206"/>
                      </a:lnTo>
                      <a:lnTo>
                        <a:pt x="466724" y="1534284"/>
                      </a:lnTo>
                      <a:lnTo>
                        <a:pt x="384174" y="1432684"/>
                      </a:lnTo>
                      <a:lnTo>
                        <a:pt x="371474" y="1359658"/>
                      </a:lnTo>
                      <a:lnTo>
                        <a:pt x="387348" y="1305684"/>
                      </a:lnTo>
                      <a:lnTo>
                        <a:pt x="371474" y="1185032"/>
                      </a:lnTo>
                      <a:lnTo>
                        <a:pt x="333374" y="1150108"/>
                      </a:lnTo>
                      <a:lnTo>
                        <a:pt x="355600" y="1108832"/>
                      </a:lnTo>
                      <a:lnTo>
                        <a:pt x="307974" y="1058032"/>
                      </a:lnTo>
                      <a:lnTo>
                        <a:pt x="219074" y="1058032"/>
                      </a:lnTo>
                      <a:lnTo>
                        <a:pt x="203390" y="1004010"/>
                      </a:lnTo>
                      <a:lnTo>
                        <a:pt x="228600" y="997708"/>
                      </a:lnTo>
                      <a:lnTo>
                        <a:pt x="228600" y="835784"/>
                      </a:lnTo>
                      <a:lnTo>
                        <a:pt x="314324" y="816732"/>
                      </a:lnTo>
                      <a:lnTo>
                        <a:pt x="314324" y="664332"/>
                      </a:lnTo>
                      <a:lnTo>
                        <a:pt x="247648" y="559558"/>
                      </a:lnTo>
                      <a:lnTo>
                        <a:pt x="142874" y="502408"/>
                      </a:lnTo>
                      <a:lnTo>
                        <a:pt x="190500" y="454784"/>
                      </a:lnTo>
                      <a:lnTo>
                        <a:pt x="152400" y="407158"/>
                      </a:lnTo>
                      <a:lnTo>
                        <a:pt x="47624" y="378584"/>
                      </a:lnTo>
                      <a:lnTo>
                        <a:pt x="95248" y="330958"/>
                      </a:lnTo>
                      <a:lnTo>
                        <a:pt x="95248" y="254758"/>
                      </a:lnTo>
                      <a:lnTo>
                        <a:pt x="0" y="264284"/>
                      </a:lnTo>
                      <a:lnTo>
                        <a:pt x="38100" y="26158"/>
                      </a:lnTo>
                      <a:lnTo>
                        <a:pt x="96952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" name="フリーフォーム: 図形 28">
                  <a:extLst>
                    <a:ext uri="{FF2B5EF4-FFF2-40B4-BE49-F238E27FC236}">
                      <a16:creationId xmlns:a16="http://schemas.microsoft.com/office/drawing/2014/main" id="{54F9A758-DC49-4CF9-B2CD-3B9932EA4D58}"/>
                    </a:ext>
                  </a:extLst>
                </p:cNvPr>
                <p:cNvSpPr/>
                <p:nvPr/>
              </p:nvSpPr>
              <p:spPr>
                <a:xfrm>
                  <a:off x="32340246" y="25802962"/>
                  <a:ext cx="2759378" cy="1876688"/>
                </a:xfrm>
                <a:custGeom>
                  <a:avLst/>
                  <a:gdLst>
                    <a:gd name="connsiteX0" fmla="*/ 2415418 w 2759378"/>
                    <a:gd name="connsiteY0" fmla="*/ 0 h 1876688"/>
                    <a:gd name="connsiteX1" fmla="*/ 2429814 w 2759378"/>
                    <a:gd name="connsiteY1" fmla="*/ 13598 h 1876688"/>
                    <a:gd name="connsiteX2" fmla="*/ 2566974 w 2759378"/>
                    <a:gd name="connsiteY2" fmla="*/ 5978 h 1876688"/>
                    <a:gd name="connsiteX3" fmla="*/ 2553766 w 2759378"/>
                    <a:gd name="connsiteY3" fmla="*/ 6712 h 1876688"/>
                    <a:gd name="connsiteX4" fmla="*/ 2568878 w 2759378"/>
                    <a:gd name="connsiteY4" fmla="*/ 76462 h 1876688"/>
                    <a:gd name="connsiteX5" fmla="*/ 2664130 w 2759378"/>
                    <a:gd name="connsiteY5" fmla="*/ 105038 h 1876688"/>
                    <a:gd name="connsiteX6" fmla="*/ 2673654 w 2759378"/>
                    <a:gd name="connsiteY6" fmla="*/ 162188 h 1876688"/>
                    <a:gd name="connsiteX7" fmla="*/ 2759378 w 2759378"/>
                    <a:gd name="connsiteY7" fmla="*/ 238388 h 1876688"/>
                    <a:gd name="connsiteX8" fmla="*/ 2749854 w 2759378"/>
                    <a:gd name="connsiteY8" fmla="*/ 371738 h 1876688"/>
                    <a:gd name="connsiteX9" fmla="*/ 2530778 w 2759378"/>
                    <a:gd name="connsiteY9" fmla="*/ 667014 h 1876688"/>
                    <a:gd name="connsiteX10" fmla="*/ 2521254 w 2759378"/>
                    <a:gd name="connsiteY10" fmla="*/ 752738 h 1876688"/>
                    <a:gd name="connsiteX11" fmla="*/ 2578402 w 2759378"/>
                    <a:gd name="connsiteY11" fmla="*/ 771788 h 1876688"/>
                    <a:gd name="connsiteX12" fmla="*/ 2578402 w 2759378"/>
                    <a:gd name="connsiteY12" fmla="*/ 895614 h 1876688"/>
                    <a:gd name="connsiteX13" fmla="*/ 2502202 w 2759378"/>
                    <a:gd name="connsiteY13" fmla="*/ 886088 h 1876688"/>
                    <a:gd name="connsiteX14" fmla="*/ 2454578 w 2759378"/>
                    <a:gd name="connsiteY14" fmla="*/ 952762 h 1876688"/>
                    <a:gd name="connsiteX15" fmla="*/ 2473630 w 2759378"/>
                    <a:gd name="connsiteY15" fmla="*/ 1019438 h 1876688"/>
                    <a:gd name="connsiteX16" fmla="*/ 2464106 w 2759378"/>
                    <a:gd name="connsiteY16" fmla="*/ 1076588 h 1876688"/>
                    <a:gd name="connsiteX17" fmla="*/ 2549830 w 2759378"/>
                    <a:gd name="connsiteY17" fmla="*/ 1190888 h 1876688"/>
                    <a:gd name="connsiteX18" fmla="*/ 2645078 w 2759378"/>
                    <a:gd name="connsiteY18" fmla="*/ 1219462 h 1876688"/>
                    <a:gd name="connsiteX19" fmla="*/ 2578402 w 2759378"/>
                    <a:gd name="connsiteY19" fmla="*/ 1362338 h 1876688"/>
                    <a:gd name="connsiteX20" fmla="*/ 2578402 w 2759378"/>
                    <a:gd name="connsiteY20" fmla="*/ 1448062 h 1876688"/>
                    <a:gd name="connsiteX21" fmla="*/ 2435530 w 2759378"/>
                    <a:gd name="connsiteY21" fmla="*/ 1524262 h 1876688"/>
                    <a:gd name="connsiteX22" fmla="*/ 2349802 w 2759378"/>
                    <a:gd name="connsiteY22" fmla="*/ 1724288 h 1876688"/>
                    <a:gd name="connsiteX23" fmla="*/ 2302178 w 2759378"/>
                    <a:gd name="connsiteY23" fmla="*/ 1724288 h 1876688"/>
                    <a:gd name="connsiteX24" fmla="*/ 2245030 w 2759378"/>
                    <a:gd name="connsiteY24" fmla="*/ 1790962 h 1876688"/>
                    <a:gd name="connsiteX25" fmla="*/ 2242398 w 2759378"/>
                    <a:gd name="connsiteY25" fmla="*/ 1817296 h 1876688"/>
                    <a:gd name="connsiteX26" fmla="*/ 2121202 w 2759378"/>
                    <a:gd name="connsiteY26" fmla="*/ 1724288 h 1876688"/>
                    <a:gd name="connsiteX27" fmla="*/ 2121202 w 2759378"/>
                    <a:gd name="connsiteY27" fmla="*/ 1652850 h 1876688"/>
                    <a:gd name="connsiteX28" fmla="*/ 2021194 w 2759378"/>
                    <a:gd name="connsiteY28" fmla="*/ 1614750 h 1876688"/>
                    <a:gd name="connsiteX29" fmla="*/ 1911654 w 2759378"/>
                    <a:gd name="connsiteY29" fmla="*/ 1695714 h 1876688"/>
                    <a:gd name="connsiteX30" fmla="*/ 1854506 w 2759378"/>
                    <a:gd name="connsiteY30" fmla="*/ 1676662 h 1876688"/>
                    <a:gd name="connsiteX31" fmla="*/ 1892602 w 2759378"/>
                    <a:gd name="connsiteY31" fmla="*/ 1605226 h 1876688"/>
                    <a:gd name="connsiteX32" fmla="*/ 1806878 w 2759378"/>
                    <a:gd name="connsiteY32" fmla="*/ 1500450 h 1876688"/>
                    <a:gd name="connsiteX33" fmla="*/ 1635430 w 2759378"/>
                    <a:gd name="connsiteY33" fmla="*/ 1519502 h 1876688"/>
                    <a:gd name="connsiteX34" fmla="*/ 1506842 w 2759378"/>
                    <a:gd name="connsiteY34" fmla="*/ 1495688 h 1876688"/>
                    <a:gd name="connsiteX35" fmla="*/ 1483030 w 2759378"/>
                    <a:gd name="connsiteY35" fmla="*/ 1419488 h 1876688"/>
                    <a:gd name="connsiteX36" fmla="*/ 1325866 w 2759378"/>
                    <a:gd name="connsiteY36" fmla="*/ 1338526 h 1876688"/>
                    <a:gd name="connsiteX37" fmla="*/ 1221090 w 2759378"/>
                    <a:gd name="connsiteY37" fmla="*/ 1433776 h 1876688"/>
                    <a:gd name="connsiteX38" fmla="*/ 1140130 w 2759378"/>
                    <a:gd name="connsiteY38" fmla="*/ 1500450 h 1876688"/>
                    <a:gd name="connsiteX39" fmla="*/ 1087742 w 2759378"/>
                    <a:gd name="connsiteY39" fmla="*/ 1614750 h 1876688"/>
                    <a:gd name="connsiteX40" fmla="*/ 1140130 w 2759378"/>
                    <a:gd name="connsiteY40" fmla="*/ 1652850 h 1876688"/>
                    <a:gd name="connsiteX41" fmla="*/ 1135366 w 2759378"/>
                    <a:gd name="connsiteY41" fmla="*/ 1705238 h 1876688"/>
                    <a:gd name="connsiteX42" fmla="*/ 1063930 w 2759378"/>
                    <a:gd name="connsiteY42" fmla="*/ 1757626 h 1876688"/>
                    <a:gd name="connsiteX43" fmla="*/ 1070060 w 2759378"/>
                    <a:gd name="connsiteY43" fmla="*/ 1761610 h 1876688"/>
                    <a:gd name="connsiteX44" fmla="*/ 1063930 w 2759378"/>
                    <a:gd name="connsiteY44" fmla="*/ 1829062 h 1876688"/>
                    <a:gd name="connsiteX45" fmla="*/ 1041704 w 2759378"/>
                    <a:gd name="connsiteY45" fmla="*/ 1876688 h 1876688"/>
                    <a:gd name="connsiteX46" fmla="*/ 952804 w 2759378"/>
                    <a:gd name="connsiteY46" fmla="*/ 1765562 h 1876688"/>
                    <a:gd name="connsiteX47" fmla="*/ 955978 w 2759378"/>
                    <a:gd name="connsiteY47" fmla="*/ 1683014 h 1876688"/>
                    <a:gd name="connsiteX48" fmla="*/ 911530 w 2759378"/>
                    <a:gd name="connsiteY48" fmla="*/ 1651262 h 1876688"/>
                    <a:gd name="connsiteX49" fmla="*/ 806754 w 2759378"/>
                    <a:gd name="connsiteY49" fmla="*/ 1638562 h 1876688"/>
                    <a:gd name="connsiteX50" fmla="*/ 755954 w 2759378"/>
                    <a:gd name="connsiteY50" fmla="*/ 1698888 h 1876688"/>
                    <a:gd name="connsiteX51" fmla="*/ 759130 w 2759378"/>
                    <a:gd name="connsiteY51" fmla="*/ 1759214 h 1876688"/>
                    <a:gd name="connsiteX52" fmla="*/ 721030 w 2759378"/>
                    <a:gd name="connsiteY52" fmla="*/ 1794138 h 1876688"/>
                    <a:gd name="connsiteX53" fmla="*/ 676578 w 2759378"/>
                    <a:gd name="connsiteY53" fmla="*/ 1787788 h 1876688"/>
                    <a:gd name="connsiteX54" fmla="*/ 660704 w 2759378"/>
                    <a:gd name="connsiteY54" fmla="*/ 1743338 h 1876688"/>
                    <a:gd name="connsiteX55" fmla="*/ 670230 w 2759378"/>
                    <a:gd name="connsiteY55" fmla="*/ 1616338 h 1876688"/>
                    <a:gd name="connsiteX56" fmla="*/ 533704 w 2759378"/>
                    <a:gd name="connsiteY56" fmla="*/ 1489338 h 1876688"/>
                    <a:gd name="connsiteX57" fmla="*/ 530530 w 2759378"/>
                    <a:gd name="connsiteY57" fmla="*/ 1454414 h 1876688"/>
                    <a:gd name="connsiteX58" fmla="*/ 451154 w 2759378"/>
                    <a:gd name="connsiteY58" fmla="*/ 1375038 h 1876688"/>
                    <a:gd name="connsiteX59" fmla="*/ 428930 w 2759378"/>
                    <a:gd name="connsiteY59" fmla="*/ 1409962 h 1876688"/>
                    <a:gd name="connsiteX60" fmla="*/ 247954 w 2759378"/>
                    <a:gd name="connsiteY60" fmla="*/ 1460762 h 1876688"/>
                    <a:gd name="connsiteX61" fmla="*/ 143178 w 2759378"/>
                    <a:gd name="connsiteY61" fmla="*/ 1362338 h 1876688"/>
                    <a:gd name="connsiteX62" fmla="*/ 143178 w 2759378"/>
                    <a:gd name="connsiteY62" fmla="*/ 1286138 h 1876688"/>
                    <a:gd name="connsiteX63" fmla="*/ 70154 w 2759378"/>
                    <a:gd name="connsiteY63" fmla="*/ 1286138 h 1876688"/>
                    <a:gd name="connsiteX64" fmla="*/ 17882 w 2759378"/>
                    <a:gd name="connsiteY64" fmla="*/ 1240930 h 1876688"/>
                    <a:gd name="connsiteX65" fmla="*/ 44754 w 2759378"/>
                    <a:gd name="connsiteY65" fmla="*/ 1228988 h 1876688"/>
                    <a:gd name="connsiteX66" fmla="*/ 0 w 2759378"/>
                    <a:gd name="connsiteY66" fmla="*/ 1158502 h 1876688"/>
                    <a:gd name="connsiteX67" fmla="*/ 14274 w 2759378"/>
                    <a:gd name="connsiteY67" fmla="*/ 1156598 h 1876688"/>
                    <a:gd name="connsiteX68" fmla="*/ 47548 w 2759378"/>
                    <a:gd name="connsiteY68" fmla="*/ 1090050 h 1876688"/>
                    <a:gd name="connsiteX69" fmla="*/ 130478 w 2759378"/>
                    <a:gd name="connsiteY69" fmla="*/ 1128976 h 1876688"/>
                    <a:gd name="connsiteX70" fmla="*/ 187630 w 2759378"/>
                    <a:gd name="connsiteY70" fmla="*/ 1119450 h 1876688"/>
                    <a:gd name="connsiteX71" fmla="*/ 211442 w 2759378"/>
                    <a:gd name="connsiteY71" fmla="*/ 1148026 h 1876688"/>
                    <a:gd name="connsiteX72" fmla="*/ 297166 w 2759378"/>
                    <a:gd name="connsiteY72" fmla="*/ 1109926 h 1876688"/>
                    <a:gd name="connsiteX73" fmla="*/ 425754 w 2759378"/>
                    <a:gd name="connsiteY73" fmla="*/ 1081350 h 1876688"/>
                    <a:gd name="connsiteX74" fmla="*/ 516242 w 2759378"/>
                    <a:gd name="connsiteY74" fmla="*/ 1128976 h 1876688"/>
                    <a:gd name="connsiteX75" fmla="*/ 549578 w 2759378"/>
                    <a:gd name="connsiteY75" fmla="*/ 1057538 h 1876688"/>
                    <a:gd name="connsiteX76" fmla="*/ 640066 w 2759378"/>
                    <a:gd name="connsiteY76" fmla="*/ 1033726 h 1876688"/>
                    <a:gd name="connsiteX77" fmla="*/ 621018 w 2759378"/>
                    <a:gd name="connsiteY77" fmla="*/ 1028962 h 1876688"/>
                    <a:gd name="connsiteX78" fmla="*/ 606730 w 2759378"/>
                    <a:gd name="connsiteY78" fmla="*/ 1009914 h 1876688"/>
                    <a:gd name="connsiteX79" fmla="*/ 592442 w 2759378"/>
                    <a:gd name="connsiteY79" fmla="*/ 986102 h 1876688"/>
                    <a:gd name="connsiteX80" fmla="*/ 568630 w 2759378"/>
                    <a:gd name="connsiteY80" fmla="*/ 919426 h 1876688"/>
                    <a:gd name="connsiteX81" fmla="*/ 602200 w 2759378"/>
                    <a:gd name="connsiteY81" fmla="*/ 722798 h 1876688"/>
                    <a:gd name="connsiteX82" fmla="*/ 768654 w 2759378"/>
                    <a:gd name="connsiteY82" fmla="*/ 727338 h 1876688"/>
                    <a:gd name="connsiteX83" fmla="*/ 806754 w 2759378"/>
                    <a:gd name="connsiteY83" fmla="*/ 755914 h 1876688"/>
                    <a:gd name="connsiteX84" fmla="*/ 994078 w 2759378"/>
                    <a:gd name="connsiteY84" fmla="*/ 733688 h 1876688"/>
                    <a:gd name="connsiteX85" fmla="*/ 1048054 w 2759378"/>
                    <a:gd name="connsiteY85" fmla="*/ 644788 h 1876688"/>
                    <a:gd name="connsiteX86" fmla="*/ 1095678 w 2759378"/>
                    <a:gd name="connsiteY86" fmla="*/ 644788 h 1876688"/>
                    <a:gd name="connsiteX87" fmla="*/ 1111554 w 2759378"/>
                    <a:gd name="connsiteY87" fmla="*/ 727338 h 1876688"/>
                    <a:gd name="connsiteX88" fmla="*/ 1143304 w 2759378"/>
                    <a:gd name="connsiteY88" fmla="*/ 803538 h 1876688"/>
                    <a:gd name="connsiteX89" fmla="*/ 1184578 w 2759378"/>
                    <a:gd name="connsiteY89" fmla="*/ 720988 h 1876688"/>
                    <a:gd name="connsiteX90" fmla="*/ 1238554 w 2759378"/>
                    <a:gd name="connsiteY90" fmla="*/ 720988 h 1876688"/>
                    <a:gd name="connsiteX91" fmla="*/ 1244906 w 2759378"/>
                    <a:gd name="connsiteY91" fmla="*/ 670188 h 1876688"/>
                    <a:gd name="connsiteX92" fmla="*/ 1378254 w 2759378"/>
                    <a:gd name="connsiteY92" fmla="*/ 651138 h 1876688"/>
                    <a:gd name="connsiteX93" fmla="*/ 1387778 w 2759378"/>
                    <a:gd name="connsiteY93" fmla="*/ 581288 h 1876688"/>
                    <a:gd name="connsiteX94" fmla="*/ 1419530 w 2759378"/>
                    <a:gd name="connsiteY94" fmla="*/ 571762 h 1876688"/>
                    <a:gd name="connsiteX95" fmla="*/ 1425878 w 2759378"/>
                    <a:gd name="connsiteY95" fmla="*/ 517788 h 1876688"/>
                    <a:gd name="connsiteX96" fmla="*/ 1521130 w 2759378"/>
                    <a:gd name="connsiteY96" fmla="*/ 489214 h 1876688"/>
                    <a:gd name="connsiteX97" fmla="*/ 1625906 w 2759378"/>
                    <a:gd name="connsiteY97" fmla="*/ 390788 h 1876688"/>
                    <a:gd name="connsiteX98" fmla="*/ 1892602 w 2759378"/>
                    <a:gd name="connsiteY98" fmla="*/ 359038 h 1876688"/>
                    <a:gd name="connsiteX99" fmla="*/ 1898954 w 2759378"/>
                    <a:gd name="connsiteY99" fmla="*/ 298714 h 1876688"/>
                    <a:gd name="connsiteX100" fmla="*/ 1867202 w 2759378"/>
                    <a:gd name="connsiteY100" fmla="*/ 257438 h 1876688"/>
                    <a:gd name="connsiteX101" fmla="*/ 1883078 w 2759378"/>
                    <a:gd name="connsiteY101" fmla="*/ 139962 h 1876688"/>
                    <a:gd name="connsiteX102" fmla="*/ 1924354 w 2759378"/>
                    <a:gd name="connsiteY102" fmla="*/ 168538 h 1876688"/>
                    <a:gd name="connsiteX103" fmla="*/ 2022778 w 2759378"/>
                    <a:gd name="connsiteY103" fmla="*/ 171714 h 1876688"/>
                    <a:gd name="connsiteX104" fmla="*/ 2057706 w 2759378"/>
                    <a:gd name="connsiteY104" fmla="*/ 73288 h 1876688"/>
                    <a:gd name="connsiteX105" fmla="*/ 2105330 w 2759378"/>
                    <a:gd name="connsiteY105" fmla="*/ 57414 h 1876688"/>
                    <a:gd name="connsiteX106" fmla="*/ 2143430 w 2759378"/>
                    <a:gd name="connsiteY106" fmla="*/ 73288 h 1876688"/>
                    <a:gd name="connsiteX107" fmla="*/ 2289478 w 2759378"/>
                    <a:gd name="connsiteY107" fmla="*/ 35188 h 1876688"/>
                    <a:gd name="connsiteX108" fmla="*/ 2375202 w 2759378"/>
                    <a:gd name="connsiteY108" fmla="*/ 35188 h 1876688"/>
                    <a:gd name="connsiteX109" fmla="*/ 2415418 w 2759378"/>
                    <a:gd name="connsiteY109" fmla="*/ 0 h 18766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</a:cxnLst>
                  <a:rect l="l" t="t" r="r" b="b"/>
                  <a:pathLst>
                    <a:path w="2759378" h="1876688">
                      <a:moveTo>
                        <a:pt x="2415418" y="0"/>
                      </a:moveTo>
                      <a:lnTo>
                        <a:pt x="2429814" y="13598"/>
                      </a:lnTo>
                      <a:lnTo>
                        <a:pt x="2566974" y="5978"/>
                      </a:lnTo>
                      <a:lnTo>
                        <a:pt x="2553766" y="6712"/>
                      </a:lnTo>
                      <a:lnTo>
                        <a:pt x="2568878" y="76462"/>
                      </a:lnTo>
                      <a:lnTo>
                        <a:pt x="2664130" y="105038"/>
                      </a:lnTo>
                      <a:lnTo>
                        <a:pt x="2673654" y="162188"/>
                      </a:lnTo>
                      <a:lnTo>
                        <a:pt x="2759378" y="238388"/>
                      </a:lnTo>
                      <a:lnTo>
                        <a:pt x="2749854" y="371738"/>
                      </a:lnTo>
                      <a:lnTo>
                        <a:pt x="2530778" y="667014"/>
                      </a:lnTo>
                      <a:lnTo>
                        <a:pt x="2521254" y="752738"/>
                      </a:lnTo>
                      <a:lnTo>
                        <a:pt x="2578402" y="771788"/>
                      </a:lnTo>
                      <a:lnTo>
                        <a:pt x="2578402" y="895614"/>
                      </a:lnTo>
                      <a:lnTo>
                        <a:pt x="2502202" y="886088"/>
                      </a:lnTo>
                      <a:lnTo>
                        <a:pt x="2454578" y="952762"/>
                      </a:lnTo>
                      <a:lnTo>
                        <a:pt x="2473630" y="1019438"/>
                      </a:lnTo>
                      <a:lnTo>
                        <a:pt x="2464106" y="1076588"/>
                      </a:lnTo>
                      <a:lnTo>
                        <a:pt x="2549830" y="1190888"/>
                      </a:lnTo>
                      <a:lnTo>
                        <a:pt x="2645078" y="1219462"/>
                      </a:lnTo>
                      <a:lnTo>
                        <a:pt x="2578402" y="1362338"/>
                      </a:lnTo>
                      <a:lnTo>
                        <a:pt x="2578402" y="1448062"/>
                      </a:lnTo>
                      <a:lnTo>
                        <a:pt x="2435530" y="1524262"/>
                      </a:lnTo>
                      <a:lnTo>
                        <a:pt x="2349802" y="1724288"/>
                      </a:lnTo>
                      <a:lnTo>
                        <a:pt x="2302178" y="1724288"/>
                      </a:lnTo>
                      <a:lnTo>
                        <a:pt x="2245030" y="1790962"/>
                      </a:lnTo>
                      <a:lnTo>
                        <a:pt x="2242398" y="1817296"/>
                      </a:lnTo>
                      <a:lnTo>
                        <a:pt x="2121202" y="1724288"/>
                      </a:lnTo>
                      <a:lnTo>
                        <a:pt x="2121202" y="1652850"/>
                      </a:lnTo>
                      <a:lnTo>
                        <a:pt x="2021194" y="1614750"/>
                      </a:lnTo>
                      <a:lnTo>
                        <a:pt x="1911654" y="1695714"/>
                      </a:lnTo>
                      <a:lnTo>
                        <a:pt x="1854506" y="1676662"/>
                      </a:lnTo>
                      <a:lnTo>
                        <a:pt x="1892602" y="1605226"/>
                      </a:lnTo>
                      <a:lnTo>
                        <a:pt x="1806878" y="1500450"/>
                      </a:lnTo>
                      <a:lnTo>
                        <a:pt x="1635430" y="1519502"/>
                      </a:lnTo>
                      <a:lnTo>
                        <a:pt x="1506842" y="1495688"/>
                      </a:lnTo>
                      <a:lnTo>
                        <a:pt x="1483030" y="1419488"/>
                      </a:lnTo>
                      <a:lnTo>
                        <a:pt x="1325866" y="1338526"/>
                      </a:lnTo>
                      <a:lnTo>
                        <a:pt x="1221090" y="1433776"/>
                      </a:lnTo>
                      <a:lnTo>
                        <a:pt x="1140130" y="1500450"/>
                      </a:lnTo>
                      <a:lnTo>
                        <a:pt x="1087742" y="1614750"/>
                      </a:lnTo>
                      <a:lnTo>
                        <a:pt x="1140130" y="1652850"/>
                      </a:lnTo>
                      <a:lnTo>
                        <a:pt x="1135366" y="1705238"/>
                      </a:lnTo>
                      <a:lnTo>
                        <a:pt x="1063930" y="1757626"/>
                      </a:lnTo>
                      <a:lnTo>
                        <a:pt x="1070060" y="1761610"/>
                      </a:lnTo>
                      <a:lnTo>
                        <a:pt x="1063930" y="1829062"/>
                      </a:lnTo>
                      <a:lnTo>
                        <a:pt x="1041704" y="1876688"/>
                      </a:lnTo>
                      <a:lnTo>
                        <a:pt x="952804" y="1765562"/>
                      </a:lnTo>
                      <a:lnTo>
                        <a:pt x="955978" y="1683014"/>
                      </a:lnTo>
                      <a:lnTo>
                        <a:pt x="911530" y="1651262"/>
                      </a:lnTo>
                      <a:lnTo>
                        <a:pt x="806754" y="1638562"/>
                      </a:lnTo>
                      <a:lnTo>
                        <a:pt x="755954" y="1698888"/>
                      </a:lnTo>
                      <a:lnTo>
                        <a:pt x="759130" y="1759214"/>
                      </a:lnTo>
                      <a:lnTo>
                        <a:pt x="721030" y="1794138"/>
                      </a:lnTo>
                      <a:lnTo>
                        <a:pt x="676578" y="1787788"/>
                      </a:lnTo>
                      <a:lnTo>
                        <a:pt x="660704" y="1743338"/>
                      </a:lnTo>
                      <a:lnTo>
                        <a:pt x="670230" y="1616338"/>
                      </a:lnTo>
                      <a:lnTo>
                        <a:pt x="533704" y="1489338"/>
                      </a:lnTo>
                      <a:lnTo>
                        <a:pt x="530530" y="1454414"/>
                      </a:lnTo>
                      <a:lnTo>
                        <a:pt x="451154" y="1375038"/>
                      </a:lnTo>
                      <a:lnTo>
                        <a:pt x="428930" y="1409962"/>
                      </a:lnTo>
                      <a:lnTo>
                        <a:pt x="247954" y="1460762"/>
                      </a:lnTo>
                      <a:lnTo>
                        <a:pt x="143178" y="1362338"/>
                      </a:lnTo>
                      <a:lnTo>
                        <a:pt x="143178" y="1286138"/>
                      </a:lnTo>
                      <a:lnTo>
                        <a:pt x="70154" y="1286138"/>
                      </a:lnTo>
                      <a:lnTo>
                        <a:pt x="17882" y="1240930"/>
                      </a:lnTo>
                      <a:lnTo>
                        <a:pt x="44754" y="1228988"/>
                      </a:lnTo>
                      <a:lnTo>
                        <a:pt x="0" y="1158502"/>
                      </a:lnTo>
                      <a:lnTo>
                        <a:pt x="14274" y="1156598"/>
                      </a:lnTo>
                      <a:lnTo>
                        <a:pt x="47548" y="1090050"/>
                      </a:lnTo>
                      <a:lnTo>
                        <a:pt x="130478" y="1128976"/>
                      </a:lnTo>
                      <a:lnTo>
                        <a:pt x="187630" y="1119450"/>
                      </a:lnTo>
                      <a:lnTo>
                        <a:pt x="211442" y="1148026"/>
                      </a:lnTo>
                      <a:lnTo>
                        <a:pt x="297166" y="1109926"/>
                      </a:lnTo>
                      <a:lnTo>
                        <a:pt x="425754" y="1081350"/>
                      </a:lnTo>
                      <a:lnTo>
                        <a:pt x="516242" y="1128976"/>
                      </a:lnTo>
                      <a:lnTo>
                        <a:pt x="549578" y="1057538"/>
                      </a:lnTo>
                      <a:lnTo>
                        <a:pt x="640066" y="1033726"/>
                      </a:lnTo>
                      <a:lnTo>
                        <a:pt x="621018" y="1028962"/>
                      </a:lnTo>
                      <a:cubicBezTo>
                        <a:pt x="621018" y="1016254"/>
                        <a:pt x="622138" y="1030460"/>
                        <a:pt x="606730" y="1009914"/>
                      </a:cubicBezTo>
                      <a:cubicBezTo>
                        <a:pt x="601174" y="1002508"/>
                        <a:pt x="596034" y="994632"/>
                        <a:pt x="592442" y="986102"/>
                      </a:cubicBezTo>
                      <a:cubicBezTo>
                        <a:pt x="583284" y="964350"/>
                        <a:pt x="576566" y="941650"/>
                        <a:pt x="568630" y="919426"/>
                      </a:cubicBezTo>
                      <a:lnTo>
                        <a:pt x="602200" y="722798"/>
                      </a:lnTo>
                      <a:lnTo>
                        <a:pt x="768654" y="727338"/>
                      </a:lnTo>
                      <a:lnTo>
                        <a:pt x="806754" y="755914"/>
                      </a:lnTo>
                      <a:lnTo>
                        <a:pt x="994078" y="733688"/>
                      </a:lnTo>
                      <a:lnTo>
                        <a:pt x="1048054" y="644788"/>
                      </a:lnTo>
                      <a:lnTo>
                        <a:pt x="1095678" y="644788"/>
                      </a:lnTo>
                      <a:lnTo>
                        <a:pt x="1111554" y="727338"/>
                      </a:lnTo>
                      <a:lnTo>
                        <a:pt x="1143304" y="803538"/>
                      </a:lnTo>
                      <a:lnTo>
                        <a:pt x="1184578" y="720988"/>
                      </a:lnTo>
                      <a:lnTo>
                        <a:pt x="1238554" y="720988"/>
                      </a:lnTo>
                      <a:lnTo>
                        <a:pt x="1244906" y="670188"/>
                      </a:lnTo>
                      <a:lnTo>
                        <a:pt x="1378254" y="651138"/>
                      </a:lnTo>
                      <a:lnTo>
                        <a:pt x="1387778" y="581288"/>
                      </a:lnTo>
                      <a:lnTo>
                        <a:pt x="1419530" y="571762"/>
                      </a:lnTo>
                      <a:lnTo>
                        <a:pt x="1425878" y="517788"/>
                      </a:lnTo>
                      <a:lnTo>
                        <a:pt x="1521130" y="489214"/>
                      </a:lnTo>
                      <a:lnTo>
                        <a:pt x="1625906" y="390788"/>
                      </a:lnTo>
                      <a:lnTo>
                        <a:pt x="1892602" y="359038"/>
                      </a:lnTo>
                      <a:lnTo>
                        <a:pt x="1898954" y="298714"/>
                      </a:lnTo>
                      <a:lnTo>
                        <a:pt x="1867202" y="257438"/>
                      </a:lnTo>
                      <a:lnTo>
                        <a:pt x="1883078" y="139962"/>
                      </a:lnTo>
                      <a:lnTo>
                        <a:pt x="1924354" y="168538"/>
                      </a:lnTo>
                      <a:lnTo>
                        <a:pt x="2022778" y="171714"/>
                      </a:lnTo>
                      <a:lnTo>
                        <a:pt x="2057706" y="73288"/>
                      </a:lnTo>
                      <a:lnTo>
                        <a:pt x="2105330" y="57414"/>
                      </a:lnTo>
                      <a:lnTo>
                        <a:pt x="2143430" y="73288"/>
                      </a:lnTo>
                      <a:lnTo>
                        <a:pt x="2289478" y="35188"/>
                      </a:lnTo>
                      <a:lnTo>
                        <a:pt x="2375202" y="35188"/>
                      </a:lnTo>
                      <a:lnTo>
                        <a:pt x="2415418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" name="フリーフォーム: 図形 29">
                  <a:extLst>
                    <a:ext uri="{FF2B5EF4-FFF2-40B4-BE49-F238E27FC236}">
                      <a16:creationId xmlns:a16="http://schemas.microsoft.com/office/drawing/2014/main" id="{53365904-069D-4CAC-B90A-62BFC50EAC6F}"/>
                    </a:ext>
                  </a:extLst>
                </p:cNvPr>
                <p:cNvSpPr/>
                <p:nvPr/>
              </p:nvSpPr>
              <p:spPr>
                <a:xfrm>
                  <a:off x="32083376" y="28348134"/>
                  <a:ext cx="468092" cy="874566"/>
                </a:xfrm>
                <a:custGeom>
                  <a:avLst/>
                  <a:gdLst>
                    <a:gd name="connsiteX0" fmla="*/ 92668 w 468092"/>
                    <a:gd name="connsiteY0" fmla="*/ 0 h 874566"/>
                    <a:gd name="connsiteX1" fmla="*/ 180974 w 468092"/>
                    <a:gd name="connsiteY1" fmla="*/ 7790 h 874566"/>
                    <a:gd name="connsiteX2" fmla="*/ 180974 w 468092"/>
                    <a:gd name="connsiteY2" fmla="*/ 87166 h 874566"/>
                    <a:gd name="connsiteX3" fmla="*/ 257174 w 468092"/>
                    <a:gd name="connsiteY3" fmla="*/ 141142 h 874566"/>
                    <a:gd name="connsiteX4" fmla="*/ 288924 w 468092"/>
                    <a:gd name="connsiteY4" fmla="*/ 125266 h 874566"/>
                    <a:gd name="connsiteX5" fmla="*/ 333374 w 468092"/>
                    <a:gd name="connsiteY5" fmla="*/ 185590 h 874566"/>
                    <a:gd name="connsiteX6" fmla="*/ 441324 w 468092"/>
                    <a:gd name="connsiteY6" fmla="*/ 236390 h 874566"/>
                    <a:gd name="connsiteX7" fmla="*/ 444500 w 468092"/>
                    <a:gd name="connsiteY7" fmla="*/ 264966 h 874566"/>
                    <a:gd name="connsiteX8" fmla="*/ 447674 w 468092"/>
                    <a:gd name="connsiteY8" fmla="*/ 426890 h 874566"/>
                    <a:gd name="connsiteX9" fmla="*/ 393700 w 468092"/>
                    <a:gd name="connsiteY9" fmla="*/ 455466 h 874566"/>
                    <a:gd name="connsiteX10" fmla="*/ 396874 w 468092"/>
                    <a:gd name="connsiteY10" fmla="*/ 544366 h 874566"/>
                    <a:gd name="connsiteX11" fmla="*/ 454024 w 468092"/>
                    <a:gd name="connsiteY11" fmla="*/ 585642 h 874566"/>
                    <a:gd name="connsiteX12" fmla="*/ 428624 w 468092"/>
                    <a:gd name="connsiteY12" fmla="*/ 655490 h 874566"/>
                    <a:gd name="connsiteX13" fmla="*/ 438148 w 468092"/>
                    <a:gd name="connsiteY13" fmla="*/ 684066 h 874566"/>
                    <a:gd name="connsiteX14" fmla="*/ 468092 w 468092"/>
                    <a:gd name="connsiteY14" fmla="*/ 694048 h 874566"/>
                    <a:gd name="connsiteX15" fmla="*/ 434974 w 468092"/>
                    <a:gd name="connsiteY15" fmla="*/ 807890 h 874566"/>
                    <a:gd name="connsiteX16" fmla="*/ 387348 w 468092"/>
                    <a:gd name="connsiteY16" fmla="*/ 874566 h 874566"/>
                    <a:gd name="connsiteX17" fmla="*/ 285748 w 468092"/>
                    <a:gd name="connsiteY17" fmla="*/ 798366 h 874566"/>
                    <a:gd name="connsiteX18" fmla="*/ 206374 w 468092"/>
                    <a:gd name="connsiteY18" fmla="*/ 776142 h 874566"/>
                    <a:gd name="connsiteX19" fmla="*/ 88900 w 468092"/>
                    <a:gd name="connsiteY19" fmla="*/ 639616 h 874566"/>
                    <a:gd name="connsiteX20" fmla="*/ 28574 w 468092"/>
                    <a:gd name="connsiteY20" fmla="*/ 550716 h 874566"/>
                    <a:gd name="connsiteX21" fmla="*/ 0 w 468092"/>
                    <a:gd name="connsiteY21" fmla="*/ 334816 h 874566"/>
                    <a:gd name="connsiteX22" fmla="*/ 19048 w 468092"/>
                    <a:gd name="connsiteY22" fmla="*/ 245916 h 874566"/>
                    <a:gd name="connsiteX23" fmla="*/ 95248 w 468092"/>
                    <a:gd name="connsiteY23" fmla="*/ 172890 h 874566"/>
                    <a:gd name="connsiteX24" fmla="*/ 92668 w 468092"/>
                    <a:gd name="connsiteY24" fmla="*/ 0 h 8745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468092" h="874566">
                      <a:moveTo>
                        <a:pt x="92668" y="0"/>
                      </a:moveTo>
                      <a:lnTo>
                        <a:pt x="180974" y="7790"/>
                      </a:lnTo>
                      <a:lnTo>
                        <a:pt x="180974" y="87166"/>
                      </a:lnTo>
                      <a:lnTo>
                        <a:pt x="257174" y="141142"/>
                      </a:lnTo>
                      <a:lnTo>
                        <a:pt x="288924" y="125266"/>
                      </a:lnTo>
                      <a:lnTo>
                        <a:pt x="333374" y="185590"/>
                      </a:lnTo>
                      <a:lnTo>
                        <a:pt x="441324" y="236390"/>
                      </a:lnTo>
                      <a:lnTo>
                        <a:pt x="444500" y="264966"/>
                      </a:lnTo>
                      <a:cubicBezTo>
                        <a:pt x="445556" y="318942"/>
                        <a:pt x="446616" y="372916"/>
                        <a:pt x="447674" y="426890"/>
                      </a:cubicBezTo>
                      <a:lnTo>
                        <a:pt x="393700" y="455466"/>
                      </a:lnTo>
                      <a:lnTo>
                        <a:pt x="396874" y="544366"/>
                      </a:lnTo>
                      <a:lnTo>
                        <a:pt x="454024" y="585642"/>
                      </a:lnTo>
                      <a:lnTo>
                        <a:pt x="428624" y="655490"/>
                      </a:lnTo>
                      <a:lnTo>
                        <a:pt x="438148" y="684066"/>
                      </a:lnTo>
                      <a:lnTo>
                        <a:pt x="468092" y="694048"/>
                      </a:lnTo>
                      <a:lnTo>
                        <a:pt x="434974" y="807890"/>
                      </a:lnTo>
                      <a:lnTo>
                        <a:pt x="387348" y="874566"/>
                      </a:lnTo>
                      <a:lnTo>
                        <a:pt x="285748" y="798366"/>
                      </a:lnTo>
                      <a:lnTo>
                        <a:pt x="206374" y="776142"/>
                      </a:lnTo>
                      <a:lnTo>
                        <a:pt x="88900" y="639616"/>
                      </a:lnTo>
                      <a:lnTo>
                        <a:pt x="28574" y="550716"/>
                      </a:lnTo>
                      <a:lnTo>
                        <a:pt x="0" y="334816"/>
                      </a:lnTo>
                      <a:lnTo>
                        <a:pt x="19048" y="245916"/>
                      </a:lnTo>
                      <a:lnTo>
                        <a:pt x="95248" y="172890"/>
                      </a:lnTo>
                      <a:lnTo>
                        <a:pt x="92668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" name="フリーフォーム: 図形 30">
                  <a:extLst>
                    <a:ext uri="{FF2B5EF4-FFF2-40B4-BE49-F238E27FC236}">
                      <a16:creationId xmlns:a16="http://schemas.microsoft.com/office/drawing/2014/main" id="{38C8BFF5-4CE8-4588-8262-1925C23F2CE4}"/>
                    </a:ext>
                  </a:extLst>
                </p:cNvPr>
                <p:cNvSpPr/>
                <p:nvPr/>
              </p:nvSpPr>
              <p:spPr>
                <a:xfrm>
                  <a:off x="34094736" y="28051124"/>
                  <a:ext cx="966788" cy="1647826"/>
                </a:xfrm>
                <a:custGeom>
                  <a:avLst/>
                  <a:gdLst>
                    <a:gd name="connsiteX0" fmla="*/ 110052 w 966788"/>
                    <a:gd name="connsiteY0" fmla="*/ 0 h 1647826"/>
                    <a:gd name="connsiteX1" fmla="*/ 214312 w 966788"/>
                    <a:gd name="connsiteY1" fmla="*/ 0 h 1647826"/>
                    <a:gd name="connsiteX2" fmla="*/ 223840 w 966788"/>
                    <a:gd name="connsiteY2" fmla="*/ 85726 h 1647826"/>
                    <a:gd name="connsiteX3" fmla="*/ 319088 w 966788"/>
                    <a:gd name="connsiteY3" fmla="*/ 85726 h 1647826"/>
                    <a:gd name="connsiteX4" fmla="*/ 357188 w 966788"/>
                    <a:gd name="connsiteY4" fmla="*/ 161926 h 1647826"/>
                    <a:gd name="connsiteX5" fmla="*/ 414340 w 966788"/>
                    <a:gd name="connsiteY5" fmla="*/ 142876 h 1647826"/>
                    <a:gd name="connsiteX6" fmla="*/ 452440 w 966788"/>
                    <a:gd name="connsiteY6" fmla="*/ 180976 h 1647826"/>
                    <a:gd name="connsiteX7" fmla="*/ 461964 w 966788"/>
                    <a:gd name="connsiteY7" fmla="*/ 238126 h 1647826"/>
                    <a:gd name="connsiteX8" fmla="*/ 500064 w 966788"/>
                    <a:gd name="connsiteY8" fmla="*/ 314326 h 1647826"/>
                    <a:gd name="connsiteX9" fmla="*/ 528640 w 966788"/>
                    <a:gd name="connsiteY9" fmla="*/ 447676 h 1647826"/>
                    <a:gd name="connsiteX10" fmla="*/ 623888 w 966788"/>
                    <a:gd name="connsiteY10" fmla="*/ 466726 h 1647826"/>
                    <a:gd name="connsiteX11" fmla="*/ 671512 w 966788"/>
                    <a:gd name="connsiteY11" fmla="*/ 571500 h 1647826"/>
                    <a:gd name="connsiteX12" fmla="*/ 595312 w 966788"/>
                    <a:gd name="connsiteY12" fmla="*/ 638176 h 1647826"/>
                    <a:gd name="connsiteX13" fmla="*/ 585788 w 966788"/>
                    <a:gd name="connsiteY13" fmla="*/ 714376 h 1647826"/>
                    <a:gd name="connsiteX14" fmla="*/ 642940 w 966788"/>
                    <a:gd name="connsiteY14" fmla="*/ 809626 h 1647826"/>
                    <a:gd name="connsiteX15" fmla="*/ 747712 w 966788"/>
                    <a:gd name="connsiteY15" fmla="*/ 809626 h 1647826"/>
                    <a:gd name="connsiteX16" fmla="*/ 757240 w 966788"/>
                    <a:gd name="connsiteY16" fmla="*/ 933452 h 1647826"/>
                    <a:gd name="connsiteX17" fmla="*/ 881064 w 966788"/>
                    <a:gd name="connsiteY17" fmla="*/ 1009652 h 1647826"/>
                    <a:gd name="connsiteX18" fmla="*/ 928688 w 966788"/>
                    <a:gd name="connsiteY18" fmla="*/ 1104900 h 1647826"/>
                    <a:gd name="connsiteX19" fmla="*/ 919164 w 966788"/>
                    <a:gd name="connsiteY19" fmla="*/ 1247776 h 1647826"/>
                    <a:gd name="connsiteX20" fmla="*/ 881064 w 966788"/>
                    <a:gd name="connsiteY20" fmla="*/ 1257300 h 1647826"/>
                    <a:gd name="connsiteX21" fmla="*/ 842964 w 966788"/>
                    <a:gd name="connsiteY21" fmla="*/ 1343026 h 1647826"/>
                    <a:gd name="connsiteX22" fmla="*/ 871540 w 966788"/>
                    <a:gd name="connsiteY22" fmla="*/ 1381126 h 1647826"/>
                    <a:gd name="connsiteX23" fmla="*/ 966788 w 966788"/>
                    <a:gd name="connsiteY23" fmla="*/ 1504952 h 1647826"/>
                    <a:gd name="connsiteX24" fmla="*/ 792124 w 966788"/>
                    <a:gd name="connsiteY24" fmla="*/ 1523336 h 1647826"/>
                    <a:gd name="connsiteX25" fmla="*/ 733428 w 966788"/>
                    <a:gd name="connsiteY25" fmla="*/ 1500188 h 1647826"/>
                    <a:gd name="connsiteX26" fmla="*/ 628652 w 966788"/>
                    <a:gd name="connsiteY26" fmla="*/ 1595440 h 1647826"/>
                    <a:gd name="connsiteX27" fmla="*/ 557216 w 966788"/>
                    <a:gd name="connsiteY27" fmla="*/ 1581152 h 1647826"/>
                    <a:gd name="connsiteX28" fmla="*/ 471488 w 966788"/>
                    <a:gd name="connsiteY28" fmla="*/ 1647826 h 1647826"/>
                    <a:gd name="connsiteX29" fmla="*/ 385764 w 966788"/>
                    <a:gd name="connsiteY29" fmla="*/ 1552576 h 1647826"/>
                    <a:gd name="connsiteX30" fmla="*/ 328616 w 966788"/>
                    <a:gd name="connsiteY30" fmla="*/ 1409700 h 1647826"/>
                    <a:gd name="connsiteX31" fmla="*/ 538164 w 966788"/>
                    <a:gd name="connsiteY31" fmla="*/ 1376364 h 1647826"/>
                    <a:gd name="connsiteX32" fmla="*/ 557216 w 966788"/>
                    <a:gd name="connsiteY32" fmla="*/ 1357314 h 1647826"/>
                    <a:gd name="connsiteX33" fmla="*/ 357188 w 966788"/>
                    <a:gd name="connsiteY33" fmla="*/ 1290640 h 1647826"/>
                    <a:gd name="connsiteX34" fmla="*/ 290512 w 966788"/>
                    <a:gd name="connsiteY34" fmla="*/ 1195388 h 1647826"/>
                    <a:gd name="connsiteX35" fmla="*/ 219076 w 966788"/>
                    <a:gd name="connsiteY35" fmla="*/ 1185864 h 1647826"/>
                    <a:gd name="connsiteX36" fmla="*/ 209552 w 966788"/>
                    <a:gd name="connsiteY36" fmla="*/ 1100140 h 1647826"/>
                    <a:gd name="connsiteX37" fmla="*/ 90488 w 966788"/>
                    <a:gd name="connsiteY37" fmla="*/ 1090614 h 1647826"/>
                    <a:gd name="connsiteX38" fmla="*/ 90488 w 966788"/>
                    <a:gd name="connsiteY38" fmla="*/ 990600 h 1647826"/>
                    <a:gd name="connsiteX39" fmla="*/ 74152 w 966788"/>
                    <a:gd name="connsiteY39" fmla="*/ 957928 h 1647826"/>
                    <a:gd name="connsiteX40" fmla="*/ 90488 w 966788"/>
                    <a:gd name="connsiteY40" fmla="*/ 873920 h 1647826"/>
                    <a:gd name="connsiteX41" fmla="*/ 219076 w 966788"/>
                    <a:gd name="connsiteY41" fmla="*/ 890588 h 1647826"/>
                    <a:gd name="connsiteX42" fmla="*/ 235744 w 966788"/>
                    <a:gd name="connsiteY42" fmla="*/ 852488 h 1647826"/>
                    <a:gd name="connsiteX43" fmla="*/ 195264 w 966788"/>
                    <a:gd name="connsiteY43" fmla="*/ 735808 h 1647826"/>
                    <a:gd name="connsiteX44" fmla="*/ 276228 w 966788"/>
                    <a:gd name="connsiteY44" fmla="*/ 626270 h 1647826"/>
                    <a:gd name="connsiteX45" fmla="*/ 235744 w 966788"/>
                    <a:gd name="connsiteY45" fmla="*/ 583408 h 1647826"/>
                    <a:gd name="connsiteX46" fmla="*/ 269084 w 966788"/>
                    <a:gd name="connsiteY46" fmla="*/ 528640 h 1647826"/>
                    <a:gd name="connsiteX47" fmla="*/ 169072 w 966788"/>
                    <a:gd name="connsiteY47" fmla="*/ 481014 h 1647826"/>
                    <a:gd name="connsiteX48" fmla="*/ 128588 w 966788"/>
                    <a:gd name="connsiteY48" fmla="*/ 459582 h 1647826"/>
                    <a:gd name="connsiteX49" fmla="*/ 121444 w 966788"/>
                    <a:gd name="connsiteY49" fmla="*/ 416720 h 1647826"/>
                    <a:gd name="connsiteX50" fmla="*/ 54768 w 966788"/>
                    <a:gd name="connsiteY50" fmla="*/ 366714 h 1647826"/>
                    <a:gd name="connsiteX51" fmla="*/ 30840 w 966788"/>
                    <a:gd name="connsiteY51" fmla="*/ 323840 h 1647826"/>
                    <a:gd name="connsiteX52" fmla="*/ 47628 w 966788"/>
                    <a:gd name="connsiteY52" fmla="*/ 314326 h 1647826"/>
                    <a:gd name="connsiteX53" fmla="*/ 0 w 966788"/>
                    <a:gd name="connsiteY53" fmla="*/ 214314 h 1647826"/>
                    <a:gd name="connsiteX54" fmla="*/ 110052 w 966788"/>
                    <a:gd name="connsiteY54" fmla="*/ 0 h 16478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</a:cxnLst>
                  <a:rect l="l" t="t" r="r" b="b"/>
                  <a:pathLst>
                    <a:path w="966788" h="1647826">
                      <a:moveTo>
                        <a:pt x="110052" y="0"/>
                      </a:moveTo>
                      <a:lnTo>
                        <a:pt x="214312" y="0"/>
                      </a:lnTo>
                      <a:lnTo>
                        <a:pt x="223840" y="85726"/>
                      </a:lnTo>
                      <a:lnTo>
                        <a:pt x="319088" y="85726"/>
                      </a:lnTo>
                      <a:lnTo>
                        <a:pt x="357188" y="161926"/>
                      </a:lnTo>
                      <a:lnTo>
                        <a:pt x="414340" y="142876"/>
                      </a:lnTo>
                      <a:lnTo>
                        <a:pt x="452440" y="180976"/>
                      </a:lnTo>
                      <a:lnTo>
                        <a:pt x="461964" y="238126"/>
                      </a:lnTo>
                      <a:lnTo>
                        <a:pt x="500064" y="314326"/>
                      </a:lnTo>
                      <a:lnTo>
                        <a:pt x="528640" y="447676"/>
                      </a:lnTo>
                      <a:lnTo>
                        <a:pt x="623888" y="466726"/>
                      </a:lnTo>
                      <a:lnTo>
                        <a:pt x="671512" y="571500"/>
                      </a:lnTo>
                      <a:lnTo>
                        <a:pt x="595312" y="638176"/>
                      </a:lnTo>
                      <a:lnTo>
                        <a:pt x="585788" y="714376"/>
                      </a:lnTo>
                      <a:lnTo>
                        <a:pt x="642940" y="809626"/>
                      </a:lnTo>
                      <a:lnTo>
                        <a:pt x="747712" y="809626"/>
                      </a:lnTo>
                      <a:lnTo>
                        <a:pt x="757240" y="933452"/>
                      </a:lnTo>
                      <a:lnTo>
                        <a:pt x="881064" y="1009652"/>
                      </a:lnTo>
                      <a:lnTo>
                        <a:pt x="928688" y="1104900"/>
                      </a:lnTo>
                      <a:lnTo>
                        <a:pt x="919164" y="1247776"/>
                      </a:lnTo>
                      <a:lnTo>
                        <a:pt x="881064" y="1257300"/>
                      </a:lnTo>
                      <a:lnTo>
                        <a:pt x="842964" y="1343026"/>
                      </a:lnTo>
                      <a:lnTo>
                        <a:pt x="871540" y="1381126"/>
                      </a:lnTo>
                      <a:lnTo>
                        <a:pt x="966788" y="1504952"/>
                      </a:lnTo>
                      <a:lnTo>
                        <a:pt x="792124" y="1523336"/>
                      </a:lnTo>
                      <a:lnTo>
                        <a:pt x="733428" y="1500188"/>
                      </a:lnTo>
                      <a:lnTo>
                        <a:pt x="628652" y="1595440"/>
                      </a:lnTo>
                      <a:lnTo>
                        <a:pt x="557216" y="1581152"/>
                      </a:lnTo>
                      <a:lnTo>
                        <a:pt x="471488" y="1647826"/>
                      </a:lnTo>
                      <a:lnTo>
                        <a:pt x="385764" y="1552576"/>
                      </a:lnTo>
                      <a:lnTo>
                        <a:pt x="328616" y="1409700"/>
                      </a:lnTo>
                      <a:lnTo>
                        <a:pt x="538164" y="1376364"/>
                      </a:lnTo>
                      <a:lnTo>
                        <a:pt x="557216" y="1357314"/>
                      </a:lnTo>
                      <a:lnTo>
                        <a:pt x="357188" y="1290640"/>
                      </a:lnTo>
                      <a:lnTo>
                        <a:pt x="290512" y="1195388"/>
                      </a:lnTo>
                      <a:lnTo>
                        <a:pt x="219076" y="1185864"/>
                      </a:lnTo>
                      <a:lnTo>
                        <a:pt x="209552" y="1100140"/>
                      </a:lnTo>
                      <a:lnTo>
                        <a:pt x="90488" y="1090614"/>
                      </a:lnTo>
                      <a:lnTo>
                        <a:pt x="90488" y="990600"/>
                      </a:lnTo>
                      <a:lnTo>
                        <a:pt x="74152" y="957928"/>
                      </a:lnTo>
                      <a:lnTo>
                        <a:pt x="90488" y="873920"/>
                      </a:lnTo>
                      <a:lnTo>
                        <a:pt x="219076" y="890588"/>
                      </a:lnTo>
                      <a:lnTo>
                        <a:pt x="235744" y="852488"/>
                      </a:lnTo>
                      <a:lnTo>
                        <a:pt x="195264" y="735808"/>
                      </a:lnTo>
                      <a:lnTo>
                        <a:pt x="276228" y="626270"/>
                      </a:lnTo>
                      <a:lnTo>
                        <a:pt x="235744" y="583408"/>
                      </a:lnTo>
                      <a:lnTo>
                        <a:pt x="269084" y="528640"/>
                      </a:lnTo>
                      <a:lnTo>
                        <a:pt x="169072" y="481014"/>
                      </a:lnTo>
                      <a:lnTo>
                        <a:pt x="128588" y="459582"/>
                      </a:lnTo>
                      <a:lnTo>
                        <a:pt x="121444" y="416720"/>
                      </a:lnTo>
                      <a:lnTo>
                        <a:pt x="54768" y="366714"/>
                      </a:lnTo>
                      <a:lnTo>
                        <a:pt x="30840" y="323840"/>
                      </a:lnTo>
                      <a:lnTo>
                        <a:pt x="47628" y="314326"/>
                      </a:lnTo>
                      <a:lnTo>
                        <a:pt x="0" y="214314"/>
                      </a:lnTo>
                      <a:lnTo>
                        <a:pt x="110052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" name="フリーフォーム: 図形 31">
                  <a:extLst>
                    <a:ext uri="{FF2B5EF4-FFF2-40B4-BE49-F238E27FC236}">
                      <a16:creationId xmlns:a16="http://schemas.microsoft.com/office/drawing/2014/main" id="{0CE76130-837F-49FD-A27D-0B14B4CB865D}"/>
                    </a:ext>
                  </a:extLst>
                </p:cNvPr>
                <p:cNvSpPr/>
                <p:nvPr/>
              </p:nvSpPr>
              <p:spPr>
                <a:xfrm>
                  <a:off x="33885188" y="28421618"/>
                  <a:ext cx="485776" cy="379602"/>
                </a:xfrm>
                <a:custGeom>
                  <a:avLst/>
                  <a:gdLst>
                    <a:gd name="connsiteX0" fmla="*/ 269356 w 485776"/>
                    <a:gd name="connsiteY0" fmla="*/ 0 h 379602"/>
                    <a:gd name="connsiteX1" fmla="*/ 330992 w 485776"/>
                    <a:gd name="connsiteY1" fmla="*/ 46226 h 379602"/>
                    <a:gd name="connsiteX2" fmla="*/ 338136 w 485776"/>
                    <a:gd name="connsiteY2" fmla="*/ 89088 h 379602"/>
                    <a:gd name="connsiteX3" fmla="*/ 378620 w 485776"/>
                    <a:gd name="connsiteY3" fmla="*/ 110520 h 379602"/>
                    <a:gd name="connsiteX4" fmla="*/ 478632 w 485776"/>
                    <a:gd name="connsiteY4" fmla="*/ 158146 h 379602"/>
                    <a:gd name="connsiteX5" fmla="*/ 445292 w 485776"/>
                    <a:gd name="connsiteY5" fmla="*/ 212914 h 379602"/>
                    <a:gd name="connsiteX6" fmla="*/ 485776 w 485776"/>
                    <a:gd name="connsiteY6" fmla="*/ 255776 h 379602"/>
                    <a:gd name="connsiteX7" fmla="*/ 407688 w 485776"/>
                    <a:gd name="connsiteY7" fmla="*/ 361424 h 379602"/>
                    <a:gd name="connsiteX8" fmla="*/ 333376 w 485776"/>
                    <a:gd name="connsiteY8" fmla="*/ 296258 h 379602"/>
                    <a:gd name="connsiteX9" fmla="*/ 245268 w 485776"/>
                    <a:gd name="connsiteY9" fmla="*/ 284350 h 379602"/>
                    <a:gd name="connsiteX10" fmla="*/ 228600 w 485776"/>
                    <a:gd name="connsiteY10" fmla="*/ 305782 h 379602"/>
                    <a:gd name="connsiteX11" fmla="*/ 119060 w 485776"/>
                    <a:gd name="connsiteY11" fmla="*/ 379602 h 379602"/>
                    <a:gd name="connsiteX12" fmla="*/ 66676 w 485776"/>
                    <a:gd name="connsiteY12" fmla="*/ 379602 h 379602"/>
                    <a:gd name="connsiteX13" fmla="*/ 0 w 485776"/>
                    <a:gd name="connsiteY13" fmla="*/ 310546 h 379602"/>
                    <a:gd name="connsiteX14" fmla="*/ 7144 w 485776"/>
                    <a:gd name="connsiteY14" fmla="*/ 251014 h 379602"/>
                    <a:gd name="connsiteX15" fmla="*/ 88108 w 485776"/>
                    <a:gd name="connsiteY15" fmla="*/ 203388 h 379602"/>
                    <a:gd name="connsiteX16" fmla="*/ 166688 w 485776"/>
                    <a:gd name="connsiteY16" fmla="*/ 91470 h 379602"/>
                    <a:gd name="connsiteX17" fmla="*/ 269356 w 485776"/>
                    <a:gd name="connsiteY17" fmla="*/ 0 h 3796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485776" h="379602">
                      <a:moveTo>
                        <a:pt x="269356" y="0"/>
                      </a:moveTo>
                      <a:lnTo>
                        <a:pt x="330992" y="46226"/>
                      </a:lnTo>
                      <a:lnTo>
                        <a:pt x="338136" y="89088"/>
                      </a:lnTo>
                      <a:lnTo>
                        <a:pt x="378620" y="110520"/>
                      </a:lnTo>
                      <a:lnTo>
                        <a:pt x="478632" y="158146"/>
                      </a:lnTo>
                      <a:lnTo>
                        <a:pt x="445292" y="212914"/>
                      </a:lnTo>
                      <a:lnTo>
                        <a:pt x="485776" y="255776"/>
                      </a:lnTo>
                      <a:lnTo>
                        <a:pt x="407688" y="361424"/>
                      </a:lnTo>
                      <a:lnTo>
                        <a:pt x="333376" y="296258"/>
                      </a:lnTo>
                      <a:lnTo>
                        <a:pt x="245268" y="284350"/>
                      </a:lnTo>
                      <a:lnTo>
                        <a:pt x="228600" y="305782"/>
                      </a:lnTo>
                      <a:lnTo>
                        <a:pt x="119060" y="379602"/>
                      </a:lnTo>
                      <a:lnTo>
                        <a:pt x="66676" y="379602"/>
                      </a:lnTo>
                      <a:lnTo>
                        <a:pt x="0" y="310546"/>
                      </a:lnTo>
                      <a:lnTo>
                        <a:pt x="7144" y="251014"/>
                      </a:lnTo>
                      <a:lnTo>
                        <a:pt x="88108" y="203388"/>
                      </a:lnTo>
                      <a:lnTo>
                        <a:pt x="166688" y="91470"/>
                      </a:lnTo>
                      <a:lnTo>
                        <a:pt x="269356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" name="フリーフォーム: 図形 32">
                  <a:extLst>
                    <a:ext uri="{FF2B5EF4-FFF2-40B4-BE49-F238E27FC236}">
                      <a16:creationId xmlns:a16="http://schemas.microsoft.com/office/drawing/2014/main" id="{94C20E39-CD69-4403-9580-6D85E08EAB00}"/>
                    </a:ext>
                  </a:extLst>
                </p:cNvPr>
                <p:cNvSpPr/>
                <p:nvPr/>
              </p:nvSpPr>
              <p:spPr>
                <a:xfrm>
                  <a:off x="33518758" y="28374964"/>
                  <a:ext cx="811722" cy="684344"/>
                </a:xfrm>
                <a:custGeom>
                  <a:avLst/>
                  <a:gdLst>
                    <a:gd name="connsiteX0" fmla="*/ 606818 w 811722"/>
                    <a:gd name="connsiteY0" fmla="*/ 0 h 684344"/>
                    <a:gd name="connsiteX1" fmla="*/ 630746 w 811722"/>
                    <a:gd name="connsiteY1" fmla="*/ 42874 h 684344"/>
                    <a:gd name="connsiteX2" fmla="*/ 635786 w 811722"/>
                    <a:gd name="connsiteY2" fmla="*/ 46654 h 684344"/>
                    <a:gd name="connsiteX3" fmla="*/ 533118 w 811722"/>
                    <a:gd name="connsiteY3" fmla="*/ 138124 h 684344"/>
                    <a:gd name="connsiteX4" fmla="*/ 454538 w 811722"/>
                    <a:gd name="connsiteY4" fmla="*/ 250042 h 684344"/>
                    <a:gd name="connsiteX5" fmla="*/ 373574 w 811722"/>
                    <a:gd name="connsiteY5" fmla="*/ 297668 h 684344"/>
                    <a:gd name="connsiteX6" fmla="*/ 366430 w 811722"/>
                    <a:gd name="connsiteY6" fmla="*/ 357200 h 684344"/>
                    <a:gd name="connsiteX7" fmla="*/ 433106 w 811722"/>
                    <a:gd name="connsiteY7" fmla="*/ 426256 h 684344"/>
                    <a:gd name="connsiteX8" fmla="*/ 485490 w 811722"/>
                    <a:gd name="connsiteY8" fmla="*/ 426256 h 684344"/>
                    <a:gd name="connsiteX9" fmla="*/ 595030 w 811722"/>
                    <a:gd name="connsiteY9" fmla="*/ 352436 h 684344"/>
                    <a:gd name="connsiteX10" fmla="*/ 611698 w 811722"/>
                    <a:gd name="connsiteY10" fmla="*/ 331004 h 684344"/>
                    <a:gd name="connsiteX11" fmla="*/ 699806 w 811722"/>
                    <a:gd name="connsiteY11" fmla="*/ 342912 h 684344"/>
                    <a:gd name="connsiteX12" fmla="*/ 774118 w 811722"/>
                    <a:gd name="connsiteY12" fmla="*/ 408078 h 684344"/>
                    <a:gd name="connsiteX13" fmla="*/ 771242 w 811722"/>
                    <a:gd name="connsiteY13" fmla="*/ 411968 h 684344"/>
                    <a:gd name="connsiteX14" fmla="*/ 811722 w 811722"/>
                    <a:gd name="connsiteY14" fmla="*/ 528648 h 684344"/>
                    <a:gd name="connsiteX15" fmla="*/ 795054 w 811722"/>
                    <a:gd name="connsiteY15" fmla="*/ 566748 h 684344"/>
                    <a:gd name="connsiteX16" fmla="*/ 666466 w 811722"/>
                    <a:gd name="connsiteY16" fmla="*/ 550080 h 684344"/>
                    <a:gd name="connsiteX17" fmla="*/ 650130 w 811722"/>
                    <a:gd name="connsiteY17" fmla="*/ 634088 h 684344"/>
                    <a:gd name="connsiteX18" fmla="*/ 647418 w 811722"/>
                    <a:gd name="connsiteY18" fmla="*/ 628660 h 684344"/>
                    <a:gd name="connsiteX19" fmla="*/ 552166 w 811722"/>
                    <a:gd name="connsiteY19" fmla="*/ 671524 h 684344"/>
                    <a:gd name="connsiteX20" fmla="*/ 399766 w 811722"/>
                    <a:gd name="connsiteY20" fmla="*/ 681048 h 684344"/>
                    <a:gd name="connsiteX21" fmla="*/ 401350 w 811722"/>
                    <a:gd name="connsiteY21" fmla="*/ 684344 h 684344"/>
                    <a:gd name="connsiteX22" fmla="*/ 366430 w 811722"/>
                    <a:gd name="connsiteY22" fmla="*/ 676286 h 684344"/>
                    <a:gd name="connsiteX23" fmla="*/ 337854 w 811722"/>
                    <a:gd name="connsiteY23" fmla="*/ 626280 h 684344"/>
                    <a:gd name="connsiteX24" fmla="*/ 271178 w 811722"/>
                    <a:gd name="connsiteY24" fmla="*/ 609612 h 684344"/>
                    <a:gd name="connsiteX25" fmla="*/ 237842 w 811722"/>
                    <a:gd name="connsiteY25" fmla="*/ 638186 h 684344"/>
                    <a:gd name="connsiteX26" fmla="*/ 202122 w 811722"/>
                    <a:gd name="connsiteY26" fmla="*/ 611992 h 684344"/>
                    <a:gd name="connsiteX27" fmla="*/ 164022 w 811722"/>
                    <a:gd name="connsiteY27" fmla="*/ 609612 h 684344"/>
                    <a:gd name="connsiteX28" fmla="*/ 80682 w 811722"/>
                    <a:gd name="connsiteY28" fmla="*/ 478642 h 684344"/>
                    <a:gd name="connsiteX29" fmla="*/ 18766 w 811722"/>
                    <a:gd name="connsiteY29" fmla="*/ 438160 h 684344"/>
                    <a:gd name="connsiteX30" fmla="*/ 47342 w 811722"/>
                    <a:gd name="connsiteY30" fmla="*/ 409586 h 684344"/>
                    <a:gd name="connsiteX31" fmla="*/ 49722 w 811722"/>
                    <a:gd name="connsiteY31" fmla="*/ 366724 h 684344"/>
                    <a:gd name="connsiteX32" fmla="*/ 0 w 811722"/>
                    <a:gd name="connsiteY32" fmla="*/ 351592 h 684344"/>
                    <a:gd name="connsiteX33" fmla="*/ 14006 w 811722"/>
                    <a:gd name="connsiteY33" fmla="*/ 309574 h 684344"/>
                    <a:gd name="connsiteX34" fmla="*/ 161642 w 811722"/>
                    <a:gd name="connsiteY34" fmla="*/ 261948 h 684344"/>
                    <a:gd name="connsiteX35" fmla="*/ 166406 w 811722"/>
                    <a:gd name="connsiteY35" fmla="*/ 128600 h 684344"/>
                    <a:gd name="connsiteX36" fmla="*/ 299754 w 811722"/>
                    <a:gd name="connsiteY36" fmla="*/ 104786 h 684344"/>
                    <a:gd name="connsiteX37" fmla="*/ 337854 w 811722"/>
                    <a:gd name="connsiteY37" fmla="*/ 128600 h 684344"/>
                    <a:gd name="connsiteX38" fmla="*/ 371194 w 811722"/>
                    <a:gd name="connsiteY38" fmla="*/ 42874 h 684344"/>
                    <a:gd name="connsiteX39" fmla="*/ 480730 w 811722"/>
                    <a:gd name="connsiteY39" fmla="*/ 71448 h 684344"/>
                    <a:gd name="connsiteX40" fmla="*/ 606818 w 811722"/>
                    <a:gd name="connsiteY40" fmla="*/ 0 h 6843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</a:cxnLst>
                  <a:rect l="l" t="t" r="r" b="b"/>
                  <a:pathLst>
                    <a:path w="811722" h="684344">
                      <a:moveTo>
                        <a:pt x="606818" y="0"/>
                      </a:moveTo>
                      <a:lnTo>
                        <a:pt x="630746" y="42874"/>
                      </a:lnTo>
                      <a:lnTo>
                        <a:pt x="635786" y="46654"/>
                      </a:lnTo>
                      <a:lnTo>
                        <a:pt x="533118" y="138124"/>
                      </a:lnTo>
                      <a:lnTo>
                        <a:pt x="454538" y="250042"/>
                      </a:lnTo>
                      <a:lnTo>
                        <a:pt x="373574" y="297668"/>
                      </a:lnTo>
                      <a:lnTo>
                        <a:pt x="366430" y="357200"/>
                      </a:lnTo>
                      <a:lnTo>
                        <a:pt x="433106" y="426256"/>
                      </a:lnTo>
                      <a:lnTo>
                        <a:pt x="485490" y="426256"/>
                      </a:lnTo>
                      <a:lnTo>
                        <a:pt x="595030" y="352436"/>
                      </a:lnTo>
                      <a:lnTo>
                        <a:pt x="611698" y="331004"/>
                      </a:lnTo>
                      <a:lnTo>
                        <a:pt x="699806" y="342912"/>
                      </a:lnTo>
                      <a:lnTo>
                        <a:pt x="774118" y="408078"/>
                      </a:lnTo>
                      <a:lnTo>
                        <a:pt x="771242" y="411968"/>
                      </a:lnTo>
                      <a:lnTo>
                        <a:pt x="811722" y="528648"/>
                      </a:lnTo>
                      <a:lnTo>
                        <a:pt x="795054" y="566748"/>
                      </a:lnTo>
                      <a:lnTo>
                        <a:pt x="666466" y="550080"/>
                      </a:lnTo>
                      <a:lnTo>
                        <a:pt x="650130" y="634088"/>
                      </a:lnTo>
                      <a:lnTo>
                        <a:pt x="647418" y="628660"/>
                      </a:lnTo>
                      <a:lnTo>
                        <a:pt x="552166" y="671524"/>
                      </a:lnTo>
                      <a:lnTo>
                        <a:pt x="399766" y="681048"/>
                      </a:lnTo>
                      <a:lnTo>
                        <a:pt x="401350" y="684344"/>
                      </a:lnTo>
                      <a:lnTo>
                        <a:pt x="366430" y="676286"/>
                      </a:lnTo>
                      <a:lnTo>
                        <a:pt x="337854" y="626280"/>
                      </a:lnTo>
                      <a:lnTo>
                        <a:pt x="271178" y="609612"/>
                      </a:lnTo>
                      <a:lnTo>
                        <a:pt x="237842" y="638186"/>
                      </a:lnTo>
                      <a:lnTo>
                        <a:pt x="202122" y="611992"/>
                      </a:lnTo>
                      <a:lnTo>
                        <a:pt x="164022" y="609612"/>
                      </a:lnTo>
                      <a:lnTo>
                        <a:pt x="80682" y="478642"/>
                      </a:lnTo>
                      <a:lnTo>
                        <a:pt x="18766" y="438160"/>
                      </a:lnTo>
                      <a:lnTo>
                        <a:pt x="47342" y="409586"/>
                      </a:lnTo>
                      <a:lnTo>
                        <a:pt x="49722" y="366724"/>
                      </a:lnTo>
                      <a:lnTo>
                        <a:pt x="0" y="351592"/>
                      </a:lnTo>
                      <a:lnTo>
                        <a:pt x="14006" y="309574"/>
                      </a:lnTo>
                      <a:lnTo>
                        <a:pt x="161642" y="261948"/>
                      </a:lnTo>
                      <a:lnTo>
                        <a:pt x="166406" y="128600"/>
                      </a:lnTo>
                      <a:lnTo>
                        <a:pt x="299754" y="104786"/>
                      </a:lnTo>
                      <a:lnTo>
                        <a:pt x="337854" y="128600"/>
                      </a:lnTo>
                      <a:lnTo>
                        <a:pt x="371194" y="42874"/>
                      </a:lnTo>
                      <a:lnTo>
                        <a:pt x="480730" y="71448"/>
                      </a:lnTo>
                      <a:lnTo>
                        <a:pt x="606818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" name="フリーフォーム: 図形 33">
                  <a:extLst>
                    <a:ext uri="{FF2B5EF4-FFF2-40B4-BE49-F238E27FC236}">
                      <a16:creationId xmlns:a16="http://schemas.microsoft.com/office/drawing/2014/main" id="{6DBEF7A1-6B5E-4EA0-AC6C-012538F0241C}"/>
                    </a:ext>
                  </a:extLst>
                </p:cNvPr>
                <p:cNvSpPr/>
                <p:nvPr/>
              </p:nvSpPr>
              <p:spPr>
                <a:xfrm>
                  <a:off x="33542288" y="29546550"/>
                  <a:ext cx="414336" cy="581026"/>
                </a:xfrm>
                <a:custGeom>
                  <a:avLst/>
                  <a:gdLst>
                    <a:gd name="connsiteX0" fmla="*/ 33336 w 414336"/>
                    <a:gd name="connsiteY0" fmla="*/ 0 h 581026"/>
                    <a:gd name="connsiteX1" fmla="*/ 90488 w 414336"/>
                    <a:gd name="connsiteY1" fmla="*/ 19050 h 581026"/>
                    <a:gd name="connsiteX2" fmla="*/ 147636 w 414336"/>
                    <a:gd name="connsiteY2" fmla="*/ 0 h 581026"/>
                    <a:gd name="connsiteX3" fmla="*/ 252412 w 414336"/>
                    <a:gd name="connsiteY3" fmla="*/ 47626 h 581026"/>
                    <a:gd name="connsiteX4" fmla="*/ 223836 w 414336"/>
                    <a:gd name="connsiteY4" fmla="*/ 157162 h 581026"/>
                    <a:gd name="connsiteX5" fmla="*/ 304800 w 414336"/>
                    <a:gd name="connsiteY5" fmla="*/ 223838 h 581026"/>
                    <a:gd name="connsiteX6" fmla="*/ 309560 w 414336"/>
                    <a:gd name="connsiteY6" fmla="*/ 257174 h 581026"/>
                    <a:gd name="connsiteX7" fmla="*/ 414336 w 414336"/>
                    <a:gd name="connsiteY7" fmla="*/ 300038 h 581026"/>
                    <a:gd name="connsiteX8" fmla="*/ 390096 w 414336"/>
                    <a:gd name="connsiteY8" fmla="*/ 457586 h 581026"/>
                    <a:gd name="connsiteX9" fmla="*/ 309560 w 414336"/>
                    <a:gd name="connsiteY9" fmla="*/ 485774 h 581026"/>
                    <a:gd name="connsiteX10" fmla="*/ 195264 w 414336"/>
                    <a:gd name="connsiteY10" fmla="*/ 581026 h 581026"/>
                    <a:gd name="connsiteX11" fmla="*/ 109536 w 414336"/>
                    <a:gd name="connsiteY11" fmla="*/ 542926 h 581026"/>
                    <a:gd name="connsiteX12" fmla="*/ 90488 w 414336"/>
                    <a:gd name="connsiteY12" fmla="*/ 447674 h 581026"/>
                    <a:gd name="connsiteX13" fmla="*/ 75680 w 414336"/>
                    <a:gd name="connsiteY13" fmla="*/ 440660 h 581026"/>
                    <a:gd name="connsiteX14" fmla="*/ 85724 w 414336"/>
                    <a:gd name="connsiteY14" fmla="*/ 433388 h 581026"/>
                    <a:gd name="connsiteX15" fmla="*/ 95248 w 414336"/>
                    <a:gd name="connsiteY15" fmla="*/ 342900 h 581026"/>
                    <a:gd name="connsiteX16" fmla="*/ 61912 w 414336"/>
                    <a:gd name="connsiteY16" fmla="*/ 319088 h 581026"/>
                    <a:gd name="connsiteX17" fmla="*/ 61912 w 414336"/>
                    <a:gd name="connsiteY17" fmla="*/ 271462 h 581026"/>
                    <a:gd name="connsiteX18" fmla="*/ 0 w 414336"/>
                    <a:gd name="connsiteY18" fmla="*/ 233362 h 581026"/>
                    <a:gd name="connsiteX19" fmla="*/ 47624 w 414336"/>
                    <a:gd name="connsiteY19" fmla="*/ 171450 h 581026"/>
                    <a:gd name="connsiteX20" fmla="*/ 33336 w 414336"/>
                    <a:gd name="connsiteY20" fmla="*/ 109538 h 581026"/>
                    <a:gd name="connsiteX21" fmla="*/ 2910 w 414336"/>
                    <a:gd name="connsiteY21" fmla="*/ 85196 h 581026"/>
                    <a:gd name="connsiteX22" fmla="*/ 33336 w 414336"/>
                    <a:gd name="connsiteY22" fmla="*/ 0 h 5810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414336" h="581026">
                      <a:moveTo>
                        <a:pt x="33336" y="0"/>
                      </a:moveTo>
                      <a:lnTo>
                        <a:pt x="90488" y="19050"/>
                      </a:lnTo>
                      <a:lnTo>
                        <a:pt x="147636" y="0"/>
                      </a:lnTo>
                      <a:lnTo>
                        <a:pt x="252412" y="47626"/>
                      </a:lnTo>
                      <a:lnTo>
                        <a:pt x="223836" y="157162"/>
                      </a:lnTo>
                      <a:lnTo>
                        <a:pt x="304800" y="223838"/>
                      </a:lnTo>
                      <a:lnTo>
                        <a:pt x="309560" y="257174"/>
                      </a:lnTo>
                      <a:lnTo>
                        <a:pt x="414336" y="300038"/>
                      </a:lnTo>
                      <a:lnTo>
                        <a:pt x="390096" y="457586"/>
                      </a:lnTo>
                      <a:lnTo>
                        <a:pt x="309560" y="485774"/>
                      </a:lnTo>
                      <a:lnTo>
                        <a:pt x="195264" y="581026"/>
                      </a:lnTo>
                      <a:lnTo>
                        <a:pt x="109536" y="542926"/>
                      </a:lnTo>
                      <a:lnTo>
                        <a:pt x="90488" y="447674"/>
                      </a:lnTo>
                      <a:lnTo>
                        <a:pt x="75680" y="440660"/>
                      </a:lnTo>
                      <a:lnTo>
                        <a:pt x="85724" y="433388"/>
                      </a:lnTo>
                      <a:lnTo>
                        <a:pt x="95248" y="342900"/>
                      </a:lnTo>
                      <a:lnTo>
                        <a:pt x="61912" y="319088"/>
                      </a:lnTo>
                      <a:lnTo>
                        <a:pt x="61912" y="271462"/>
                      </a:lnTo>
                      <a:lnTo>
                        <a:pt x="0" y="233362"/>
                      </a:lnTo>
                      <a:lnTo>
                        <a:pt x="47624" y="171450"/>
                      </a:lnTo>
                      <a:lnTo>
                        <a:pt x="33336" y="109538"/>
                      </a:lnTo>
                      <a:lnTo>
                        <a:pt x="2910" y="85196"/>
                      </a:lnTo>
                      <a:lnTo>
                        <a:pt x="33336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" name="フリーフォーム: 図形 34">
                  <a:extLst>
                    <a:ext uri="{FF2B5EF4-FFF2-40B4-BE49-F238E27FC236}">
                      <a16:creationId xmlns:a16="http://schemas.microsoft.com/office/drawing/2014/main" id="{88F6F258-2716-4D27-A4D3-607B72B701BE}"/>
                    </a:ext>
                  </a:extLst>
                </p:cNvPr>
                <p:cNvSpPr/>
                <p:nvPr/>
              </p:nvSpPr>
              <p:spPr>
                <a:xfrm>
                  <a:off x="33693324" y="29267944"/>
                  <a:ext cx="501428" cy="736192"/>
                </a:xfrm>
                <a:custGeom>
                  <a:avLst/>
                  <a:gdLst>
                    <a:gd name="connsiteX0" fmla="*/ 77564 w 501428"/>
                    <a:gd name="connsiteY0" fmla="*/ 0 h 736192"/>
                    <a:gd name="connsiteX1" fmla="*/ 151380 w 501428"/>
                    <a:gd name="connsiteY1" fmla="*/ 57150 h 736192"/>
                    <a:gd name="connsiteX2" fmla="*/ 189148 w 501428"/>
                    <a:gd name="connsiteY2" fmla="*/ 10226 h 736192"/>
                    <a:gd name="connsiteX3" fmla="*/ 187100 w 501428"/>
                    <a:gd name="connsiteY3" fmla="*/ 16668 h 736192"/>
                    <a:gd name="connsiteX4" fmla="*/ 287116 w 501428"/>
                    <a:gd name="connsiteY4" fmla="*/ 88106 h 736192"/>
                    <a:gd name="connsiteX5" fmla="*/ 334740 w 501428"/>
                    <a:gd name="connsiteY5" fmla="*/ 54768 h 736192"/>
                    <a:gd name="connsiteX6" fmla="*/ 377600 w 501428"/>
                    <a:gd name="connsiteY6" fmla="*/ 111920 h 736192"/>
                    <a:gd name="connsiteX7" fmla="*/ 420464 w 501428"/>
                    <a:gd name="connsiteY7" fmla="*/ 111920 h 736192"/>
                    <a:gd name="connsiteX8" fmla="*/ 425228 w 501428"/>
                    <a:gd name="connsiteY8" fmla="*/ 164306 h 736192"/>
                    <a:gd name="connsiteX9" fmla="*/ 477612 w 501428"/>
                    <a:gd name="connsiteY9" fmla="*/ 230980 h 736192"/>
                    <a:gd name="connsiteX10" fmla="*/ 406176 w 501428"/>
                    <a:gd name="connsiteY10" fmla="*/ 440532 h 736192"/>
                    <a:gd name="connsiteX11" fmla="*/ 349028 w 501428"/>
                    <a:gd name="connsiteY11" fmla="*/ 483394 h 736192"/>
                    <a:gd name="connsiteX12" fmla="*/ 349028 w 501428"/>
                    <a:gd name="connsiteY12" fmla="*/ 526256 h 736192"/>
                    <a:gd name="connsiteX13" fmla="*/ 449040 w 501428"/>
                    <a:gd name="connsiteY13" fmla="*/ 526256 h 736192"/>
                    <a:gd name="connsiteX14" fmla="*/ 501428 w 501428"/>
                    <a:gd name="connsiteY14" fmla="*/ 611980 h 736192"/>
                    <a:gd name="connsiteX15" fmla="*/ 415700 w 501428"/>
                    <a:gd name="connsiteY15" fmla="*/ 635794 h 736192"/>
                    <a:gd name="connsiteX16" fmla="*/ 349028 w 501428"/>
                    <a:gd name="connsiteY16" fmla="*/ 697706 h 736192"/>
                    <a:gd name="connsiteX17" fmla="*/ 239060 w 501428"/>
                    <a:gd name="connsiteY17" fmla="*/ 736192 h 736192"/>
                    <a:gd name="connsiteX18" fmla="*/ 263300 w 501428"/>
                    <a:gd name="connsiteY18" fmla="*/ 578644 h 736192"/>
                    <a:gd name="connsiteX19" fmla="*/ 158524 w 501428"/>
                    <a:gd name="connsiteY19" fmla="*/ 535780 h 736192"/>
                    <a:gd name="connsiteX20" fmla="*/ 153764 w 501428"/>
                    <a:gd name="connsiteY20" fmla="*/ 502444 h 736192"/>
                    <a:gd name="connsiteX21" fmla="*/ 72800 w 501428"/>
                    <a:gd name="connsiteY21" fmla="*/ 435768 h 736192"/>
                    <a:gd name="connsiteX22" fmla="*/ 101376 w 501428"/>
                    <a:gd name="connsiteY22" fmla="*/ 326232 h 736192"/>
                    <a:gd name="connsiteX23" fmla="*/ 0 w 501428"/>
                    <a:gd name="connsiteY23" fmla="*/ 280152 h 736192"/>
                    <a:gd name="connsiteX24" fmla="*/ 25176 w 501428"/>
                    <a:gd name="connsiteY24" fmla="*/ 192880 h 736192"/>
                    <a:gd name="connsiteX25" fmla="*/ 39464 w 501428"/>
                    <a:gd name="connsiteY25" fmla="*/ 171450 h 736192"/>
                    <a:gd name="connsiteX26" fmla="*/ 15652 w 501428"/>
                    <a:gd name="connsiteY26" fmla="*/ 152400 h 736192"/>
                    <a:gd name="connsiteX27" fmla="*/ 32320 w 501428"/>
                    <a:gd name="connsiteY27" fmla="*/ 38100 h 736192"/>
                    <a:gd name="connsiteX28" fmla="*/ 77564 w 501428"/>
                    <a:gd name="connsiteY28" fmla="*/ 0 h 7361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501428" h="736192">
                      <a:moveTo>
                        <a:pt x="77564" y="0"/>
                      </a:moveTo>
                      <a:lnTo>
                        <a:pt x="151380" y="57150"/>
                      </a:lnTo>
                      <a:lnTo>
                        <a:pt x="189148" y="10226"/>
                      </a:lnTo>
                      <a:lnTo>
                        <a:pt x="187100" y="16668"/>
                      </a:lnTo>
                      <a:lnTo>
                        <a:pt x="287116" y="88106"/>
                      </a:lnTo>
                      <a:lnTo>
                        <a:pt x="334740" y="54768"/>
                      </a:lnTo>
                      <a:lnTo>
                        <a:pt x="377600" y="111920"/>
                      </a:lnTo>
                      <a:lnTo>
                        <a:pt x="420464" y="111920"/>
                      </a:lnTo>
                      <a:lnTo>
                        <a:pt x="425228" y="164306"/>
                      </a:lnTo>
                      <a:lnTo>
                        <a:pt x="477612" y="230980"/>
                      </a:lnTo>
                      <a:lnTo>
                        <a:pt x="406176" y="440532"/>
                      </a:lnTo>
                      <a:lnTo>
                        <a:pt x="349028" y="483394"/>
                      </a:lnTo>
                      <a:lnTo>
                        <a:pt x="349028" y="526256"/>
                      </a:lnTo>
                      <a:lnTo>
                        <a:pt x="449040" y="526256"/>
                      </a:lnTo>
                      <a:lnTo>
                        <a:pt x="501428" y="611980"/>
                      </a:lnTo>
                      <a:lnTo>
                        <a:pt x="415700" y="635794"/>
                      </a:lnTo>
                      <a:lnTo>
                        <a:pt x="349028" y="697706"/>
                      </a:lnTo>
                      <a:lnTo>
                        <a:pt x="239060" y="736192"/>
                      </a:lnTo>
                      <a:lnTo>
                        <a:pt x="263300" y="578644"/>
                      </a:lnTo>
                      <a:lnTo>
                        <a:pt x="158524" y="535780"/>
                      </a:lnTo>
                      <a:lnTo>
                        <a:pt x="153764" y="502444"/>
                      </a:lnTo>
                      <a:lnTo>
                        <a:pt x="72800" y="435768"/>
                      </a:lnTo>
                      <a:lnTo>
                        <a:pt x="101376" y="326232"/>
                      </a:lnTo>
                      <a:lnTo>
                        <a:pt x="0" y="280152"/>
                      </a:lnTo>
                      <a:lnTo>
                        <a:pt x="25176" y="192880"/>
                      </a:lnTo>
                      <a:lnTo>
                        <a:pt x="39464" y="171450"/>
                      </a:lnTo>
                      <a:lnTo>
                        <a:pt x="15652" y="152400"/>
                      </a:lnTo>
                      <a:lnTo>
                        <a:pt x="32320" y="38100"/>
                      </a:lnTo>
                      <a:lnTo>
                        <a:pt x="77564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" name="フリーフォーム: 図形 35">
                  <a:extLst>
                    <a:ext uri="{FF2B5EF4-FFF2-40B4-BE49-F238E27FC236}">
                      <a16:creationId xmlns:a16="http://schemas.microsoft.com/office/drawing/2014/main" id="{63475392-9F8C-45BA-914F-A54C6222235D}"/>
                    </a:ext>
                  </a:extLst>
                </p:cNvPr>
                <p:cNvSpPr/>
                <p:nvPr/>
              </p:nvSpPr>
              <p:spPr>
                <a:xfrm>
                  <a:off x="33251518" y="28678056"/>
                  <a:ext cx="424106" cy="423200"/>
                </a:xfrm>
                <a:custGeom>
                  <a:avLst/>
                  <a:gdLst>
                    <a:gd name="connsiteX0" fmla="*/ 124406 w 424106"/>
                    <a:gd name="connsiteY0" fmla="*/ 0 h 423200"/>
                    <a:gd name="connsiteX1" fmla="*/ 124082 w 424106"/>
                    <a:gd name="connsiteY1" fmla="*/ 6482 h 423200"/>
                    <a:gd name="connsiteX2" fmla="*/ 266958 w 424106"/>
                    <a:gd name="connsiteY2" fmla="*/ 49344 h 423200"/>
                    <a:gd name="connsiteX3" fmla="*/ 267240 w 424106"/>
                    <a:gd name="connsiteY3" fmla="*/ 48500 h 423200"/>
                    <a:gd name="connsiteX4" fmla="*/ 316962 w 424106"/>
                    <a:gd name="connsiteY4" fmla="*/ 63632 h 423200"/>
                    <a:gd name="connsiteX5" fmla="*/ 314582 w 424106"/>
                    <a:gd name="connsiteY5" fmla="*/ 106494 h 423200"/>
                    <a:gd name="connsiteX6" fmla="*/ 286006 w 424106"/>
                    <a:gd name="connsiteY6" fmla="*/ 135068 h 423200"/>
                    <a:gd name="connsiteX7" fmla="*/ 347922 w 424106"/>
                    <a:gd name="connsiteY7" fmla="*/ 175550 h 423200"/>
                    <a:gd name="connsiteX8" fmla="*/ 424106 w 424106"/>
                    <a:gd name="connsiteY8" fmla="*/ 295272 h 423200"/>
                    <a:gd name="connsiteX9" fmla="*/ 340778 w 424106"/>
                    <a:gd name="connsiteY9" fmla="*/ 342238 h 423200"/>
                    <a:gd name="connsiteX10" fmla="*/ 297914 w 424106"/>
                    <a:gd name="connsiteY10" fmla="*/ 337476 h 423200"/>
                    <a:gd name="connsiteX11" fmla="*/ 233620 w 424106"/>
                    <a:gd name="connsiteY11" fmla="*/ 416056 h 423200"/>
                    <a:gd name="connsiteX12" fmla="*/ 185994 w 424106"/>
                    <a:gd name="connsiteY12" fmla="*/ 423200 h 423200"/>
                    <a:gd name="connsiteX13" fmla="*/ 169326 w 424106"/>
                    <a:gd name="connsiteY13" fmla="*/ 294612 h 423200"/>
                    <a:gd name="connsiteX14" fmla="*/ 135988 w 424106"/>
                    <a:gd name="connsiteY14" fmla="*/ 323188 h 423200"/>
                    <a:gd name="connsiteX15" fmla="*/ 114558 w 424106"/>
                    <a:gd name="connsiteY15" fmla="*/ 296994 h 423200"/>
                    <a:gd name="connsiteX16" fmla="*/ 33594 w 424106"/>
                    <a:gd name="connsiteY16" fmla="*/ 294612 h 423200"/>
                    <a:gd name="connsiteX17" fmla="*/ 0 w 424106"/>
                    <a:gd name="connsiteY17" fmla="*/ 261020 h 423200"/>
                    <a:gd name="connsiteX18" fmla="*/ 82806 w 424106"/>
                    <a:gd name="connsiteY18" fmla="*/ 227144 h 423200"/>
                    <a:gd name="connsiteX19" fmla="*/ 32006 w 424106"/>
                    <a:gd name="connsiteY19" fmla="*/ 125544 h 423200"/>
                    <a:gd name="connsiteX20" fmla="*/ 73282 w 424106"/>
                    <a:gd name="connsiteY20" fmla="*/ 20768 h 423200"/>
                    <a:gd name="connsiteX21" fmla="*/ 124406 w 424106"/>
                    <a:gd name="connsiteY21" fmla="*/ 0 h 423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424106" h="423200">
                      <a:moveTo>
                        <a:pt x="124406" y="0"/>
                      </a:moveTo>
                      <a:lnTo>
                        <a:pt x="124082" y="6482"/>
                      </a:lnTo>
                      <a:lnTo>
                        <a:pt x="266958" y="49344"/>
                      </a:lnTo>
                      <a:lnTo>
                        <a:pt x="267240" y="48500"/>
                      </a:lnTo>
                      <a:lnTo>
                        <a:pt x="316962" y="63632"/>
                      </a:lnTo>
                      <a:lnTo>
                        <a:pt x="314582" y="106494"/>
                      </a:lnTo>
                      <a:lnTo>
                        <a:pt x="286006" y="135068"/>
                      </a:lnTo>
                      <a:lnTo>
                        <a:pt x="347922" y="175550"/>
                      </a:lnTo>
                      <a:lnTo>
                        <a:pt x="424106" y="295272"/>
                      </a:lnTo>
                      <a:lnTo>
                        <a:pt x="340778" y="342238"/>
                      </a:lnTo>
                      <a:lnTo>
                        <a:pt x="297914" y="337476"/>
                      </a:lnTo>
                      <a:lnTo>
                        <a:pt x="233620" y="416056"/>
                      </a:lnTo>
                      <a:lnTo>
                        <a:pt x="185994" y="423200"/>
                      </a:lnTo>
                      <a:lnTo>
                        <a:pt x="169326" y="294612"/>
                      </a:lnTo>
                      <a:lnTo>
                        <a:pt x="135988" y="323188"/>
                      </a:lnTo>
                      <a:lnTo>
                        <a:pt x="114558" y="296994"/>
                      </a:lnTo>
                      <a:lnTo>
                        <a:pt x="33594" y="294612"/>
                      </a:lnTo>
                      <a:lnTo>
                        <a:pt x="0" y="261020"/>
                      </a:lnTo>
                      <a:lnTo>
                        <a:pt x="82806" y="227144"/>
                      </a:lnTo>
                      <a:lnTo>
                        <a:pt x="32006" y="125544"/>
                      </a:lnTo>
                      <a:lnTo>
                        <a:pt x="73282" y="20768"/>
                      </a:lnTo>
                      <a:lnTo>
                        <a:pt x="124406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" name="フリーフォーム: 図形 36">
                  <a:extLst>
                    <a:ext uri="{FF2B5EF4-FFF2-40B4-BE49-F238E27FC236}">
                      <a16:creationId xmlns:a16="http://schemas.microsoft.com/office/drawing/2014/main" id="{C45F799C-CFED-4C76-BED4-E15E5516A9FA}"/>
                    </a:ext>
                  </a:extLst>
                </p:cNvPr>
                <p:cNvSpPr/>
                <p:nvPr/>
              </p:nvSpPr>
              <p:spPr>
                <a:xfrm>
                  <a:off x="33311306" y="28973328"/>
                  <a:ext cx="664370" cy="394628"/>
                </a:xfrm>
                <a:custGeom>
                  <a:avLst/>
                  <a:gdLst>
                    <a:gd name="connsiteX0" fmla="*/ 364318 w 664370"/>
                    <a:gd name="connsiteY0" fmla="*/ 0 h 394628"/>
                    <a:gd name="connsiteX1" fmla="*/ 371474 w 664370"/>
                    <a:gd name="connsiteY1" fmla="*/ 11248 h 394628"/>
                    <a:gd name="connsiteX2" fmla="*/ 409574 w 664370"/>
                    <a:gd name="connsiteY2" fmla="*/ 13628 h 394628"/>
                    <a:gd name="connsiteX3" fmla="*/ 445294 w 664370"/>
                    <a:gd name="connsiteY3" fmla="*/ 39822 h 394628"/>
                    <a:gd name="connsiteX4" fmla="*/ 478630 w 664370"/>
                    <a:gd name="connsiteY4" fmla="*/ 11248 h 394628"/>
                    <a:gd name="connsiteX5" fmla="*/ 545306 w 664370"/>
                    <a:gd name="connsiteY5" fmla="*/ 27916 h 394628"/>
                    <a:gd name="connsiteX6" fmla="*/ 573882 w 664370"/>
                    <a:gd name="connsiteY6" fmla="*/ 77922 h 394628"/>
                    <a:gd name="connsiteX7" fmla="*/ 608802 w 664370"/>
                    <a:gd name="connsiteY7" fmla="*/ 85980 h 394628"/>
                    <a:gd name="connsiteX8" fmla="*/ 664370 w 664370"/>
                    <a:gd name="connsiteY8" fmla="*/ 201748 h 394628"/>
                    <a:gd name="connsiteX9" fmla="*/ 602458 w 664370"/>
                    <a:gd name="connsiteY9" fmla="*/ 206510 h 394628"/>
                    <a:gd name="connsiteX10" fmla="*/ 571166 w 664370"/>
                    <a:gd name="connsiteY10" fmla="*/ 304842 h 394628"/>
                    <a:gd name="connsiteX11" fmla="*/ 533398 w 664370"/>
                    <a:gd name="connsiteY11" fmla="*/ 351766 h 394628"/>
                    <a:gd name="connsiteX12" fmla="*/ 459582 w 664370"/>
                    <a:gd name="connsiteY12" fmla="*/ 294616 h 394628"/>
                    <a:gd name="connsiteX13" fmla="*/ 414834 w 664370"/>
                    <a:gd name="connsiteY13" fmla="*/ 332298 h 394628"/>
                    <a:gd name="connsiteX14" fmla="*/ 388142 w 664370"/>
                    <a:gd name="connsiteY14" fmla="*/ 296996 h 394628"/>
                    <a:gd name="connsiteX15" fmla="*/ 304798 w 664370"/>
                    <a:gd name="connsiteY15" fmla="*/ 318428 h 394628"/>
                    <a:gd name="connsiteX16" fmla="*/ 271462 w 664370"/>
                    <a:gd name="connsiteY16" fmla="*/ 368436 h 394628"/>
                    <a:gd name="connsiteX17" fmla="*/ 221458 w 664370"/>
                    <a:gd name="connsiteY17" fmla="*/ 354148 h 394628"/>
                    <a:gd name="connsiteX18" fmla="*/ 185738 w 664370"/>
                    <a:gd name="connsiteY18" fmla="*/ 389866 h 394628"/>
                    <a:gd name="connsiteX19" fmla="*/ 140494 w 664370"/>
                    <a:gd name="connsiteY19" fmla="*/ 354148 h 394628"/>
                    <a:gd name="connsiteX20" fmla="*/ 100014 w 664370"/>
                    <a:gd name="connsiteY20" fmla="*/ 394628 h 394628"/>
                    <a:gd name="connsiteX21" fmla="*/ 69058 w 664370"/>
                    <a:gd name="connsiteY21" fmla="*/ 377960 h 394628"/>
                    <a:gd name="connsiteX22" fmla="*/ 73818 w 664370"/>
                    <a:gd name="connsiteY22" fmla="*/ 325572 h 394628"/>
                    <a:gd name="connsiteX23" fmla="*/ 59532 w 664370"/>
                    <a:gd name="connsiteY23" fmla="*/ 296996 h 394628"/>
                    <a:gd name="connsiteX24" fmla="*/ 0 w 664370"/>
                    <a:gd name="connsiteY24" fmla="*/ 294616 h 394628"/>
                    <a:gd name="connsiteX25" fmla="*/ 4762 w 664370"/>
                    <a:gd name="connsiteY25" fmla="*/ 254136 h 394628"/>
                    <a:gd name="connsiteX26" fmla="*/ 64294 w 664370"/>
                    <a:gd name="connsiteY26" fmla="*/ 246992 h 394628"/>
                    <a:gd name="connsiteX27" fmla="*/ 78582 w 664370"/>
                    <a:gd name="connsiteY27" fmla="*/ 227940 h 394628"/>
                    <a:gd name="connsiteX28" fmla="*/ 195262 w 664370"/>
                    <a:gd name="connsiteY28" fmla="*/ 168410 h 394628"/>
                    <a:gd name="connsiteX29" fmla="*/ 172778 w 664370"/>
                    <a:gd name="connsiteY29" fmla="*/ 120942 h 394628"/>
                    <a:gd name="connsiteX30" fmla="*/ 173832 w 664370"/>
                    <a:gd name="connsiteY30" fmla="*/ 120784 h 394628"/>
                    <a:gd name="connsiteX31" fmla="*/ 238126 w 664370"/>
                    <a:gd name="connsiteY31" fmla="*/ 42204 h 394628"/>
                    <a:gd name="connsiteX32" fmla="*/ 280990 w 664370"/>
                    <a:gd name="connsiteY32" fmla="*/ 46966 h 394628"/>
                    <a:gd name="connsiteX33" fmla="*/ 364318 w 664370"/>
                    <a:gd name="connsiteY33" fmla="*/ 0 h 3946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664370" h="394628">
                      <a:moveTo>
                        <a:pt x="364318" y="0"/>
                      </a:moveTo>
                      <a:lnTo>
                        <a:pt x="371474" y="11248"/>
                      </a:lnTo>
                      <a:lnTo>
                        <a:pt x="409574" y="13628"/>
                      </a:lnTo>
                      <a:lnTo>
                        <a:pt x="445294" y="39822"/>
                      </a:lnTo>
                      <a:lnTo>
                        <a:pt x="478630" y="11248"/>
                      </a:lnTo>
                      <a:lnTo>
                        <a:pt x="545306" y="27916"/>
                      </a:lnTo>
                      <a:lnTo>
                        <a:pt x="573882" y="77922"/>
                      </a:lnTo>
                      <a:lnTo>
                        <a:pt x="608802" y="85980"/>
                      </a:lnTo>
                      <a:lnTo>
                        <a:pt x="664370" y="201748"/>
                      </a:lnTo>
                      <a:lnTo>
                        <a:pt x="602458" y="206510"/>
                      </a:lnTo>
                      <a:lnTo>
                        <a:pt x="571166" y="304842"/>
                      </a:lnTo>
                      <a:lnTo>
                        <a:pt x="533398" y="351766"/>
                      </a:lnTo>
                      <a:lnTo>
                        <a:pt x="459582" y="294616"/>
                      </a:lnTo>
                      <a:lnTo>
                        <a:pt x="414834" y="332298"/>
                      </a:lnTo>
                      <a:lnTo>
                        <a:pt x="388142" y="296996"/>
                      </a:lnTo>
                      <a:lnTo>
                        <a:pt x="304798" y="318428"/>
                      </a:lnTo>
                      <a:lnTo>
                        <a:pt x="271462" y="368436"/>
                      </a:lnTo>
                      <a:lnTo>
                        <a:pt x="221458" y="354148"/>
                      </a:lnTo>
                      <a:lnTo>
                        <a:pt x="185738" y="389866"/>
                      </a:lnTo>
                      <a:lnTo>
                        <a:pt x="140494" y="354148"/>
                      </a:lnTo>
                      <a:lnTo>
                        <a:pt x="100014" y="394628"/>
                      </a:lnTo>
                      <a:lnTo>
                        <a:pt x="69058" y="377960"/>
                      </a:lnTo>
                      <a:lnTo>
                        <a:pt x="73818" y="325572"/>
                      </a:lnTo>
                      <a:lnTo>
                        <a:pt x="59532" y="296996"/>
                      </a:lnTo>
                      <a:lnTo>
                        <a:pt x="0" y="294616"/>
                      </a:lnTo>
                      <a:lnTo>
                        <a:pt x="4762" y="254136"/>
                      </a:lnTo>
                      <a:lnTo>
                        <a:pt x="64294" y="246992"/>
                      </a:lnTo>
                      <a:lnTo>
                        <a:pt x="78582" y="227940"/>
                      </a:lnTo>
                      <a:lnTo>
                        <a:pt x="195262" y="168410"/>
                      </a:lnTo>
                      <a:lnTo>
                        <a:pt x="172778" y="120942"/>
                      </a:lnTo>
                      <a:lnTo>
                        <a:pt x="173832" y="120784"/>
                      </a:lnTo>
                      <a:lnTo>
                        <a:pt x="238126" y="42204"/>
                      </a:lnTo>
                      <a:lnTo>
                        <a:pt x="280990" y="46966"/>
                      </a:lnTo>
                      <a:lnTo>
                        <a:pt x="364318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" name="フリーフォーム: 図形 37">
                  <a:extLst>
                    <a:ext uri="{FF2B5EF4-FFF2-40B4-BE49-F238E27FC236}">
                      <a16:creationId xmlns:a16="http://schemas.microsoft.com/office/drawing/2014/main" id="{630583BA-845A-46B0-BF0D-11A8DD5A15B0}"/>
                    </a:ext>
                  </a:extLst>
                </p:cNvPr>
                <p:cNvSpPr/>
                <p:nvPr/>
              </p:nvSpPr>
              <p:spPr>
                <a:xfrm>
                  <a:off x="33349406" y="29270324"/>
                  <a:ext cx="383382" cy="295276"/>
                </a:xfrm>
                <a:custGeom>
                  <a:avLst/>
                  <a:gdLst>
                    <a:gd name="connsiteX0" fmla="*/ 350042 w 383382"/>
                    <a:gd name="connsiteY0" fmla="*/ 0 h 295276"/>
                    <a:gd name="connsiteX1" fmla="*/ 376734 w 383382"/>
                    <a:gd name="connsiteY1" fmla="*/ 35302 h 295276"/>
                    <a:gd name="connsiteX2" fmla="*/ 376238 w 383382"/>
                    <a:gd name="connsiteY2" fmla="*/ 35720 h 295276"/>
                    <a:gd name="connsiteX3" fmla="*/ 359570 w 383382"/>
                    <a:gd name="connsiteY3" fmla="*/ 150020 h 295276"/>
                    <a:gd name="connsiteX4" fmla="*/ 383382 w 383382"/>
                    <a:gd name="connsiteY4" fmla="*/ 169070 h 295276"/>
                    <a:gd name="connsiteX5" fmla="*/ 369094 w 383382"/>
                    <a:gd name="connsiteY5" fmla="*/ 190500 h 295276"/>
                    <a:gd name="connsiteX6" fmla="*/ 343918 w 383382"/>
                    <a:gd name="connsiteY6" fmla="*/ 277772 h 295276"/>
                    <a:gd name="connsiteX7" fmla="*/ 340518 w 383382"/>
                    <a:gd name="connsiteY7" fmla="*/ 276226 h 295276"/>
                    <a:gd name="connsiteX8" fmla="*/ 283370 w 383382"/>
                    <a:gd name="connsiteY8" fmla="*/ 295276 h 295276"/>
                    <a:gd name="connsiteX9" fmla="*/ 226218 w 383382"/>
                    <a:gd name="connsiteY9" fmla="*/ 276226 h 295276"/>
                    <a:gd name="connsiteX10" fmla="*/ 225238 w 383382"/>
                    <a:gd name="connsiteY10" fmla="*/ 278972 h 295276"/>
                    <a:gd name="connsiteX11" fmla="*/ 221458 w 383382"/>
                    <a:gd name="connsiteY11" fmla="*/ 273844 h 295276"/>
                    <a:gd name="connsiteX12" fmla="*/ 73818 w 383382"/>
                    <a:gd name="connsiteY12" fmla="*/ 200026 h 295276"/>
                    <a:gd name="connsiteX13" fmla="*/ 73818 w 383382"/>
                    <a:gd name="connsiteY13" fmla="*/ 161926 h 295276"/>
                    <a:gd name="connsiteX14" fmla="*/ 0 w 383382"/>
                    <a:gd name="connsiteY14" fmla="*/ 111920 h 295276"/>
                    <a:gd name="connsiteX15" fmla="*/ 31674 w 383382"/>
                    <a:gd name="connsiteY15" fmla="*/ 73094 h 295276"/>
                    <a:gd name="connsiteX16" fmla="*/ 30958 w 383382"/>
                    <a:gd name="connsiteY16" fmla="*/ 80964 h 295276"/>
                    <a:gd name="connsiteX17" fmla="*/ 61914 w 383382"/>
                    <a:gd name="connsiteY17" fmla="*/ 97632 h 295276"/>
                    <a:gd name="connsiteX18" fmla="*/ 102394 w 383382"/>
                    <a:gd name="connsiteY18" fmla="*/ 57152 h 295276"/>
                    <a:gd name="connsiteX19" fmla="*/ 147638 w 383382"/>
                    <a:gd name="connsiteY19" fmla="*/ 92870 h 295276"/>
                    <a:gd name="connsiteX20" fmla="*/ 183358 w 383382"/>
                    <a:gd name="connsiteY20" fmla="*/ 57152 h 295276"/>
                    <a:gd name="connsiteX21" fmla="*/ 233362 w 383382"/>
                    <a:gd name="connsiteY21" fmla="*/ 71440 h 295276"/>
                    <a:gd name="connsiteX22" fmla="*/ 266698 w 383382"/>
                    <a:gd name="connsiteY22" fmla="*/ 21432 h 295276"/>
                    <a:gd name="connsiteX23" fmla="*/ 350042 w 383382"/>
                    <a:gd name="connsiteY23" fmla="*/ 0 h 295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383382" h="295276">
                      <a:moveTo>
                        <a:pt x="350042" y="0"/>
                      </a:moveTo>
                      <a:lnTo>
                        <a:pt x="376734" y="35302"/>
                      </a:lnTo>
                      <a:lnTo>
                        <a:pt x="376238" y="35720"/>
                      </a:lnTo>
                      <a:lnTo>
                        <a:pt x="359570" y="150020"/>
                      </a:lnTo>
                      <a:lnTo>
                        <a:pt x="383382" y="169070"/>
                      </a:lnTo>
                      <a:lnTo>
                        <a:pt x="369094" y="190500"/>
                      </a:lnTo>
                      <a:lnTo>
                        <a:pt x="343918" y="277772"/>
                      </a:lnTo>
                      <a:lnTo>
                        <a:pt x="340518" y="276226"/>
                      </a:lnTo>
                      <a:lnTo>
                        <a:pt x="283370" y="295276"/>
                      </a:lnTo>
                      <a:lnTo>
                        <a:pt x="226218" y="276226"/>
                      </a:lnTo>
                      <a:lnTo>
                        <a:pt x="225238" y="278972"/>
                      </a:lnTo>
                      <a:lnTo>
                        <a:pt x="221458" y="273844"/>
                      </a:lnTo>
                      <a:lnTo>
                        <a:pt x="73818" y="200026"/>
                      </a:lnTo>
                      <a:lnTo>
                        <a:pt x="73818" y="161926"/>
                      </a:lnTo>
                      <a:lnTo>
                        <a:pt x="0" y="111920"/>
                      </a:lnTo>
                      <a:lnTo>
                        <a:pt x="31674" y="73094"/>
                      </a:lnTo>
                      <a:lnTo>
                        <a:pt x="30958" y="80964"/>
                      </a:lnTo>
                      <a:lnTo>
                        <a:pt x="61914" y="97632"/>
                      </a:lnTo>
                      <a:lnTo>
                        <a:pt x="102394" y="57152"/>
                      </a:lnTo>
                      <a:lnTo>
                        <a:pt x="147638" y="92870"/>
                      </a:lnTo>
                      <a:lnTo>
                        <a:pt x="183358" y="57152"/>
                      </a:lnTo>
                      <a:lnTo>
                        <a:pt x="233362" y="71440"/>
                      </a:lnTo>
                      <a:lnTo>
                        <a:pt x="266698" y="21432"/>
                      </a:lnTo>
                      <a:lnTo>
                        <a:pt x="350042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" name="フリーフォーム: 図形 38">
                  <a:extLst>
                    <a:ext uri="{FF2B5EF4-FFF2-40B4-BE49-F238E27FC236}">
                      <a16:creationId xmlns:a16="http://schemas.microsoft.com/office/drawing/2014/main" id="{164F9E49-B421-41B2-A812-8390AF7F75DF}"/>
                    </a:ext>
                  </a:extLst>
                </p:cNvPr>
                <p:cNvSpPr/>
                <p:nvPr/>
              </p:nvSpPr>
              <p:spPr>
                <a:xfrm>
                  <a:off x="32921576" y="29123046"/>
                  <a:ext cx="211136" cy="142518"/>
                </a:xfrm>
                <a:custGeom>
                  <a:avLst/>
                  <a:gdLst>
                    <a:gd name="connsiteX0" fmla="*/ 163896 w 211136"/>
                    <a:gd name="connsiteY0" fmla="*/ 0 h 142518"/>
                    <a:gd name="connsiteX1" fmla="*/ 180180 w 211136"/>
                    <a:gd name="connsiteY1" fmla="*/ 21074 h 142518"/>
                    <a:gd name="connsiteX2" fmla="*/ 175418 w 211136"/>
                    <a:gd name="connsiteY2" fmla="*/ 56792 h 142518"/>
                    <a:gd name="connsiteX3" fmla="*/ 211136 w 211136"/>
                    <a:gd name="connsiteY3" fmla="*/ 66318 h 142518"/>
                    <a:gd name="connsiteX4" fmla="*/ 208756 w 211136"/>
                    <a:gd name="connsiteY4" fmla="*/ 113942 h 142518"/>
                    <a:gd name="connsiteX5" fmla="*/ 153988 w 211136"/>
                    <a:gd name="connsiteY5" fmla="*/ 121086 h 142518"/>
                    <a:gd name="connsiteX6" fmla="*/ 139700 w 211136"/>
                    <a:gd name="connsiteY6" fmla="*/ 137754 h 142518"/>
                    <a:gd name="connsiteX7" fmla="*/ 118268 w 211136"/>
                    <a:gd name="connsiteY7" fmla="*/ 142518 h 142518"/>
                    <a:gd name="connsiteX8" fmla="*/ 77788 w 211136"/>
                    <a:gd name="connsiteY8" fmla="*/ 104418 h 142518"/>
                    <a:gd name="connsiteX9" fmla="*/ 35742 w 211136"/>
                    <a:gd name="connsiteY9" fmla="*/ 101098 h 142518"/>
                    <a:gd name="connsiteX10" fmla="*/ 0 w 211136"/>
                    <a:gd name="connsiteY10" fmla="*/ 17104 h 142518"/>
                    <a:gd name="connsiteX11" fmla="*/ 158748 w 211136"/>
                    <a:gd name="connsiteY11" fmla="*/ 7578 h 142518"/>
                    <a:gd name="connsiteX12" fmla="*/ 163896 w 211136"/>
                    <a:gd name="connsiteY12" fmla="*/ 0 h 1425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11136" h="142518">
                      <a:moveTo>
                        <a:pt x="163896" y="0"/>
                      </a:moveTo>
                      <a:lnTo>
                        <a:pt x="180180" y="21074"/>
                      </a:lnTo>
                      <a:lnTo>
                        <a:pt x="175418" y="56792"/>
                      </a:lnTo>
                      <a:lnTo>
                        <a:pt x="211136" y="66318"/>
                      </a:lnTo>
                      <a:lnTo>
                        <a:pt x="208756" y="113942"/>
                      </a:lnTo>
                      <a:lnTo>
                        <a:pt x="153988" y="121086"/>
                      </a:lnTo>
                      <a:lnTo>
                        <a:pt x="139700" y="137754"/>
                      </a:lnTo>
                      <a:lnTo>
                        <a:pt x="118268" y="142518"/>
                      </a:lnTo>
                      <a:lnTo>
                        <a:pt x="77788" y="104418"/>
                      </a:lnTo>
                      <a:lnTo>
                        <a:pt x="35742" y="101098"/>
                      </a:lnTo>
                      <a:lnTo>
                        <a:pt x="0" y="17104"/>
                      </a:lnTo>
                      <a:lnTo>
                        <a:pt x="158748" y="7578"/>
                      </a:lnTo>
                      <a:lnTo>
                        <a:pt x="163896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" name="フリーフォーム: 図形 39">
                  <a:extLst>
                    <a:ext uri="{FF2B5EF4-FFF2-40B4-BE49-F238E27FC236}">
                      <a16:creationId xmlns:a16="http://schemas.microsoft.com/office/drawing/2014/main" id="{30948D1D-3B9B-44F8-9175-C4EB9750C602}"/>
                    </a:ext>
                  </a:extLst>
                </p:cNvPr>
                <p:cNvSpPr/>
                <p:nvPr/>
              </p:nvSpPr>
              <p:spPr>
                <a:xfrm>
                  <a:off x="32942950" y="29365576"/>
                  <a:ext cx="182618" cy="142508"/>
                </a:xfrm>
                <a:custGeom>
                  <a:avLst/>
                  <a:gdLst>
                    <a:gd name="connsiteX0" fmla="*/ 73082 w 182618"/>
                    <a:gd name="connsiteY0" fmla="*/ 0 h 142508"/>
                    <a:gd name="connsiteX1" fmla="*/ 123088 w 182618"/>
                    <a:gd name="connsiteY1" fmla="*/ 0 h 142508"/>
                    <a:gd name="connsiteX2" fmla="*/ 182618 w 182618"/>
                    <a:gd name="connsiteY2" fmla="*/ 76200 h 142508"/>
                    <a:gd name="connsiteX3" fmla="*/ 180238 w 182618"/>
                    <a:gd name="connsiteY3" fmla="*/ 107156 h 142508"/>
                    <a:gd name="connsiteX4" fmla="*/ 104038 w 182618"/>
                    <a:gd name="connsiteY4" fmla="*/ 107156 h 142508"/>
                    <a:gd name="connsiteX5" fmla="*/ 100732 w 182618"/>
                    <a:gd name="connsiteY5" fmla="*/ 114972 h 142508"/>
                    <a:gd name="connsiteX6" fmla="*/ 99274 w 182618"/>
                    <a:gd name="connsiteY6" fmla="*/ 104774 h 142508"/>
                    <a:gd name="connsiteX7" fmla="*/ 51650 w 182618"/>
                    <a:gd name="connsiteY7" fmla="*/ 123824 h 142508"/>
                    <a:gd name="connsiteX8" fmla="*/ 48536 w 182618"/>
                    <a:gd name="connsiteY8" fmla="*/ 142508 h 142508"/>
                    <a:gd name="connsiteX9" fmla="*/ 1644 w 182618"/>
                    <a:gd name="connsiteY9" fmla="*/ 100012 h 142508"/>
                    <a:gd name="connsiteX10" fmla="*/ 0 w 182618"/>
                    <a:gd name="connsiteY10" fmla="*/ 62206 h 142508"/>
                    <a:gd name="connsiteX11" fmla="*/ 6516 w 182618"/>
                    <a:gd name="connsiteY11" fmla="*/ 40798 h 142508"/>
                    <a:gd name="connsiteX12" fmla="*/ 73082 w 182618"/>
                    <a:gd name="connsiteY12" fmla="*/ 0 h 1425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82618" h="142508">
                      <a:moveTo>
                        <a:pt x="73082" y="0"/>
                      </a:moveTo>
                      <a:lnTo>
                        <a:pt x="123088" y="0"/>
                      </a:lnTo>
                      <a:lnTo>
                        <a:pt x="182618" y="76200"/>
                      </a:lnTo>
                      <a:lnTo>
                        <a:pt x="180238" y="107156"/>
                      </a:lnTo>
                      <a:lnTo>
                        <a:pt x="104038" y="107156"/>
                      </a:lnTo>
                      <a:lnTo>
                        <a:pt x="100732" y="114972"/>
                      </a:lnTo>
                      <a:lnTo>
                        <a:pt x="99274" y="104774"/>
                      </a:lnTo>
                      <a:lnTo>
                        <a:pt x="51650" y="123824"/>
                      </a:lnTo>
                      <a:lnTo>
                        <a:pt x="48536" y="142508"/>
                      </a:lnTo>
                      <a:lnTo>
                        <a:pt x="1644" y="100012"/>
                      </a:lnTo>
                      <a:lnTo>
                        <a:pt x="0" y="62206"/>
                      </a:lnTo>
                      <a:lnTo>
                        <a:pt x="6516" y="40798"/>
                      </a:lnTo>
                      <a:lnTo>
                        <a:pt x="73082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" name="フリーフォーム: 図形 40">
                  <a:extLst>
                    <a:ext uri="{FF2B5EF4-FFF2-40B4-BE49-F238E27FC236}">
                      <a16:creationId xmlns:a16="http://schemas.microsoft.com/office/drawing/2014/main" id="{91AF4419-78DF-4A07-8163-C380959F859E}"/>
                    </a:ext>
                  </a:extLst>
                </p:cNvPr>
                <p:cNvSpPr/>
                <p:nvPr/>
              </p:nvSpPr>
              <p:spPr>
                <a:xfrm>
                  <a:off x="31608712" y="28051124"/>
                  <a:ext cx="570996" cy="1438276"/>
                </a:xfrm>
                <a:custGeom>
                  <a:avLst/>
                  <a:gdLst>
                    <a:gd name="connsiteX0" fmla="*/ 414338 w 570996"/>
                    <a:gd name="connsiteY0" fmla="*/ 0 h 1438276"/>
                    <a:gd name="connsiteX1" fmla="*/ 442912 w 570996"/>
                    <a:gd name="connsiteY1" fmla="*/ 47626 h 1438276"/>
                    <a:gd name="connsiteX2" fmla="*/ 468234 w 570996"/>
                    <a:gd name="connsiteY2" fmla="*/ 43406 h 1438276"/>
                    <a:gd name="connsiteX3" fmla="*/ 468312 w 570996"/>
                    <a:gd name="connsiteY3" fmla="*/ 44452 h 1438276"/>
                    <a:gd name="connsiteX4" fmla="*/ 547688 w 570996"/>
                    <a:gd name="connsiteY4" fmla="*/ 139700 h 1438276"/>
                    <a:gd name="connsiteX5" fmla="*/ 487364 w 570996"/>
                    <a:gd name="connsiteY5" fmla="*/ 212726 h 1438276"/>
                    <a:gd name="connsiteX6" fmla="*/ 547688 w 570996"/>
                    <a:gd name="connsiteY6" fmla="*/ 295276 h 1438276"/>
                    <a:gd name="connsiteX7" fmla="*/ 567332 w 570996"/>
                    <a:gd name="connsiteY7" fmla="*/ 297010 h 1438276"/>
                    <a:gd name="connsiteX8" fmla="*/ 569912 w 570996"/>
                    <a:gd name="connsiteY8" fmla="*/ 469900 h 1438276"/>
                    <a:gd name="connsiteX9" fmla="*/ 493712 w 570996"/>
                    <a:gd name="connsiteY9" fmla="*/ 542926 h 1438276"/>
                    <a:gd name="connsiteX10" fmla="*/ 474664 w 570996"/>
                    <a:gd name="connsiteY10" fmla="*/ 631826 h 1438276"/>
                    <a:gd name="connsiteX11" fmla="*/ 503238 w 570996"/>
                    <a:gd name="connsiteY11" fmla="*/ 847726 h 1438276"/>
                    <a:gd name="connsiteX12" fmla="*/ 563564 w 570996"/>
                    <a:gd name="connsiteY12" fmla="*/ 936626 h 1438276"/>
                    <a:gd name="connsiteX13" fmla="*/ 570996 w 570996"/>
                    <a:gd name="connsiteY13" fmla="*/ 945264 h 1438276"/>
                    <a:gd name="connsiteX14" fmla="*/ 522288 w 570996"/>
                    <a:gd name="connsiteY14" fmla="*/ 1003300 h 1438276"/>
                    <a:gd name="connsiteX15" fmla="*/ 550864 w 570996"/>
                    <a:gd name="connsiteY15" fmla="*/ 1054100 h 1438276"/>
                    <a:gd name="connsiteX16" fmla="*/ 538164 w 570996"/>
                    <a:gd name="connsiteY16" fmla="*/ 1076326 h 1438276"/>
                    <a:gd name="connsiteX17" fmla="*/ 563564 w 570996"/>
                    <a:gd name="connsiteY17" fmla="*/ 1098552 h 1438276"/>
                    <a:gd name="connsiteX18" fmla="*/ 560388 w 570996"/>
                    <a:gd name="connsiteY18" fmla="*/ 1193800 h 1438276"/>
                    <a:gd name="connsiteX19" fmla="*/ 512764 w 570996"/>
                    <a:gd name="connsiteY19" fmla="*/ 1216026 h 1438276"/>
                    <a:gd name="connsiteX20" fmla="*/ 554038 w 570996"/>
                    <a:gd name="connsiteY20" fmla="*/ 1270000 h 1438276"/>
                    <a:gd name="connsiteX21" fmla="*/ 550864 w 570996"/>
                    <a:gd name="connsiteY21" fmla="*/ 1330326 h 1438276"/>
                    <a:gd name="connsiteX22" fmla="*/ 522288 w 570996"/>
                    <a:gd name="connsiteY22" fmla="*/ 1355726 h 1438276"/>
                    <a:gd name="connsiteX23" fmla="*/ 525464 w 570996"/>
                    <a:gd name="connsiteY23" fmla="*/ 1438276 h 1438276"/>
                    <a:gd name="connsiteX24" fmla="*/ 442912 w 570996"/>
                    <a:gd name="connsiteY24" fmla="*/ 1431926 h 1438276"/>
                    <a:gd name="connsiteX25" fmla="*/ 379412 w 570996"/>
                    <a:gd name="connsiteY25" fmla="*/ 1400176 h 1438276"/>
                    <a:gd name="connsiteX26" fmla="*/ 379412 w 570996"/>
                    <a:gd name="connsiteY26" fmla="*/ 1323976 h 1438276"/>
                    <a:gd name="connsiteX27" fmla="*/ 436564 w 570996"/>
                    <a:gd name="connsiteY27" fmla="*/ 1184276 h 1438276"/>
                    <a:gd name="connsiteX28" fmla="*/ 414754 w 570996"/>
                    <a:gd name="connsiteY28" fmla="*/ 1097044 h 1438276"/>
                    <a:gd name="connsiteX29" fmla="*/ 423864 w 570996"/>
                    <a:gd name="connsiteY29" fmla="*/ 1090614 h 1438276"/>
                    <a:gd name="connsiteX30" fmla="*/ 390526 w 570996"/>
                    <a:gd name="connsiteY30" fmla="*/ 1023940 h 1438276"/>
                    <a:gd name="connsiteX31" fmla="*/ 414338 w 570996"/>
                    <a:gd name="connsiteY31" fmla="*/ 985840 h 1438276"/>
                    <a:gd name="connsiteX32" fmla="*/ 361952 w 570996"/>
                    <a:gd name="connsiteY32" fmla="*/ 942976 h 1438276"/>
                    <a:gd name="connsiteX33" fmla="*/ 376238 w 570996"/>
                    <a:gd name="connsiteY33" fmla="*/ 885826 h 1438276"/>
                    <a:gd name="connsiteX34" fmla="*/ 366712 w 570996"/>
                    <a:gd name="connsiteY34" fmla="*/ 833440 h 1438276"/>
                    <a:gd name="connsiteX35" fmla="*/ 161926 w 570996"/>
                    <a:gd name="connsiteY35" fmla="*/ 804864 h 1438276"/>
                    <a:gd name="connsiteX36" fmla="*/ 147638 w 570996"/>
                    <a:gd name="connsiteY36" fmla="*/ 766764 h 1438276"/>
                    <a:gd name="connsiteX37" fmla="*/ 142876 w 570996"/>
                    <a:gd name="connsiteY37" fmla="*/ 647700 h 1438276"/>
                    <a:gd name="connsiteX38" fmla="*/ 0 w 570996"/>
                    <a:gd name="connsiteY38" fmla="*/ 452440 h 1438276"/>
                    <a:gd name="connsiteX39" fmla="*/ 61912 w 570996"/>
                    <a:gd name="connsiteY39" fmla="*/ 376240 h 1438276"/>
                    <a:gd name="connsiteX40" fmla="*/ 71438 w 570996"/>
                    <a:gd name="connsiteY40" fmla="*/ 200026 h 1438276"/>
                    <a:gd name="connsiteX41" fmla="*/ 1506 w 570996"/>
                    <a:gd name="connsiteY41" fmla="*/ 136754 h 1438276"/>
                    <a:gd name="connsiteX42" fmla="*/ 33338 w 570996"/>
                    <a:gd name="connsiteY42" fmla="*/ 47626 h 1438276"/>
                    <a:gd name="connsiteX43" fmla="*/ 223838 w 570996"/>
                    <a:gd name="connsiteY43" fmla="*/ 66676 h 1438276"/>
                    <a:gd name="connsiteX44" fmla="*/ 280988 w 570996"/>
                    <a:gd name="connsiteY44" fmla="*/ 9526 h 1438276"/>
                    <a:gd name="connsiteX45" fmla="*/ 309564 w 570996"/>
                    <a:gd name="connsiteY45" fmla="*/ 38100 h 1438276"/>
                    <a:gd name="connsiteX46" fmla="*/ 414338 w 570996"/>
                    <a:gd name="connsiteY46" fmla="*/ 0 h 143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</a:cxnLst>
                  <a:rect l="l" t="t" r="r" b="b"/>
                  <a:pathLst>
                    <a:path w="570996" h="1438276">
                      <a:moveTo>
                        <a:pt x="414338" y="0"/>
                      </a:moveTo>
                      <a:lnTo>
                        <a:pt x="442912" y="47626"/>
                      </a:lnTo>
                      <a:lnTo>
                        <a:pt x="468234" y="43406"/>
                      </a:lnTo>
                      <a:lnTo>
                        <a:pt x="468312" y="44452"/>
                      </a:lnTo>
                      <a:lnTo>
                        <a:pt x="547688" y="139700"/>
                      </a:lnTo>
                      <a:lnTo>
                        <a:pt x="487364" y="212726"/>
                      </a:lnTo>
                      <a:lnTo>
                        <a:pt x="547688" y="295276"/>
                      </a:lnTo>
                      <a:lnTo>
                        <a:pt x="567332" y="297010"/>
                      </a:lnTo>
                      <a:lnTo>
                        <a:pt x="569912" y="469900"/>
                      </a:lnTo>
                      <a:lnTo>
                        <a:pt x="493712" y="542926"/>
                      </a:lnTo>
                      <a:lnTo>
                        <a:pt x="474664" y="631826"/>
                      </a:lnTo>
                      <a:lnTo>
                        <a:pt x="503238" y="847726"/>
                      </a:lnTo>
                      <a:lnTo>
                        <a:pt x="563564" y="936626"/>
                      </a:lnTo>
                      <a:lnTo>
                        <a:pt x="570996" y="945264"/>
                      </a:lnTo>
                      <a:lnTo>
                        <a:pt x="522288" y="1003300"/>
                      </a:lnTo>
                      <a:lnTo>
                        <a:pt x="550864" y="1054100"/>
                      </a:lnTo>
                      <a:lnTo>
                        <a:pt x="538164" y="1076326"/>
                      </a:lnTo>
                      <a:lnTo>
                        <a:pt x="563564" y="1098552"/>
                      </a:lnTo>
                      <a:lnTo>
                        <a:pt x="560388" y="1193800"/>
                      </a:lnTo>
                      <a:lnTo>
                        <a:pt x="512764" y="1216026"/>
                      </a:lnTo>
                      <a:lnTo>
                        <a:pt x="554038" y="1270000"/>
                      </a:lnTo>
                      <a:lnTo>
                        <a:pt x="550864" y="1330326"/>
                      </a:lnTo>
                      <a:lnTo>
                        <a:pt x="522288" y="1355726"/>
                      </a:lnTo>
                      <a:lnTo>
                        <a:pt x="525464" y="1438276"/>
                      </a:lnTo>
                      <a:lnTo>
                        <a:pt x="442912" y="1431926"/>
                      </a:lnTo>
                      <a:lnTo>
                        <a:pt x="379412" y="1400176"/>
                      </a:lnTo>
                      <a:lnTo>
                        <a:pt x="379412" y="1323976"/>
                      </a:lnTo>
                      <a:lnTo>
                        <a:pt x="436564" y="1184276"/>
                      </a:lnTo>
                      <a:lnTo>
                        <a:pt x="414754" y="1097044"/>
                      </a:lnTo>
                      <a:lnTo>
                        <a:pt x="423864" y="1090614"/>
                      </a:lnTo>
                      <a:lnTo>
                        <a:pt x="390526" y="1023940"/>
                      </a:lnTo>
                      <a:lnTo>
                        <a:pt x="414338" y="985840"/>
                      </a:lnTo>
                      <a:lnTo>
                        <a:pt x="361952" y="942976"/>
                      </a:lnTo>
                      <a:lnTo>
                        <a:pt x="376238" y="885826"/>
                      </a:lnTo>
                      <a:lnTo>
                        <a:pt x="366712" y="833440"/>
                      </a:lnTo>
                      <a:lnTo>
                        <a:pt x="161926" y="804864"/>
                      </a:lnTo>
                      <a:lnTo>
                        <a:pt x="147638" y="766764"/>
                      </a:lnTo>
                      <a:lnTo>
                        <a:pt x="142876" y="647700"/>
                      </a:lnTo>
                      <a:lnTo>
                        <a:pt x="0" y="452440"/>
                      </a:lnTo>
                      <a:lnTo>
                        <a:pt x="61912" y="376240"/>
                      </a:lnTo>
                      <a:lnTo>
                        <a:pt x="71438" y="200026"/>
                      </a:lnTo>
                      <a:lnTo>
                        <a:pt x="1506" y="136754"/>
                      </a:lnTo>
                      <a:lnTo>
                        <a:pt x="33338" y="47626"/>
                      </a:lnTo>
                      <a:lnTo>
                        <a:pt x="223838" y="66676"/>
                      </a:lnTo>
                      <a:lnTo>
                        <a:pt x="280988" y="9526"/>
                      </a:lnTo>
                      <a:lnTo>
                        <a:pt x="309564" y="38100"/>
                      </a:lnTo>
                      <a:lnTo>
                        <a:pt x="414338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" name="フリーフォーム: 図形 41">
                  <a:extLst>
                    <a:ext uri="{FF2B5EF4-FFF2-40B4-BE49-F238E27FC236}">
                      <a16:creationId xmlns:a16="http://schemas.microsoft.com/office/drawing/2014/main" id="{EF34700F-27B3-4918-9D6D-F75D6925B396}"/>
                    </a:ext>
                  </a:extLst>
                </p:cNvPr>
                <p:cNvSpPr/>
                <p:nvPr/>
              </p:nvSpPr>
              <p:spPr>
                <a:xfrm>
                  <a:off x="32415956" y="29371924"/>
                  <a:ext cx="575530" cy="336552"/>
                </a:xfrm>
                <a:custGeom>
                  <a:avLst/>
                  <a:gdLst>
                    <a:gd name="connsiteX0" fmla="*/ 362744 w 575530"/>
                    <a:gd name="connsiteY0" fmla="*/ 0 h 336552"/>
                    <a:gd name="connsiteX1" fmla="*/ 483394 w 575530"/>
                    <a:gd name="connsiteY1" fmla="*/ 69852 h 336552"/>
                    <a:gd name="connsiteX2" fmla="*/ 524668 w 575530"/>
                    <a:gd name="connsiteY2" fmla="*/ 63500 h 336552"/>
                    <a:gd name="connsiteX3" fmla="*/ 526994 w 575530"/>
                    <a:gd name="connsiteY3" fmla="*/ 55858 h 336552"/>
                    <a:gd name="connsiteX4" fmla="*/ 528638 w 575530"/>
                    <a:gd name="connsiteY4" fmla="*/ 93664 h 336552"/>
                    <a:gd name="connsiteX5" fmla="*/ 575530 w 575530"/>
                    <a:gd name="connsiteY5" fmla="*/ 136160 h 336552"/>
                    <a:gd name="connsiteX6" fmla="*/ 569120 w 575530"/>
                    <a:gd name="connsiteY6" fmla="*/ 174626 h 336552"/>
                    <a:gd name="connsiteX7" fmla="*/ 454820 w 575530"/>
                    <a:gd name="connsiteY7" fmla="*/ 250826 h 336552"/>
                    <a:gd name="connsiteX8" fmla="*/ 350044 w 575530"/>
                    <a:gd name="connsiteY8" fmla="*/ 269876 h 336552"/>
                    <a:gd name="connsiteX9" fmla="*/ 140494 w 575530"/>
                    <a:gd name="connsiteY9" fmla="*/ 336552 h 336552"/>
                    <a:gd name="connsiteX10" fmla="*/ 230 w 575530"/>
                    <a:gd name="connsiteY10" fmla="*/ 327200 h 336552"/>
                    <a:gd name="connsiteX11" fmla="*/ 0 w 575530"/>
                    <a:gd name="connsiteY11" fmla="*/ 327026 h 336552"/>
                    <a:gd name="connsiteX12" fmla="*/ 26194 w 575530"/>
                    <a:gd name="connsiteY12" fmla="*/ 267496 h 336552"/>
                    <a:gd name="connsiteX13" fmla="*/ 135732 w 575530"/>
                    <a:gd name="connsiteY13" fmla="*/ 236540 h 336552"/>
                    <a:gd name="connsiteX14" fmla="*/ 114300 w 575530"/>
                    <a:gd name="connsiteY14" fmla="*/ 81756 h 336552"/>
                    <a:gd name="connsiteX15" fmla="*/ 264320 w 575530"/>
                    <a:gd name="connsiteY15" fmla="*/ 79376 h 336552"/>
                    <a:gd name="connsiteX16" fmla="*/ 324270 w 575530"/>
                    <a:gd name="connsiteY16" fmla="*/ 7214 h 336552"/>
                    <a:gd name="connsiteX17" fmla="*/ 362744 w 575530"/>
                    <a:gd name="connsiteY17" fmla="*/ 0 h 3365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575530" h="336552">
                      <a:moveTo>
                        <a:pt x="362744" y="0"/>
                      </a:moveTo>
                      <a:lnTo>
                        <a:pt x="483394" y="69852"/>
                      </a:lnTo>
                      <a:lnTo>
                        <a:pt x="524668" y="63500"/>
                      </a:lnTo>
                      <a:lnTo>
                        <a:pt x="526994" y="55858"/>
                      </a:lnTo>
                      <a:lnTo>
                        <a:pt x="528638" y="93664"/>
                      </a:lnTo>
                      <a:lnTo>
                        <a:pt x="575530" y="136160"/>
                      </a:lnTo>
                      <a:lnTo>
                        <a:pt x="569120" y="174626"/>
                      </a:lnTo>
                      <a:lnTo>
                        <a:pt x="454820" y="250826"/>
                      </a:lnTo>
                      <a:lnTo>
                        <a:pt x="350044" y="269876"/>
                      </a:lnTo>
                      <a:lnTo>
                        <a:pt x="140494" y="336552"/>
                      </a:lnTo>
                      <a:lnTo>
                        <a:pt x="230" y="327200"/>
                      </a:lnTo>
                      <a:lnTo>
                        <a:pt x="0" y="327026"/>
                      </a:lnTo>
                      <a:lnTo>
                        <a:pt x="26194" y="267496"/>
                      </a:lnTo>
                      <a:lnTo>
                        <a:pt x="135732" y="236540"/>
                      </a:lnTo>
                      <a:lnTo>
                        <a:pt x="114300" y="81756"/>
                      </a:lnTo>
                      <a:lnTo>
                        <a:pt x="264320" y="79376"/>
                      </a:lnTo>
                      <a:lnTo>
                        <a:pt x="324270" y="7214"/>
                      </a:lnTo>
                      <a:lnTo>
                        <a:pt x="362744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" name="フリーフォーム: 図形 42">
                  <a:extLst>
                    <a:ext uri="{FF2B5EF4-FFF2-40B4-BE49-F238E27FC236}">
                      <a16:creationId xmlns:a16="http://schemas.microsoft.com/office/drawing/2014/main" id="{9CDF787A-3AA9-4F59-AFB6-A855534E90BA}"/>
                    </a:ext>
                  </a:extLst>
                </p:cNvPr>
                <p:cNvSpPr/>
                <p:nvPr/>
              </p:nvSpPr>
              <p:spPr>
                <a:xfrm>
                  <a:off x="32370712" y="29565600"/>
                  <a:ext cx="180976" cy="129920"/>
                </a:xfrm>
                <a:custGeom>
                  <a:avLst/>
                  <a:gdLst>
                    <a:gd name="connsiteX0" fmla="*/ 90488 w 180976"/>
                    <a:gd name="connsiteY0" fmla="*/ 0 h 129920"/>
                    <a:gd name="connsiteX1" fmla="*/ 142876 w 180976"/>
                    <a:gd name="connsiteY1" fmla="*/ 26194 h 129920"/>
                    <a:gd name="connsiteX2" fmla="*/ 177548 w 180976"/>
                    <a:gd name="connsiteY2" fmla="*/ 18104 h 129920"/>
                    <a:gd name="connsiteX3" fmla="*/ 180976 w 180976"/>
                    <a:gd name="connsiteY3" fmla="*/ 42864 h 129920"/>
                    <a:gd name="connsiteX4" fmla="*/ 71438 w 180976"/>
                    <a:gd name="connsiteY4" fmla="*/ 73820 h 129920"/>
                    <a:gd name="connsiteX5" fmla="*/ 46752 w 180976"/>
                    <a:gd name="connsiteY5" fmla="*/ 129920 h 129920"/>
                    <a:gd name="connsiteX6" fmla="*/ 0 w 180976"/>
                    <a:gd name="connsiteY6" fmla="*/ 42864 h 129920"/>
                    <a:gd name="connsiteX7" fmla="*/ 21432 w 180976"/>
                    <a:gd name="connsiteY7" fmla="*/ 7144 h 129920"/>
                    <a:gd name="connsiteX8" fmla="*/ 90488 w 180976"/>
                    <a:gd name="connsiteY8" fmla="*/ 0 h 129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80976" h="129920">
                      <a:moveTo>
                        <a:pt x="90488" y="0"/>
                      </a:moveTo>
                      <a:lnTo>
                        <a:pt x="142876" y="26194"/>
                      </a:lnTo>
                      <a:lnTo>
                        <a:pt x="177548" y="18104"/>
                      </a:lnTo>
                      <a:lnTo>
                        <a:pt x="180976" y="42864"/>
                      </a:lnTo>
                      <a:lnTo>
                        <a:pt x="71438" y="73820"/>
                      </a:lnTo>
                      <a:lnTo>
                        <a:pt x="46752" y="129920"/>
                      </a:lnTo>
                      <a:lnTo>
                        <a:pt x="0" y="42864"/>
                      </a:lnTo>
                      <a:lnTo>
                        <a:pt x="21432" y="7144"/>
                      </a:lnTo>
                      <a:lnTo>
                        <a:pt x="90488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" name="フリーフォーム: 図形 43">
                  <a:extLst>
                    <a:ext uri="{FF2B5EF4-FFF2-40B4-BE49-F238E27FC236}">
                      <a16:creationId xmlns:a16="http://schemas.microsoft.com/office/drawing/2014/main" id="{CFC716CD-F57E-498B-B2FC-24B695B9A04D}"/>
                    </a:ext>
                  </a:extLst>
                </p:cNvPr>
                <p:cNvSpPr/>
                <p:nvPr/>
              </p:nvSpPr>
              <p:spPr>
                <a:xfrm>
                  <a:off x="32296894" y="29636350"/>
                  <a:ext cx="120570" cy="136228"/>
                </a:xfrm>
                <a:custGeom>
                  <a:avLst/>
                  <a:gdLst>
                    <a:gd name="connsiteX0" fmla="*/ 88794 w 120570"/>
                    <a:gd name="connsiteY0" fmla="*/ 0 h 136228"/>
                    <a:gd name="connsiteX1" fmla="*/ 120570 w 120570"/>
                    <a:gd name="connsiteY1" fmla="*/ 59170 h 136228"/>
                    <a:gd name="connsiteX2" fmla="*/ 119062 w 120570"/>
                    <a:gd name="connsiteY2" fmla="*/ 62600 h 136228"/>
                    <a:gd name="connsiteX3" fmla="*/ 119292 w 120570"/>
                    <a:gd name="connsiteY3" fmla="*/ 62774 h 136228"/>
                    <a:gd name="connsiteX4" fmla="*/ 116682 w 120570"/>
                    <a:gd name="connsiteY4" fmla="*/ 62600 h 136228"/>
                    <a:gd name="connsiteX5" fmla="*/ 70868 w 120570"/>
                    <a:gd name="connsiteY5" fmla="*/ 136228 h 136228"/>
                    <a:gd name="connsiteX6" fmla="*/ 9526 w 120570"/>
                    <a:gd name="connsiteY6" fmla="*/ 134038 h 136228"/>
                    <a:gd name="connsiteX7" fmla="*/ 0 w 120570"/>
                    <a:gd name="connsiteY7" fmla="*/ 107844 h 136228"/>
                    <a:gd name="connsiteX8" fmla="*/ 38100 w 120570"/>
                    <a:gd name="connsiteY8" fmla="*/ 84030 h 136228"/>
                    <a:gd name="connsiteX9" fmla="*/ 40482 w 120570"/>
                    <a:gd name="connsiteY9" fmla="*/ 48314 h 136228"/>
                    <a:gd name="connsiteX10" fmla="*/ 88794 w 120570"/>
                    <a:gd name="connsiteY10" fmla="*/ 0 h 1362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20570" h="136228">
                      <a:moveTo>
                        <a:pt x="88794" y="0"/>
                      </a:moveTo>
                      <a:lnTo>
                        <a:pt x="120570" y="59170"/>
                      </a:lnTo>
                      <a:lnTo>
                        <a:pt x="119062" y="62600"/>
                      </a:lnTo>
                      <a:lnTo>
                        <a:pt x="119292" y="62774"/>
                      </a:lnTo>
                      <a:lnTo>
                        <a:pt x="116682" y="62600"/>
                      </a:lnTo>
                      <a:lnTo>
                        <a:pt x="70868" y="136228"/>
                      </a:lnTo>
                      <a:lnTo>
                        <a:pt x="9526" y="134038"/>
                      </a:lnTo>
                      <a:lnTo>
                        <a:pt x="0" y="107844"/>
                      </a:lnTo>
                      <a:lnTo>
                        <a:pt x="38100" y="84030"/>
                      </a:lnTo>
                      <a:lnTo>
                        <a:pt x="40482" y="48314"/>
                      </a:lnTo>
                      <a:lnTo>
                        <a:pt x="88794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" name="フリーフォーム: 図形 44">
                  <a:extLst>
                    <a:ext uri="{FF2B5EF4-FFF2-40B4-BE49-F238E27FC236}">
                      <a16:creationId xmlns:a16="http://schemas.microsoft.com/office/drawing/2014/main" id="{2AD6EB6D-1208-4F08-8A75-EEB5E26ECE68}"/>
                    </a:ext>
                  </a:extLst>
                </p:cNvPr>
                <p:cNvSpPr/>
                <p:nvPr/>
              </p:nvSpPr>
              <p:spPr>
                <a:xfrm>
                  <a:off x="32131000" y="29379604"/>
                  <a:ext cx="56356" cy="152660"/>
                </a:xfrm>
                <a:custGeom>
                  <a:avLst/>
                  <a:gdLst>
                    <a:gd name="connsiteX0" fmla="*/ 28674 w 56356"/>
                    <a:gd name="connsiteY0" fmla="*/ 0 h 152660"/>
                    <a:gd name="connsiteX1" fmla="*/ 32544 w 56356"/>
                    <a:gd name="connsiteY1" fmla="*/ 2640 h 152660"/>
                    <a:gd name="connsiteX2" fmla="*/ 56356 w 56356"/>
                    <a:gd name="connsiteY2" fmla="*/ 152660 h 152660"/>
                    <a:gd name="connsiteX3" fmla="*/ 2946 w 56356"/>
                    <a:gd name="connsiteY3" fmla="*/ 103828 h 152660"/>
                    <a:gd name="connsiteX4" fmla="*/ 0 w 56356"/>
                    <a:gd name="connsiteY4" fmla="*/ 27246 h 152660"/>
                    <a:gd name="connsiteX5" fmla="*/ 28576 w 56356"/>
                    <a:gd name="connsiteY5" fmla="*/ 1846 h 152660"/>
                    <a:gd name="connsiteX6" fmla="*/ 28674 w 56356"/>
                    <a:gd name="connsiteY6" fmla="*/ 0 h 1526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56356" h="152660">
                      <a:moveTo>
                        <a:pt x="28674" y="0"/>
                      </a:moveTo>
                      <a:lnTo>
                        <a:pt x="32544" y="2640"/>
                      </a:lnTo>
                      <a:lnTo>
                        <a:pt x="56356" y="152660"/>
                      </a:lnTo>
                      <a:lnTo>
                        <a:pt x="2946" y="103828"/>
                      </a:lnTo>
                      <a:lnTo>
                        <a:pt x="0" y="27246"/>
                      </a:lnTo>
                      <a:lnTo>
                        <a:pt x="28576" y="1846"/>
                      </a:lnTo>
                      <a:lnTo>
                        <a:pt x="28674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" name="フリーフォーム: 図形 45">
                  <a:extLst>
                    <a:ext uri="{FF2B5EF4-FFF2-40B4-BE49-F238E27FC236}">
                      <a16:creationId xmlns:a16="http://schemas.microsoft.com/office/drawing/2014/main" id="{F90AFE07-7A46-4573-8B61-A6BCF2C5977D}"/>
                    </a:ext>
                  </a:extLst>
                </p:cNvPr>
                <p:cNvSpPr/>
                <p:nvPr/>
              </p:nvSpPr>
              <p:spPr>
                <a:xfrm>
                  <a:off x="31270574" y="29571704"/>
                  <a:ext cx="316706" cy="398708"/>
                </a:xfrm>
                <a:custGeom>
                  <a:avLst/>
                  <a:gdLst>
                    <a:gd name="connsiteX0" fmla="*/ 199048 w 316706"/>
                    <a:gd name="connsiteY0" fmla="*/ 0 h 398708"/>
                    <a:gd name="connsiteX1" fmla="*/ 245270 w 316706"/>
                    <a:gd name="connsiteY1" fmla="*/ 41520 h 398708"/>
                    <a:gd name="connsiteX2" fmla="*/ 250032 w 316706"/>
                    <a:gd name="connsiteY2" fmla="*/ 79620 h 398708"/>
                    <a:gd name="connsiteX3" fmla="*/ 316706 w 316706"/>
                    <a:gd name="connsiteY3" fmla="*/ 101052 h 398708"/>
                    <a:gd name="connsiteX4" fmla="*/ 316706 w 316706"/>
                    <a:gd name="connsiteY4" fmla="*/ 159668 h 398708"/>
                    <a:gd name="connsiteX5" fmla="*/ 257176 w 316706"/>
                    <a:gd name="connsiteY5" fmla="*/ 136772 h 398708"/>
                    <a:gd name="connsiteX6" fmla="*/ 200026 w 316706"/>
                    <a:gd name="connsiteY6" fmla="*/ 198684 h 398708"/>
                    <a:gd name="connsiteX7" fmla="*/ 190502 w 316706"/>
                    <a:gd name="connsiteY7" fmla="*/ 270120 h 398708"/>
                    <a:gd name="connsiteX8" fmla="*/ 123826 w 316706"/>
                    <a:gd name="connsiteY8" fmla="*/ 289172 h 398708"/>
                    <a:gd name="connsiteX9" fmla="*/ 71438 w 316706"/>
                    <a:gd name="connsiteY9" fmla="*/ 398708 h 398708"/>
                    <a:gd name="connsiteX10" fmla="*/ 0 w 316706"/>
                    <a:gd name="connsiteY10" fmla="*/ 346320 h 398708"/>
                    <a:gd name="connsiteX11" fmla="*/ 38102 w 316706"/>
                    <a:gd name="connsiteY11" fmla="*/ 193920 h 398708"/>
                    <a:gd name="connsiteX12" fmla="*/ 47626 w 316706"/>
                    <a:gd name="connsiteY12" fmla="*/ 117720 h 398708"/>
                    <a:gd name="connsiteX13" fmla="*/ 152402 w 316706"/>
                    <a:gd name="connsiteY13" fmla="*/ 51046 h 398708"/>
                    <a:gd name="connsiteX14" fmla="*/ 128060 w 316706"/>
                    <a:gd name="connsiteY14" fmla="*/ 16562 h 398708"/>
                    <a:gd name="connsiteX15" fmla="*/ 199048 w 316706"/>
                    <a:gd name="connsiteY15" fmla="*/ 0 h 3987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316706" h="398708">
                      <a:moveTo>
                        <a:pt x="199048" y="0"/>
                      </a:moveTo>
                      <a:lnTo>
                        <a:pt x="245270" y="41520"/>
                      </a:lnTo>
                      <a:lnTo>
                        <a:pt x="250032" y="79620"/>
                      </a:lnTo>
                      <a:lnTo>
                        <a:pt x="316706" y="101052"/>
                      </a:lnTo>
                      <a:lnTo>
                        <a:pt x="316706" y="159668"/>
                      </a:lnTo>
                      <a:lnTo>
                        <a:pt x="257176" y="136772"/>
                      </a:lnTo>
                      <a:lnTo>
                        <a:pt x="200026" y="198684"/>
                      </a:lnTo>
                      <a:lnTo>
                        <a:pt x="190502" y="270120"/>
                      </a:lnTo>
                      <a:lnTo>
                        <a:pt x="123826" y="289172"/>
                      </a:lnTo>
                      <a:lnTo>
                        <a:pt x="71438" y="398708"/>
                      </a:lnTo>
                      <a:lnTo>
                        <a:pt x="0" y="346320"/>
                      </a:lnTo>
                      <a:lnTo>
                        <a:pt x="38102" y="193920"/>
                      </a:lnTo>
                      <a:lnTo>
                        <a:pt x="47626" y="117720"/>
                      </a:lnTo>
                      <a:lnTo>
                        <a:pt x="152402" y="51046"/>
                      </a:lnTo>
                      <a:lnTo>
                        <a:pt x="128060" y="16562"/>
                      </a:lnTo>
                      <a:lnTo>
                        <a:pt x="199048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" name="フリーフォーム: 図形 46">
                  <a:extLst>
                    <a:ext uri="{FF2B5EF4-FFF2-40B4-BE49-F238E27FC236}">
                      <a16:creationId xmlns:a16="http://schemas.microsoft.com/office/drawing/2014/main" id="{5296D864-224C-4C1E-A1F1-B773C6AA3EF2}"/>
                    </a:ext>
                  </a:extLst>
                </p:cNvPr>
                <p:cNvSpPr/>
                <p:nvPr/>
              </p:nvSpPr>
              <p:spPr>
                <a:xfrm>
                  <a:off x="32121476" y="28996388"/>
                  <a:ext cx="618750" cy="745030"/>
                </a:xfrm>
                <a:custGeom>
                  <a:avLst/>
                  <a:gdLst>
                    <a:gd name="connsiteX0" fmla="*/ 58232 w 618750"/>
                    <a:gd name="connsiteY0" fmla="*/ 0 h 745030"/>
                    <a:gd name="connsiteX1" fmla="*/ 168274 w 618750"/>
                    <a:gd name="connsiteY1" fmla="*/ 127888 h 745030"/>
                    <a:gd name="connsiteX2" fmla="*/ 247648 w 618750"/>
                    <a:gd name="connsiteY2" fmla="*/ 150112 h 745030"/>
                    <a:gd name="connsiteX3" fmla="*/ 349248 w 618750"/>
                    <a:gd name="connsiteY3" fmla="*/ 226312 h 745030"/>
                    <a:gd name="connsiteX4" fmla="*/ 396874 w 618750"/>
                    <a:gd name="connsiteY4" fmla="*/ 159636 h 745030"/>
                    <a:gd name="connsiteX5" fmla="*/ 429992 w 618750"/>
                    <a:gd name="connsiteY5" fmla="*/ 45794 h 745030"/>
                    <a:gd name="connsiteX6" fmla="*/ 438148 w 618750"/>
                    <a:gd name="connsiteY6" fmla="*/ 48512 h 745030"/>
                    <a:gd name="connsiteX7" fmla="*/ 542924 w 618750"/>
                    <a:gd name="connsiteY7" fmla="*/ 140588 h 745030"/>
                    <a:gd name="connsiteX8" fmla="*/ 504824 w 618750"/>
                    <a:gd name="connsiteY8" fmla="*/ 175512 h 745030"/>
                    <a:gd name="connsiteX9" fmla="*/ 504824 w 618750"/>
                    <a:gd name="connsiteY9" fmla="*/ 286636 h 745030"/>
                    <a:gd name="connsiteX10" fmla="*/ 546100 w 618750"/>
                    <a:gd name="connsiteY10" fmla="*/ 324736 h 745030"/>
                    <a:gd name="connsiteX11" fmla="*/ 593724 w 618750"/>
                    <a:gd name="connsiteY11" fmla="*/ 308862 h 745030"/>
                    <a:gd name="connsiteX12" fmla="*/ 606424 w 618750"/>
                    <a:gd name="connsiteY12" fmla="*/ 324736 h 745030"/>
                    <a:gd name="connsiteX13" fmla="*/ 606424 w 618750"/>
                    <a:gd name="connsiteY13" fmla="*/ 385062 h 745030"/>
                    <a:gd name="connsiteX14" fmla="*/ 618750 w 618750"/>
                    <a:gd name="connsiteY14" fmla="*/ 382750 h 745030"/>
                    <a:gd name="connsiteX15" fmla="*/ 558800 w 618750"/>
                    <a:gd name="connsiteY15" fmla="*/ 454912 h 745030"/>
                    <a:gd name="connsiteX16" fmla="*/ 408780 w 618750"/>
                    <a:gd name="connsiteY16" fmla="*/ 457292 h 745030"/>
                    <a:gd name="connsiteX17" fmla="*/ 426784 w 618750"/>
                    <a:gd name="connsiteY17" fmla="*/ 587316 h 745030"/>
                    <a:gd name="connsiteX18" fmla="*/ 392112 w 618750"/>
                    <a:gd name="connsiteY18" fmla="*/ 595406 h 745030"/>
                    <a:gd name="connsiteX19" fmla="*/ 339724 w 618750"/>
                    <a:gd name="connsiteY19" fmla="*/ 569212 h 745030"/>
                    <a:gd name="connsiteX20" fmla="*/ 270668 w 618750"/>
                    <a:gd name="connsiteY20" fmla="*/ 576356 h 745030"/>
                    <a:gd name="connsiteX21" fmla="*/ 249236 w 618750"/>
                    <a:gd name="connsiteY21" fmla="*/ 612076 h 745030"/>
                    <a:gd name="connsiteX22" fmla="*/ 264212 w 618750"/>
                    <a:gd name="connsiteY22" fmla="*/ 639962 h 745030"/>
                    <a:gd name="connsiteX23" fmla="*/ 215900 w 618750"/>
                    <a:gd name="connsiteY23" fmla="*/ 688276 h 745030"/>
                    <a:gd name="connsiteX24" fmla="*/ 213518 w 618750"/>
                    <a:gd name="connsiteY24" fmla="*/ 723992 h 745030"/>
                    <a:gd name="connsiteX25" fmla="*/ 179860 w 618750"/>
                    <a:gd name="connsiteY25" fmla="*/ 745030 h 745030"/>
                    <a:gd name="connsiteX26" fmla="*/ 44448 w 618750"/>
                    <a:gd name="connsiteY26" fmla="*/ 740662 h 745030"/>
                    <a:gd name="connsiteX27" fmla="*/ 44448 w 618750"/>
                    <a:gd name="connsiteY27" fmla="*/ 664462 h 745030"/>
                    <a:gd name="connsiteX28" fmla="*/ 70644 w 618750"/>
                    <a:gd name="connsiteY28" fmla="*/ 657318 h 745030"/>
                    <a:gd name="connsiteX29" fmla="*/ 73024 w 618750"/>
                    <a:gd name="connsiteY29" fmla="*/ 600168 h 745030"/>
                    <a:gd name="connsiteX30" fmla="*/ 63306 w 618750"/>
                    <a:gd name="connsiteY30" fmla="*/ 533522 h 745030"/>
                    <a:gd name="connsiteX31" fmla="*/ 65880 w 618750"/>
                    <a:gd name="connsiteY31" fmla="*/ 535876 h 745030"/>
                    <a:gd name="connsiteX32" fmla="*/ 42068 w 618750"/>
                    <a:gd name="connsiteY32" fmla="*/ 385856 h 745030"/>
                    <a:gd name="connsiteX33" fmla="*/ 38198 w 618750"/>
                    <a:gd name="connsiteY33" fmla="*/ 383216 h 745030"/>
                    <a:gd name="connsiteX34" fmla="*/ 41274 w 618750"/>
                    <a:gd name="connsiteY34" fmla="*/ 324736 h 745030"/>
                    <a:gd name="connsiteX35" fmla="*/ 0 w 618750"/>
                    <a:gd name="connsiteY35" fmla="*/ 270762 h 745030"/>
                    <a:gd name="connsiteX36" fmla="*/ 47624 w 618750"/>
                    <a:gd name="connsiteY36" fmla="*/ 248536 h 745030"/>
                    <a:gd name="connsiteX37" fmla="*/ 50800 w 618750"/>
                    <a:gd name="connsiteY37" fmla="*/ 153288 h 745030"/>
                    <a:gd name="connsiteX38" fmla="*/ 25400 w 618750"/>
                    <a:gd name="connsiteY38" fmla="*/ 131062 h 745030"/>
                    <a:gd name="connsiteX39" fmla="*/ 38100 w 618750"/>
                    <a:gd name="connsiteY39" fmla="*/ 108836 h 745030"/>
                    <a:gd name="connsiteX40" fmla="*/ 9524 w 618750"/>
                    <a:gd name="connsiteY40" fmla="*/ 58036 h 745030"/>
                    <a:gd name="connsiteX41" fmla="*/ 58232 w 618750"/>
                    <a:gd name="connsiteY41" fmla="*/ 0 h 7450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618750" h="745030">
                      <a:moveTo>
                        <a:pt x="58232" y="0"/>
                      </a:moveTo>
                      <a:lnTo>
                        <a:pt x="168274" y="127888"/>
                      </a:lnTo>
                      <a:lnTo>
                        <a:pt x="247648" y="150112"/>
                      </a:lnTo>
                      <a:lnTo>
                        <a:pt x="349248" y="226312"/>
                      </a:lnTo>
                      <a:lnTo>
                        <a:pt x="396874" y="159636"/>
                      </a:lnTo>
                      <a:lnTo>
                        <a:pt x="429992" y="45794"/>
                      </a:lnTo>
                      <a:lnTo>
                        <a:pt x="438148" y="48512"/>
                      </a:lnTo>
                      <a:lnTo>
                        <a:pt x="542924" y="140588"/>
                      </a:lnTo>
                      <a:lnTo>
                        <a:pt x="504824" y="175512"/>
                      </a:lnTo>
                      <a:lnTo>
                        <a:pt x="504824" y="286636"/>
                      </a:lnTo>
                      <a:lnTo>
                        <a:pt x="546100" y="324736"/>
                      </a:lnTo>
                      <a:lnTo>
                        <a:pt x="593724" y="308862"/>
                      </a:lnTo>
                      <a:lnTo>
                        <a:pt x="606424" y="324736"/>
                      </a:lnTo>
                      <a:lnTo>
                        <a:pt x="606424" y="385062"/>
                      </a:lnTo>
                      <a:lnTo>
                        <a:pt x="618750" y="382750"/>
                      </a:lnTo>
                      <a:lnTo>
                        <a:pt x="558800" y="454912"/>
                      </a:lnTo>
                      <a:lnTo>
                        <a:pt x="408780" y="457292"/>
                      </a:lnTo>
                      <a:lnTo>
                        <a:pt x="426784" y="587316"/>
                      </a:lnTo>
                      <a:lnTo>
                        <a:pt x="392112" y="595406"/>
                      </a:lnTo>
                      <a:lnTo>
                        <a:pt x="339724" y="569212"/>
                      </a:lnTo>
                      <a:lnTo>
                        <a:pt x="270668" y="576356"/>
                      </a:lnTo>
                      <a:lnTo>
                        <a:pt x="249236" y="612076"/>
                      </a:lnTo>
                      <a:lnTo>
                        <a:pt x="264212" y="639962"/>
                      </a:lnTo>
                      <a:lnTo>
                        <a:pt x="215900" y="688276"/>
                      </a:lnTo>
                      <a:lnTo>
                        <a:pt x="213518" y="723992"/>
                      </a:lnTo>
                      <a:lnTo>
                        <a:pt x="179860" y="745030"/>
                      </a:lnTo>
                      <a:lnTo>
                        <a:pt x="44448" y="740662"/>
                      </a:lnTo>
                      <a:lnTo>
                        <a:pt x="44448" y="664462"/>
                      </a:lnTo>
                      <a:lnTo>
                        <a:pt x="70644" y="657318"/>
                      </a:lnTo>
                      <a:cubicBezTo>
                        <a:pt x="71436" y="638268"/>
                        <a:pt x="72230" y="619218"/>
                        <a:pt x="73024" y="600168"/>
                      </a:cubicBezTo>
                      <a:lnTo>
                        <a:pt x="63306" y="533522"/>
                      </a:lnTo>
                      <a:lnTo>
                        <a:pt x="65880" y="535876"/>
                      </a:lnTo>
                      <a:lnTo>
                        <a:pt x="42068" y="385856"/>
                      </a:lnTo>
                      <a:lnTo>
                        <a:pt x="38198" y="383216"/>
                      </a:lnTo>
                      <a:lnTo>
                        <a:pt x="41274" y="324736"/>
                      </a:lnTo>
                      <a:lnTo>
                        <a:pt x="0" y="270762"/>
                      </a:lnTo>
                      <a:lnTo>
                        <a:pt x="47624" y="248536"/>
                      </a:lnTo>
                      <a:lnTo>
                        <a:pt x="50800" y="153288"/>
                      </a:lnTo>
                      <a:lnTo>
                        <a:pt x="25400" y="131062"/>
                      </a:lnTo>
                      <a:lnTo>
                        <a:pt x="38100" y="108836"/>
                      </a:lnTo>
                      <a:lnTo>
                        <a:pt x="9524" y="58036"/>
                      </a:lnTo>
                      <a:lnTo>
                        <a:pt x="58232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" name="フリーフォーム: 図形 47">
                  <a:extLst>
                    <a:ext uri="{FF2B5EF4-FFF2-40B4-BE49-F238E27FC236}">
                      <a16:creationId xmlns:a16="http://schemas.microsoft.com/office/drawing/2014/main" id="{CFD7A782-ADA7-4790-A6F3-3902CD50A00F}"/>
                    </a:ext>
                  </a:extLst>
                </p:cNvPr>
                <p:cNvSpPr/>
                <p:nvPr/>
              </p:nvSpPr>
              <p:spPr>
                <a:xfrm>
                  <a:off x="31861124" y="29148168"/>
                  <a:ext cx="184152" cy="355520"/>
                </a:xfrm>
                <a:custGeom>
                  <a:avLst/>
                  <a:gdLst>
                    <a:gd name="connsiteX0" fmla="*/ 162342 w 184152"/>
                    <a:gd name="connsiteY0" fmla="*/ 0 h 355520"/>
                    <a:gd name="connsiteX1" fmla="*/ 184152 w 184152"/>
                    <a:gd name="connsiteY1" fmla="*/ 87232 h 355520"/>
                    <a:gd name="connsiteX2" fmla="*/ 127000 w 184152"/>
                    <a:gd name="connsiteY2" fmla="*/ 226932 h 355520"/>
                    <a:gd name="connsiteX3" fmla="*/ 127000 w 184152"/>
                    <a:gd name="connsiteY3" fmla="*/ 303132 h 355520"/>
                    <a:gd name="connsiteX4" fmla="*/ 133474 w 184152"/>
                    <a:gd name="connsiteY4" fmla="*/ 306370 h 355520"/>
                    <a:gd name="connsiteX5" fmla="*/ 140496 w 184152"/>
                    <a:gd name="connsiteY5" fmla="*/ 355520 h 355520"/>
                    <a:gd name="connsiteX6" fmla="*/ 76200 w 184152"/>
                    <a:gd name="connsiteY6" fmla="*/ 291226 h 355520"/>
                    <a:gd name="connsiteX7" fmla="*/ 42864 w 184152"/>
                    <a:gd name="connsiteY7" fmla="*/ 265032 h 355520"/>
                    <a:gd name="connsiteX8" fmla="*/ 12436 w 184152"/>
                    <a:gd name="connsiteY8" fmla="*/ 183258 h 355520"/>
                    <a:gd name="connsiteX9" fmla="*/ 23814 w 184152"/>
                    <a:gd name="connsiteY9" fmla="*/ 184070 h 355520"/>
                    <a:gd name="connsiteX10" fmla="*/ 38100 w 184152"/>
                    <a:gd name="connsiteY10" fmla="*/ 150732 h 355520"/>
                    <a:gd name="connsiteX11" fmla="*/ 0 w 184152"/>
                    <a:gd name="connsiteY11" fmla="*/ 88820 h 355520"/>
                    <a:gd name="connsiteX12" fmla="*/ 33340 w 184152"/>
                    <a:gd name="connsiteY12" fmla="*/ 50720 h 355520"/>
                    <a:gd name="connsiteX13" fmla="*/ 90488 w 184152"/>
                    <a:gd name="connsiteY13" fmla="*/ 50720 h 355520"/>
                    <a:gd name="connsiteX14" fmla="*/ 162342 w 184152"/>
                    <a:gd name="connsiteY14" fmla="*/ 0 h 3555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84152" h="355520">
                      <a:moveTo>
                        <a:pt x="162342" y="0"/>
                      </a:moveTo>
                      <a:lnTo>
                        <a:pt x="184152" y="87232"/>
                      </a:lnTo>
                      <a:lnTo>
                        <a:pt x="127000" y="226932"/>
                      </a:lnTo>
                      <a:lnTo>
                        <a:pt x="127000" y="303132"/>
                      </a:lnTo>
                      <a:lnTo>
                        <a:pt x="133474" y="306370"/>
                      </a:lnTo>
                      <a:lnTo>
                        <a:pt x="140496" y="355520"/>
                      </a:lnTo>
                      <a:lnTo>
                        <a:pt x="76200" y="291226"/>
                      </a:lnTo>
                      <a:lnTo>
                        <a:pt x="42864" y="265032"/>
                      </a:lnTo>
                      <a:lnTo>
                        <a:pt x="12436" y="183258"/>
                      </a:lnTo>
                      <a:lnTo>
                        <a:pt x="23814" y="184070"/>
                      </a:lnTo>
                      <a:lnTo>
                        <a:pt x="38100" y="150732"/>
                      </a:lnTo>
                      <a:lnTo>
                        <a:pt x="0" y="88820"/>
                      </a:lnTo>
                      <a:lnTo>
                        <a:pt x="33340" y="50720"/>
                      </a:lnTo>
                      <a:lnTo>
                        <a:pt x="90488" y="50720"/>
                      </a:lnTo>
                      <a:lnTo>
                        <a:pt x="162342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" name="フリーフォーム: 図形 48">
                  <a:extLst>
                    <a:ext uri="{FF2B5EF4-FFF2-40B4-BE49-F238E27FC236}">
                      <a16:creationId xmlns:a16="http://schemas.microsoft.com/office/drawing/2014/main" id="{303E5BB4-CDF3-4807-B832-DA352AC26FA4}"/>
                    </a:ext>
                  </a:extLst>
                </p:cNvPr>
                <p:cNvSpPr/>
                <p:nvPr/>
              </p:nvSpPr>
              <p:spPr>
                <a:xfrm>
                  <a:off x="31623000" y="29251276"/>
                  <a:ext cx="262640" cy="278604"/>
                </a:xfrm>
                <a:custGeom>
                  <a:avLst/>
                  <a:gdLst>
                    <a:gd name="connsiteX0" fmla="*/ 147638 w 262640"/>
                    <a:gd name="connsiteY0" fmla="*/ 0 h 278604"/>
                    <a:gd name="connsiteX1" fmla="*/ 195264 w 262640"/>
                    <a:gd name="connsiteY1" fmla="*/ 76200 h 278604"/>
                    <a:gd name="connsiteX2" fmla="*/ 250560 w 262640"/>
                    <a:gd name="connsiteY2" fmla="*/ 80150 h 278604"/>
                    <a:gd name="connsiteX3" fmla="*/ 262640 w 262640"/>
                    <a:gd name="connsiteY3" fmla="*/ 112616 h 278604"/>
                    <a:gd name="connsiteX4" fmla="*/ 228600 w 262640"/>
                    <a:gd name="connsiteY4" fmla="*/ 142874 h 278604"/>
                    <a:gd name="connsiteX5" fmla="*/ 202406 w 262640"/>
                    <a:gd name="connsiteY5" fmla="*/ 278604 h 278604"/>
                    <a:gd name="connsiteX6" fmla="*/ 97632 w 262640"/>
                    <a:gd name="connsiteY6" fmla="*/ 271462 h 278604"/>
                    <a:gd name="connsiteX7" fmla="*/ 880 w 262640"/>
                    <a:gd name="connsiteY7" fmla="*/ 171060 h 278604"/>
                    <a:gd name="connsiteX8" fmla="*/ 4764 w 262640"/>
                    <a:gd name="connsiteY8" fmla="*/ 171448 h 278604"/>
                    <a:gd name="connsiteX9" fmla="*/ 0 w 262640"/>
                    <a:gd name="connsiteY9" fmla="*/ 90488 h 278604"/>
                    <a:gd name="connsiteX10" fmla="*/ 23812 w 262640"/>
                    <a:gd name="connsiteY10" fmla="*/ 23812 h 278604"/>
                    <a:gd name="connsiteX11" fmla="*/ 100012 w 262640"/>
                    <a:gd name="connsiteY11" fmla="*/ 23812 h 278604"/>
                    <a:gd name="connsiteX12" fmla="*/ 147638 w 262640"/>
                    <a:gd name="connsiteY12" fmla="*/ 0 h 2786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62640" h="278604">
                      <a:moveTo>
                        <a:pt x="147638" y="0"/>
                      </a:moveTo>
                      <a:lnTo>
                        <a:pt x="195264" y="76200"/>
                      </a:lnTo>
                      <a:lnTo>
                        <a:pt x="250560" y="80150"/>
                      </a:lnTo>
                      <a:lnTo>
                        <a:pt x="262640" y="112616"/>
                      </a:lnTo>
                      <a:lnTo>
                        <a:pt x="228600" y="142874"/>
                      </a:lnTo>
                      <a:lnTo>
                        <a:pt x="202406" y="278604"/>
                      </a:lnTo>
                      <a:lnTo>
                        <a:pt x="97632" y="271462"/>
                      </a:lnTo>
                      <a:lnTo>
                        <a:pt x="880" y="171060"/>
                      </a:lnTo>
                      <a:lnTo>
                        <a:pt x="4764" y="171448"/>
                      </a:lnTo>
                      <a:lnTo>
                        <a:pt x="0" y="90488"/>
                      </a:lnTo>
                      <a:lnTo>
                        <a:pt x="23812" y="23812"/>
                      </a:lnTo>
                      <a:lnTo>
                        <a:pt x="100012" y="23812"/>
                      </a:lnTo>
                      <a:lnTo>
                        <a:pt x="147638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" name="フリーフォーム: 図形 49">
                  <a:extLst>
                    <a:ext uri="{FF2B5EF4-FFF2-40B4-BE49-F238E27FC236}">
                      <a16:creationId xmlns:a16="http://schemas.microsoft.com/office/drawing/2014/main" id="{CB652535-F52C-403D-9331-8C51A2FB2795}"/>
                    </a:ext>
                  </a:extLst>
                </p:cNvPr>
                <p:cNvSpPr/>
                <p:nvPr/>
              </p:nvSpPr>
              <p:spPr>
                <a:xfrm>
                  <a:off x="31827808" y="29363892"/>
                  <a:ext cx="180956" cy="218376"/>
                </a:xfrm>
                <a:custGeom>
                  <a:avLst/>
                  <a:gdLst>
                    <a:gd name="connsiteX0" fmla="*/ 57832 w 180956"/>
                    <a:gd name="connsiteY0" fmla="*/ 0 h 218376"/>
                    <a:gd name="connsiteX1" fmla="*/ 76180 w 180956"/>
                    <a:gd name="connsiteY1" fmla="*/ 49308 h 218376"/>
                    <a:gd name="connsiteX2" fmla="*/ 109516 w 180956"/>
                    <a:gd name="connsiteY2" fmla="*/ 75502 h 218376"/>
                    <a:gd name="connsiteX3" fmla="*/ 173812 w 180956"/>
                    <a:gd name="connsiteY3" fmla="*/ 139796 h 218376"/>
                    <a:gd name="connsiteX4" fmla="*/ 171964 w 180956"/>
                    <a:gd name="connsiteY4" fmla="*/ 126856 h 218376"/>
                    <a:gd name="connsiteX5" fmla="*/ 178572 w 180956"/>
                    <a:gd name="connsiteY5" fmla="*/ 142176 h 218376"/>
                    <a:gd name="connsiteX6" fmla="*/ 180956 w 180956"/>
                    <a:gd name="connsiteY6" fmla="*/ 218376 h 218376"/>
                    <a:gd name="connsiteX7" fmla="*/ 130948 w 180956"/>
                    <a:gd name="connsiteY7" fmla="*/ 206472 h 218376"/>
                    <a:gd name="connsiteX8" fmla="*/ 121424 w 180956"/>
                    <a:gd name="connsiteY8" fmla="*/ 168372 h 218376"/>
                    <a:gd name="connsiteX9" fmla="*/ 83324 w 180956"/>
                    <a:gd name="connsiteY9" fmla="*/ 163608 h 218376"/>
                    <a:gd name="connsiteX10" fmla="*/ 45224 w 180956"/>
                    <a:gd name="connsiteY10" fmla="*/ 204088 h 218376"/>
                    <a:gd name="connsiteX11" fmla="*/ 0 w 180956"/>
                    <a:gd name="connsiteY11" fmla="*/ 153544 h 218376"/>
                    <a:gd name="connsiteX12" fmla="*/ 23792 w 180956"/>
                    <a:gd name="connsiteY12" fmla="*/ 30258 h 218376"/>
                    <a:gd name="connsiteX13" fmla="*/ 57832 w 180956"/>
                    <a:gd name="connsiteY13" fmla="*/ 0 h 2183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80956" h="218376">
                      <a:moveTo>
                        <a:pt x="57832" y="0"/>
                      </a:moveTo>
                      <a:lnTo>
                        <a:pt x="76180" y="49308"/>
                      </a:lnTo>
                      <a:lnTo>
                        <a:pt x="109516" y="75502"/>
                      </a:lnTo>
                      <a:lnTo>
                        <a:pt x="173812" y="139796"/>
                      </a:lnTo>
                      <a:lnTo>
                        <a:pt x="171964" y="126856"/>
                      </a:lnTo>
                      <a:lnTo>
                        <a:pt x="178572" y="142176"/>
                      </a:lnTo>
                      <a:lnTo>
                        <a:pt x="180956" y="218376"/>
                      </a:lnTo>
                      <a:lnTo>
                        <a:pt x="130948" y="206472"/>
                      </a:lnTo>
                      <a:lnTo>
                        <a:pt x="121424" y="168372"/>
                      </a:lnTo>
                      <a:lnTo>
                        <a:pt x="83324" y="163608"/>
                      </a:lnTo>
                      <a:lnTo>
                        <a:pt x="45224" y="204088"/>
                      </a:lnTo>
                      <a:lnTo>
                        <a:pt x="0" y="153544"/>
                      </a:lnTo>
                      <a:lnTo>
                        <a:pt x="23792" y="30258"/>
                      </a:lnTo>
                      <a:lnTo>
                        <a:pt x="57832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" name="フリーフォーム: 図形 50">
                  <a:extLst>
                    <a:ext uri="{FF2B5EF4-FFF2-40B4-BE49-F238E27FC236}">
                      <a16:creationId xmlns:a16="http://schemas.microsoft.com/office/drawing/2014/main" id="{DFF1F074-3A62-4B42-B5A6-3092515DD050}"/>
                    </a:ext>
                  </a:extLst>
                </p:cNvPr>
                <p:cNvSpPr/>
                <p:nvPr/>
              </p:nvSpPr>
              <p:spPr>
                <a:xfrm>
                  <a:off x="31469622" y="29417964"/>
                  <a:ext cx="286728" cy="381836"/>
                </a:xfrm>
                <a:custGeom>
                  <a:avLst/>
                  <a:gdLst>
                    <a:gd name="connsiteX0" fmla="*/ 110516 w 286728"/>
                    <a:gd name="connsiteY0" fmla="*/ 0 h 381836"/>
                    <a:gd name="connsiteX1" fmla="*/ 154258 w 286728"/>
                    <a:gd name="connsiteY1" fmla="*/ 4372 h 381836"/>
                    <a:gd name="connsiteX2" fmla="*/ 251010 w 286728"/>
                    <a:gd name="connsiteY2" fmla="*/ 104774 h 381836"/>
                    <a:gd name="connsiteX3" fmla="*/ 253390 w 286728"/>
                    <a:gd name="connsiteY3" fmla="*/ 104936 h 381836"/>
                    <a:gd name="connsiteX4" fmla="*/ 253390 w 286728"/>
                    <a:gd name="connsiteY4" fmla="*/ 233360 h 381836"/>
                    <a:gd name="connsiteX5" fmla="*/ 286728 w 286728"/>
                    <a:gd name="connsiteY5" fmla="*/ 266700 h 381836"/>
                    <a:gd name="connsiteX6" fmla="*/ 279584 w 286728"/>
                    <a:gd name="connsiteY6" fmla="*/ 333374 h 381836"/>
                    <a:gd name="connsiteX7" fmla="*/ 260534 w 286728"/>
                    <a:gd name="connsiteY7" fmla="*/ 371474 h 381836"/>
                    <a:gd name="connsiteX8" fmla="*/ 186266 w 286728"/>
                    <a:gd name="connsiteY8" fmla="*/ 381836 h 381836"/>
                    <a:gd name="connsiteX9" fmla="*/ 162902 w 286728"/>
                    <a:gd name="connsiteY9" fmla="*/ 342900 h 381836"/>
                    <a:gd name="connsiteX10" fmla="*/ 120042 w 286728"/>
                    <a:gd name="connsiteY10" fmla="*/ 314324 h 381836"/>
                    <a:gd name="connsiteX11" fmla="*/ 117658 w 286728"/>
                    <a:gd name="connsiteY11" fmla="*/ 313408 h 381836"/>
                    <a:gd name="connsiteX12" fmla="*/ 117658 w 286728"/>
                    <a:gd name="connsiteY12" fmla="*/ 254792 h 381836"/>
                    <a:gd name="connsiteX13" fmla="*/ 50984 w 286728"/>
                    <a:gd name="connsiteY13" fmla="*/ 233360 h 381836"/>
                    <a:gd name="connsiteX14" fmla="*/ 46222 w 286728"/>
                    <a:gd name="connsiteY14" fmla="*/ 195260 h 381836"/>
                    <a:gd name="connsiteX15" fmla="*/ 0 w 286728"/>
                    <a:gd name="connsiteY15" fmla="*/ 153740 h 381836"/>
                    <a:gd name="connsiteX16" fmla="*/ 5742 w 286728"/>
                    <a:gd name="connsiteY16" fmla="*/ 152400 h 381836"/>
                    <a:gd name="connsiteX17" fmla="*/ 10502 w 286728"/>
                    <a:gd name="connsiteY17" fmla="*/ 104774 h 381836"/>
                    <a:gd name="connsiteX18" fmla="*/ 39078 w 286728"/>
                    <a:gd name="connsiteY18" fmla="*/ 66674 h 381836"/>
                    <a:gd name="connsiteX19" fmla="*/ 81942 w 286728"/>
                    <a:gd name="connsiteY19" fmla="*/ 52386 h 381836"/>
                    <a:gd name="connsiteX20" fmla="*/ 110516 w 286728"/>
                    <a:gd name="connsiteY20" fmla="*/ 0 h 3818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286728" h="381836">
                      <a:moveTo>
                        <a:pt x="110516" y="0"/>
                      </a:moveTo>
                      <a:lnTo>
                        <a:pt x="154258" y="4372"/>
                      </a:lnTo>
                      <a:lnTo>
                        <a:pt x="251010" y="104774"/>
                      </a:lnTo>
                      <a:lnTo>
                        <a:pt x="253390" y="104936"/>
                      </a:lnTo>
                      <a:lnTo>
                        <a:pt x="253390" y="233360"/>
                      </a:lnTo>
                      <a:lnTo>
                        <a:pt x="286728" y="266700"/>
                      </a:lnTo>
                      <a:lnTo>
                        <a:pt x="279584" y="333374"/>
                      </a:lnTo>
                      <a:lnTo>
                        <a:pt x="260534" y="371474"/>
                      </a:lnTo>
                      <a:lnTo>
                        <a:pt x="186266" y="381836"/>
                      </a:lnTo>
                      <a:lnTo>
                        <a:pt x="162902" y="342900"/>
                      </a:lnTo>
                      <a:lnTo>
                        <a:pt x="120042" y="314324"/>
                      </a:lnTo>
                      <a:lnTo>
                        <a:pt x="117658" y="313408"/>
                      </a:lnTo>
                      <a:lnTo>
                        <a:pt x="117658" y="254792"/>
                      </a:lnTo>
                      <a:lnTo>
                        <a:pt x="50984" y="233360"/>
                      </a:lnTo>
                      <a:lnTo>
                        <a:pt x="46222" y="195260"/>
                      </a:lnTo>
                      <a:lnTo>
                        <a:pt x="0" y="153740"/>
                      </a:lnTo>
                      <a:lnTo>
                        <a:pt x="5742" y="152400"/>
                      </a:lnTo>
                      <a:lnTo>
                        <a:pt x="10502" y="104774"/>
                      </a:lnTo>
                      <a:lnTo>
                        <a:pt x="39078" y="66674"/>
                      </a:lnTo>
                      <a:lnTo>
                        <a:pt x="81942" y="52386"/>
                      </a:lnTo>
                      <a:lnTo>
                        <a:pt x="110516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" name="フリーフォーム: 図形 51">
                  <a:extLst>
                    <a:ext uri="{FF2B5EF4-FFF2-40B4-BE49-F238E27FC236}">
                      <a16:creationId xmlns:a16="http://schemas.microsoft.com/office/drawing/2014/main" id="{18056961-9C5C-44AE-95C9-AF461A23B25D}"/>
                    </a:ext>
                  </a:extLst>
                </p:cNvPr>
                <p:cNvSpPr/>
                <p:nvPr/>
              </p:nvSpPr>
              <p:spPr>
                <a:xfrm>
                  <a:off x="31994598" y="29454538"/>
                  <a:ext cx="199902" cy="289656"/>
                </a:xfrm>
                <a:custGeom>
                  <a:avLst/>
                  <a:gdLst>
                    <a:gd name="connsiteX0" fmla="*/ 0 w 199902"/>
                    <a:gd name="connsiteY0" fmla="*/ 0 h 289656"/>
                    <a:gd name="connsiteX1" fmla="*/ 57026 w 199902"/>
                    <a:gd name="connsiteY1" fmla="*/ 28512 h 289656"/>
                    <a:gd name="connsiteX2" fmla="*/ 139578 w 199902"/>
                    <a:gd name="connsiteY2" fmla="*/ 34862 h 289656"/>
                    <a:gd name="connsiteX3" fmla="*/ 139348 w 199902"/>
                    <a:gd name="connsiteY3" fmla="*/ 28894 h 289656"/>
                    <a:gd name="connsiteX4" fmla="*/ 190184 w 199902"/>
                    <a:gd name="connsiteY4" fmla="*/ 75372 h 289656"/>
                    <a:gd name="connsiteX5" fmla="*/ 199902 w 199902"/>
                    <a:gd name="connsiteY5" fmla="*/ 142018 h 289656"/>
                    <a:gd name="connsiteX6" fmla="*/ 197522 w 199902"/>
                    <a:gd name="connsiteY6" fmla="*/ 199168 h 289656"/>
                    <a:gd name="connsiteX7" fmla="*/ 171326 w 199902"/>
                    <a:gd name="connsiteY7" fmla="*/ 206312 h 289656"/>
                    <a:gd name="connsiteX8" fmla="*/ 171326 w 199902"/>
                    <a:gd name="connsiteY8" fmla="*/ 280858 h 289656"/>
                    <a:gd name="connsiteX9" fmla="*/ 126082 w 199902"/>
                    <a:gd name="connsiteY9" fmla="*/ 289656 h 289656"/>
                    <a:gd name="connsiteX10" fmla="*/ 107034 w 199902"/>
                    <a:gd name="connsiteY10" fmla="*/ 253938 h 289656"/>
                    <a:gd name="connsiteX11" fmla="*/ 114178 w 199902"/>
                    <a:gd name="connsiteY11" fmla="*/ 213456 h 289656"/>
                    <a:gd name="connsiteX12" fmla="*/ 45122 w 199902"/>
                    <a:gd name="connsiteY12" fmla="*/ 165830 h 289656"/>
                    <a:gd name="connsiteX13" fmla="*/ 13690 w 199902"/>
                    <a:gd name="connsiteY13" fmla="*/ 112490 h 289656"/>
                    <a:gd name="connsiteX14" fmla="*/ 11782 w 199902"/>
                    <a:gd name="connsiteY14" fmla="*/ 51530 h 289656"/>
                    <a:gd name="connsiteX15" fmla="*/ 5174 w 199902"/>
                    <a:gd name="connsiteY15" fmla="*/ 36210 h 289656"/>
                    <a:gd name="connsiteX16" fmla="*/ 0 w 199902"/>
                    <a:gd name="connsiteY16" fmla="*/ 0 h 2896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99902" h="289656">
                      <a:moveTo>
                        <a:pt x="0" y="0"/>
                      </a:moveTo>
                      <a:lnTo>
                        <a:pt x="57026" y="28512"/>
                      </a:lnTo>
                      <a:lnTo>
                        <a:pt x="139578" y="34862"/>
                      </a:lnTo>
                      <a:lnTo>
                        <a:pt x="139348" y="28894"/>
                      </a:lnTo>
                      <a:lnTo>
                        <a:pt x="190184" y="75372"/>
                      </a:lnTo>
                      <a:lnTo>
                        <a:pt x="199902" y="142018"/>
                      </a:lnTo>
                      <a:cubicBezTo>
                        <a:pt x="199108" y="161068"/>
                        <a:pt x="198314" y="180118"/>
                        <a:pt x="197522" y="199168"/>
                      </a:cubicBezTo>
                      <a:lnTo>
                        <a:pt x="171326" y="206312"/>
                      </a:lnTo>
                      <a:lnTo>
                        <a:pt x="171326" y="280858"/>
                      </a:lnTo>
                      <a:lnTo>
                        <a:pt x="126082" y="289656"/>
                      </a:lnTo>
                      <a:lnTo>
                        <a:pt x="107034" y="253938"/>
                      </a:lnTo>
                      <a:lnTo>
                        <a:pt x="114178" y="213456"/>
                      </a:lnTo>
                      <a:lnTo>
                        <a:pt x="45122" y="165830"/>
                      </a:lnTo>
                      <a:lnTo>
                        <a:pt x="13690" y="112490"/>
                      </a:lnTo>
                      <a:lnTo>
                        <a:pt x="11782" y="51530"/>
                      </a:lnTo>
                      <a:lnTo>
                        <a:pt x="5174" y="3621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" name="フリーフォーム: 図形 52">
                  <a:extLst>
                    <a:ext uri="{FF2B5EF4-FFF2-40B4-BE49-F238E27FC236}">
                      <a16:creationId xmlns:a16="http://schemas.microsoft.com/office/drawing/2014/main" id="{3A7B86E3-242E-451E-89FA-173995E9C359}"/>
                    </a:ext>
                  </a:extLst>
                </p:cNvPr>
                <p:cNvSpPr/>
                <p:nvPr/>
              </p:nvSpPr>
              <p:spPr>
                <a:xfrm>
                  <a:off x="32004000" y="29631348"/>
                  <a:ext cx="157164" cy="250958"/>
                </a:xfrm>
                <a:custGeom>
                  <a:avLst/>
                  <a:gdLst>
                    <a:gd name="connsiteX0" fmla="*/ 51640 w 157164"/>
                    <a:gd name="connsiteY0" fmla="*/ 0 h 250958"/>
                    <a:gd name="connsiteX1" fmla="*/ 104776 w 157164"/>
                    <a:gd name="connsiteY1" fmla="*/ 36646 h 250958"/>
                    <a:gd name="connsiteX2" fmla="*/ 97632 w 157164"/>
                    <a:gd name="connsiteY2" fmla="*/ 77128 h 250958"/>
                    <a:gd name="connsiteX3" fmla="*/ 116680 w 157164"/>
                    <a:gd name="connsiteY3" fmla="*/ 112846 h 250958"/>
                    <a:gd name="connsiteX4" fmla="*/ 151372 w 157164"/>
                    <a:gd name="connsiteY4" fmla="*/ 106100 h 250958"/>
                    <a:gd name="connsiteX5" fmla="*/ 157164 w 157164"/>
                    <a:gd name="connsiteY5" fmla="*/ 184284 h 250958"/>
                    <a:gd name="connsiteX6" fmla="*/ 76200 w 157164"/>
                    <a:gd name="connsiteY6" fmla="*/ 250958 h 250958"/>
                    <a:gd name="connsiteX7" fmla="*/ 0 w 157164"/>
                    <a:gd name="connsiteY7" fmla="*/ 241432 h 250958"/>
                    <a:gd name="connsiteX8" fmla="*/ 0 w 157164"/>
                    <a:gd name="connsiteY8" fmla="*/ 169996 h 250958"/>
                    <a:gd name="connsiteX9" fmla="*/ 59532 w 157164"/>
                    <a:gd name="connsiteY9" fmla="*/ 110464 h 250958"/>
                    <a:gd name="connsiteX10" fmla="*/ 51640 w 157164"/>
                    <a:gd name="connsiteY10" fmla="*/ 0 h 2509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7164" h="250958">
                      <a:moveTo>
                        <a:pt x="51640" y="0"/>
                      </a:moveTo>
                      <a:lnTo>
                        <a:pt x="104776" y="36646"/>
                      </a:lnTo>
                      <a:lnTo>
                        <a:pt x="97632" y="77128"/>
                      </a:lnTo>
                      <a:lnTo>
                        <a:pt x="116680" y="112846"/>
                      </a:lnTo>
                      <a:lnTo>
                        <a:pt x="151372" y="106100"/>
                      </a:lnTo>
                      <a:lnTo>
                        <a:pt x="157164" y="184284"/>
                      </a:lnTo>
                      <a:lnTo>
                        <a:pt x="76200" y="250958"/>
                      </a:lnTo>
                      <a:lnTo>
                        <a:pt x="0" y="241432"/>
                      </a:lnTo>
                      <a:lnTo>
                        <a:pt x="0" y="169996"/>
                      </a:lnTo>
                      <a:lnTo>
                        <a:pt x="59532" y="110464"/>
                      </a:lnTo>
                      <a:lnTo>
                        <a:pt x="5164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" name="フリーフォーム: 図形 53">
                  <a:extLst>
                    <a:ext uri="{FF2B5EF4-FFF2-40B4-BE49-F238E27FC236}">
                      <a16:creationId xmlns:a16="http://schemas.microsoft.com/office/drawing/2014/main" id="{FA809B63-4F6C-4FB0-822B-15EC623662FF}"/>
                    </a:ext>
                  </a:extLst>
                </p:cNvPr>
                <p:cNvSpPr/>
                <p:nvPr/>
              </p:nvSpPr>
              <p:spPr>
                <a:xfrm>
                  <a:off x="31723012" y="29517436"/>
                  <a:ext cx="340520" cy="419640"/>
                </a:xfrm>
                <a:custGeom>
                  <a:avLst/>
                  <a:gdLst>
                    <a:gd name="connsiteX0" fmla="*/ 104796 w 340520"/>
                    <a:gd name="connsiteY0" fmla="*/ 0 h 419640"/>
                    <a:gd name="connsiteX1" fmla="*/ 150020 w 340520"/>
                    <a:gd name="connsiteY1" fmla="*/ 50544 h 419640"/>
                    <a:gd name="connsiteX2" fmla="*/ 188120 w 340520"/>
                    <a:gd name="connsiteY2" fmla="*/ 10064 h 419640"/>
                    <a:gd name="connsiteX3" fmla="*/ 226220 w 340520"/>
                    <a:gd name="connsiteY3" fmla="*/ 14828 h 419640"/>
                    <a:gd name="connsiteX4" fmla="*/ 235744 w 340520"/>
                    <a:gd name="connsiteY4" fmla="*/ 52928 h 419640"/>
                    <a:gd name="connsiteX5" fmla="*/ 285752 w 340520"/>
                    <a:gd name="connsiteY5" fmla="*/ 64832 h 419640"/>
                    <a:gd name="connsiteX6" fmla="*/ 285276 w 340520"/>
                    <a:gd name="connsiteY6" fmla="*/ 49592 h 419640"/>
                    <a:gd name="connsiteX7" fmla="*/ 316708 w 340520"/>
                    <a:gd name="connsiteY7" fmla="*/ 102932 h 419640"/>
                    <a:gd name="connsiteX8" fmla="*/ 332628 w 340520"/>
                    <a:gd name="connsiteY8" fmla="*/ 113912 h 419640"/>
                    <a:gd name="connsiteX9" fmla="*/ 340520 w 340520"/>
                    <a:gd name="connsiteY9" fmla="*/ 224376 h 419640"/>
                    <a:gd name="connsiteX10" fmla="*/ 280988 w 340520"/>
                    <a:gd name="connsiteY10" fmla="*/ 283908 h 419640"/>
                    <a:gd name="connsiteX11" fmla="*/ 280988 w 340520"/>
                    <a:gd name="connsiteY11" fmla="*/ 355344 h 419640"/>
                    <a:gd name="connsiteX12" fmla="*/ 289602 w 340520"/>
                    <a:gd name="connsiteY12" fmla="*/ 356420 h 419640"/>
                    <a:gd name="connsiteX13" fmla="*/ 188120 w 340520"/>
                    <a:gd name="connsiteY13" fmla="*/ 419640 h 419640"/>
                    <a:gd name="connsiteX14" fmla="*/ 121444 w 340520"/>
                    <a:gd name="connsiteY14" fmla="*/ 350584 h 419640"/>
                    <a:gd name="connsiteX15" fmla="*/ 95252 w 340520"/>
                    <a:gd name="connsiteY15" fmla="*/ 252952 h 419640"/>
                    <a:gd name="connsiteX16" fmla="*/ 26916 w 340520"/>
                    <a:gd name="connsiteY16" fmla="*/ 227166 h 419640"/>
                    <a:gd name="connsiteX17" fmla="*/ 33338 w 340520"/>
                    <a:gd name="connsiteY17" fmla="*/ 167228 h 419640"/>
                    <a:gd name="connsiteX18" fmla="*/ 0 w 340520"/>
                    <a:gd name="connsiteY18" fmla="*/ 133888 h 419640"/>
                    <a:gd name="connsiteX19" fmla="*/ 0 w 340520"/>
                    <a:gd name="connsiteY19" fmla="*/ 5464 h 419640"/>
                    <a:gd name="connsiteX20" fmla="*/ 102394 w 340520"/>
                    <a:gd name="connsiteY20" fmla="*/ 12444 h 419640"/>
                    <a:gd name="connsiteX21" fmla="*/ 104796 w 340520"/>
                    <a:gd name="connsiteY21" fmla="*/ 0 h 4196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340520" h="419640">
                      <a:moveTo>
                        <a:pt x="104796" y="0"/>
                      </a:moveTo>
                      <a:lnTo>
                        <a:pt x="150020" y="50544"/>
                      </a:lnTo>
                      <a:lnTo>
                        <a:pt x="188120" y="10064"/>
                      </a:lnTo>
                      <a:lnTo>
                        <a:pt x="226220" y="14828"/>
                      </a:lnTo>
                      <a:lnTo>
                        <a:pt x="235744" y="52928"/>
                      </a:lnTo>
                      <a:lnTo>
                        <a:pt x="285752" y="64832"/>
                      </a:lnTo>
                      <a:lnTo>
                        <a:pt x="285276" y="49592"/>
                      </a:lnTo>
                      <a:lnTo>
                        <a:pt x="316708" y="102932"/>
                      </a:lnTo>
                      <a:lnTo>
                        <a:pt x="332628" y="113912"/>
                      </a:lnTo>
                      <a:lnTo>
                        <a:pt x="340520" y="224376"/>
                      </a:lnTo>
                      <a:lnTo>
                        <a:pt x="280988" y="283908"/>
                      </a:lnTo>
                      <a:lnTo>
                        <a:pt x="280988" y="355344"/>
                      </a:lnTo>
                      <a:lnTo>
                        <a:pt x="289602" y="356420"/>
                      </a:lnTo>
                      <a:lnTo>
                        <a:pt x="188120" y="419640"/>
                      </a:lnTo>
                      <a:lnTo>
                        <a:pt x="121444" y="350584"/>
                      </a:lnTo>
                      <a:lnTo>
                        <a:pt x="95252" y="252952"/>
                      </a:lnTo>
                      <a:lnTo>
                        <a:pt x="26916" y="227166"/>
                      </a:lnTo>
                      <a:lnTo>
                        <a:pt x="33338" y="167228"/>
                      </a:lnTo>
                      <a:lnTo>
                        <a:pt x="0" y="133888"/>
                      </a:lnTo>
                      <a:lnTo>
                        <a:pt x="0" y="5464"/>
                      </a:lnTo>
                      <a:lnTo>
                        <a:pt x="102394" y="12444"/>
                      </a:lnTo>
                      <a:lnTo>
                        <a:pt x="104796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" name="フリーフォーム: 図形 54">
                  <a:extLst>
                    <a:ext uri="{FF2B5EF4-FFF2-40B4-BE49-F238E27FC236}">
                      <a16:creationId xmlns:a16="http://schemas.microsoft.com/office/drawing/2014/main" id="{93A8E265-3DF2-4570-B0D7-C212AC05A2AD}"/>
                    </a:ext>
                  </a:extLst>
                </p:cNvPr>
                <p:cNvSpPr/>
                <p:nvPr/>
              </p:nvSpPr>
              <p:spPr>
                <a:xfrm>
                  <a:off x="31608712" y="29744602"/>
                  <a:ext cx="337458" cy="392498"/>
                </a:xfrm>
                <a:custGeom>
                  <a:avLst/>
                  <a:gdLst>
                    <a:gd name="connsiteX0" fmla="*/ 141216 w 337458"/>
                    <a:gd name="connsiteY0" fmla="*/ 0 h 392498"/>
                    <a:gd name="connsiteX1" fmla="*/ 209552 w 337458"/>
                    <a:gd name="connsiteY1" fmla="*/ 25786 h 392498"/>
                    <a:gd name="connsiteX2" fmla="*/ 235744 w 337458"/>
                    <a:gd name="connsiteY2" fmla="*/ 123418 h 392498"/>
                    <a:gd name="connsiteX3" fmla="*/ 302420 w 337458"/>
                    <a:gd name="connsiteY3" fmla="*/ 192474 h 392498"/>
                    <a:gd name="connsiteX4" fmla="*/ 302638 w 337458"/>
                    <a:gd name="connsiteY4" fmla="*/ 192338 h 392498"/>
                    <a:gd name="connsiteX5" fmla="*/ 288132 w 337458"/>
                    <a:gd name="connsiteY5" fmla="*/ 280578 h 392498"/>
                    <a:gd name="connsiteX6" fmla="*/ 337458 w 337458"/>
                    <a:gd name="connsiteY6" fmla="*/ 349636 h 392498"/>
                    <a:gd name="connsiteX7" fmla="*/ 314326 w 337458"/>
                    <a:gd name="connsiteY7" fmla="*/ 359162 h 392498"/>
                    <a:gd name="connsiteX8" fmla="*/ 276226 w 337458"/>
                    <a:gd name="connsiteY8" fmla="*/ 354398 h 392498"/>
                    <a:gd name="connsiteX9" fmla="*/ 233364 w 337458"/>
                    <a:gd name="connsiteY9" fmla="*/ 392498 h 392498"/>
                    <a:gd name="connsiteX10" fmla="*/ 133352 w 337458"/>
                    <a:gd name="connsiteY10" fmla="*/ 316298 h 392498"/>
                    <a:gd name="connsiteX11" fmla="*/ 81032 w 337458"/>
                    <a:gd name="connsiteY11" fmla="*/ 376668 h 392498"/>
                    <a:gd name="connsiteX12" fmla="*/ 34260 w 337458"/>
                    <a:gd name="connsiteY12" fmla="*/ 345488 h 392498"/>
                    <a:gd name="connsiteX13" fmla="*/ 23812 w 337458"/>
                    <a:gd name="connsiteY13" fmla="*/ 230574 h 392498"/>
                    <a:gd name="connsiteX14" fmla="*/ 66676 w 337458"/>
                    <a:gd name="connsiteY14" fmla="*/ 206762 h 392498"/>
                    <a:gd name="connsiteX15" fmla="*/ 4764 w 337458"/>
                    <a:gd name="connsiteY15" fmla="*/ 135322 h 392498"/>
                    <a:gd name="connsiteX16" fmla="*/ 0 w 337458"/>
                    <a:gd name="connsiteY16" fmla="*/ 87698 h 392498"/>
                    <a:gd name="connsiteX17" fmla="*/ 52388 w 337458"/>
                    <a:gd name="connsiteY17" fmla="*/ 63886 h 392498"/>
                    <a:gd name="connsiteX18" fmla="*/ 47176 w 337458"/>
                    <a:gd name="connsiteY18" fmla="*/ 55198 h 392498"/>
                    <a:gd name="connsiteX19" fmla="*/ 121444 w 337458"/>
                    <a:gd name="connsiteY19" fmla="*/ 44836 h 392498"/>
                    <a:gd name="connsiteX20" fmla="*/ 140494 w 337458"/>
                    <a:gd name="connsiteY20" fmla="*/ 6736 h 392498"/>
                    <a:gd name="connsiteX21" fmla="*/ 141216 w 337458"/>
                    <a:gd name="connsiteY21" fmla="*/ 0 h 3924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337458" h="392498">
                      <a:moveTo>
                        <a:pt x="141216" y="0"/>
                      </a:moveTo>
                      <a:lnTo>
                        <a:pt x="209552" y="25786"/>
                      </a:lnTo>
                      <a:lnTo>
                        <a:pt x="235744" y="123418"/>
                      </a:lnTo>
                      <a:lnTo>
                        <a:pt x="302420" y="192474"/>
                      </a:lnTo>
                      <a:lnTo>
                        <a:pt x="302638" y="192338"/>
                      </a:lnTo>
                      <a:lnTo>
                        <a:pt x="288132" y="280578"/>
                      </a:lnTo>
                      <a:lnTo>
                        <a:pt x="337458" y="349636"/>
                      </a:lnTo>
                      <a:lnTo>
                        <a:pt x="314326" y="359162"/>
                      </a:lnTo>
                      <a:lnTo>
                        <a:pt x="276226" y="354398"/>
                      </a:lnTo>
                      <a:lnTo>
                        <a:pt x="233364" y="392498"/>
                      </a:lnTo>
                      <a:lnTo>
                        <a:pt x="133352" y="316298"/>
                      </a:lnTo>
                      <a:lnTo>
                        <a:pt x="81032" y="376668"/>
                      </a:lnTo>
                      <a:lnTo>
                        <a:pt x="34260" y="345488"/>
                      </a:lnTo>
                      <a:lnTo>
                        <a:pt x="23812" y="230574"/>
                      </a:lnTo>
                      <a:lnTo>
                        <a:pt x="66676" y="206762"/>
                      </a:lnTo>
                      <a:lnTo>
                        <a:pt x="4764" y="135322"/>
                      </a:lnTo>
                      <a:lnTo>
                        <a:pt x="0" y="87698"/>
                      </a:lnTo>
                      <a:lnTo>
                        <a:pt x="52388" y="63886"/>
                      </a:lnTo>
                      <a:lnTo>
                        <a:pt x="47176" y="55198"/>
                      </a:lnTo>
                      <a:lnTo>
                        <a:pt x="121444" y="44836"/>
                      </a:lnTo>
                      <a:lnTo>
                        <a:pt x="140494" y="6736"/>
                      </a:lnTo>
                      <a:lnTo>
                        <a:pt x="141216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" name="フリーフォーム: 図形 55">
                  <a:extLst>
                    <a:ext uri="{FF2B5EF4-FFF2-40B4-BE49-F238E27FC236}">
                      <a16:creationId xmlns:a16="http://schemas.microsoft.com/office/drawing/2014/main" id="{4E00555D-EEB3-4F35-B08B-ED9844BCACF4}"/>
                    </a:ext>
                  </a:extLst>
                </p:cNvPr>
                <p:cNvSpPr/>
                <p:nvPr/>
              </p:nvSpPr>
              <p:spPr>
                <a:xfrm>
                  <a:off x="31896844" y="29873856"/>
                  <a:ext cx="194504" cy="220382"/>
                </a:xfrm>
                <a:custGeom>
                  <a:avLst/>
                  <a:gdLst>
                    <a:gd name="connsiteX0" fmla="*/ 115770 w 194504"/>
                    <a:gd name="connsiteY0" fmla="*/ 0 h 220382"/>
                    <a:gd name="connsiteX1" fmla="*/ 181320 w 194504"/>
                    <a:gd name="connsiteY1" fmla="*/ 8196 h 220382"/>
                    <a:gd name="connsiteX2" fmla="*/ 194504 w 194504"/>
                    <a:gd name="connsiteY2" fmla="*/ 89496 h 220382"/>
                    <a:gd name="connsiteX3" fmla="*/ 130968 w 194504"/>
                    <a:gd name="connsiteY3" fmla="*/ 96556 h 220382"/>
                    <a:gd name="connsiteX4" fmla="*/ 119062 w 194504"/>
                    <a:gd name="connsiteY4" fmla="*/ 165612 h 220382"/>
                    <a:gd name="connsiteX5" fmla="*/ 101424 w 194504"/>
                    <a:gd name="connsiteY5" fmla="*/ 198928 h 220382"/>
                    <a:gd name="connsiteX6" fmla="*/ 49326 w 194504"/>
                    <a:gd name="connsiteY6" fmla="*/ 220382 h 220382"/>
                    <a:gd name="connsiteX7" fmla="*/ 0 w 194504"/>
                    <a:gd name="connsiteY7" fmla="*/ 151324 h 220382"/>
                    <a:gd name="connsiteX8" fmla="*/ 14506 w 194504"/>
                    <a:gd name="connsiteY8" fmla="*/ 63084 h 220382"/>
                    <a:gd name="connsiteX9" fmla="*/ 115770 w 194504"/>
                    <a:gd name="connsiteY9" fmla="*/ 0 h 2203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94504" h="220382">
                      <a:moveTo>
                        <a:pt x="115770" y="0"/>
                      </a:moveTo>
                      <a:lnTo>
                        <a:pt x="181320" y="8196"/>
                      </a:lnTo>
                      <a:lnTo>
                        <a:pt x="194504" y="89496"/>
                      </a:lnTo>
                      <a:lnTo>
                        <a:pt x="130968" y="96556"/>
                      </a:lnTo>
                      <a:lnTo>
                        <a:pt x="119062" y="165612"/>
                      </a:lnTo>
                      <a:lnTo>
                        <a:pt x="101424" y="198928"/>
                      </a:lnTo>
                      <a:lnTo>
                        <a:pt x="49326" y="220382"/>
                      </a:lnTo>
                      <a:lnTo>
                        <a:pt x="0" y="151324"/>
                      </a:lnTo>
                      <a:lnTo>
                        <a:pt x="14506" y="63084"/>
                      </a:lnTo>
                      <a:lnTo>
                        <a:pt x="11577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" name="フリーフォーム: 図形 56">
                  <a:extLst>
                    <a:ext uri="{FF2B5EF4-FFF2-40B4-BE49-F238E27FC236}">
                      <a16:creationId xmlns:a16="http://schemas.microsoft.com/office/drawing/2014/main" id="{3004188D-E901-4F8E-97EF-D6730FE81B98}"/>
                    </a:ext>
                  </a:extLst>
                </p:cNvPr>
                <p:cNvSpPr/>
                <p:nvPr/>
              </p:nvSpPr>
              <p:spPr>
                <a:xfrm>
                  <a:off x="32055914" y="29735396"/>
                  <a:ext cx="311848" cy="403400"/>
                </a:xfrm>
                <a:custGeom>
                  <a:avLst/>
                  <a:gdLst>
                    <a:gd name="connsiteX0" fmla="*/ 110010 w 311848"/>
                    <a:gd name="connsiteY0" fmla="*/ 0 h 403400"/>
                    <a:gd name="connsiteX1" fmla="*/ 110010 w 311848"/>
                    <a:gd name="connsiteY1" fmla="*/ 1654 h 403400"/>
                    <a:gd name="connsiteX2" fmla="*/ 245422 w 311848"/>
                    <a:gd name="connsiteY2" fmla="*/ 6022 h 403400"/>
                    <a:gd name="connsiteX3" fmla="*/ 240980 w 311848"/>
                    <a:gd name="connsiteY3" fmla="*/ 8798 h 403400"/>
                    <a:gd name="connsiteX4" fmla="*/ 250506 w 311848"/>
                    <a:gd name="connsiteY4" fmla="*/ 34992 h 403400"/>
                    <a:gd name="connsiteX5" fmla="*/ 311848 w 311848"/>
                    <a:gd name="connsiteY5" fmla="*/ 37182 h 403400"/>
                    <a:gd name="connsiteX6" fmla="*/ 90962 w 311848"/>
                    <a:gd name="connsiteY6" fmla="*/ 392180 h 403400"/>
                    <a:gd name="connsiteX7" fmla="*/ 89894 w 311848"/>
                    <a:gd name="connsiteY7" fmla="*/ 403400 h 403400"/>
                    <a:gd name="connsiteX8" fmla="*/ 0 w 311848"/>
                    <a:gd name="connsiteY8" fmla="*/ 360058 h 403400"/>
                    <a:gd name="connsiteX9" fmla="*/ 43336 w 311848"/>
                    <a:gd name="connsiteY9" fmla="*/ 292168 h 403400"/>
                    <a:gd name="connsiteX10" fmla="*/ 36192 w 311848"/>
                    <a:gd name="connsiteY10" fmla="*/ 227872 h 403400"/>
                    <a:gd name="connsiteX11" fmla="*/ 35434 w 311848"/>
                    <a:gd name="connsiteY11" fmla="*/ 227956 h 403400"/>
                    <a:gd name="connsiteX12" fmla="*/ 22250 w 311848"/>
                    <a:gd name="connsiteY12" fmla="*/ 146656 h 403400"/>
                    <a:gd name="connsiteX13" fmla="*/ 24286 w 311848"/>
                    <a:gd name="connsiteY13" fmla="*/ 146910 h 403400"/>
                    <a:gd name="connsiteX14" fmla="*/ 105250 w 311848"/>
                    <a:gd name="connsiteY14" fmla="*/ 80236 h 403400"/>
                    <a:gd name="connsiteX15" fmla="*/ 99458 w 311848"/>
                    <a:gd name="connsiteY15" fmla="*/ 2052 h 403400"/>
                    <a:gd name="connsiteX16" fmla="*/ 110010 w 311848"/>
                    <a:gd name="connsiteY16" fmla="*/ 0 h 403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311848" h="403400">
                      <a:moveTo>
                        <a:pt x="110010" y="0"/>
                      </a:moveTo>
                      <a:lnTo>
                        <a:pt x="110010" y="1654"/>
                      </a:lnTo>
                      <a:lnTo>
                        <a:pt x="245422" y="6022"/>
                      </a:lnTo>
                      <a:lnTo>
                        <a:pt x="240980" y="8798"/>
                      </a:lnTo>
                      <a:lnTo>
                        <a:pt x="250506" y="34992"/>
                      </a:lnTo>
                      <a:lnTo>
                        <a:pt x="311848" y="37182"/>
                      </a:lnTo>
                      <a:lnTo>
                        <a:pt x="90962" y="392180"/>
                      </a:lnTo>
                      <a:lnTo>
                        <a:pt x="89894" y="403400"/>
                      </a:lnTo>
                      <a:lnTo>
                        <a:pt x="0" y="360058"/>
                      </a:lnTo>
                      <a:lnTo>
                        <a:pt x="43336" y="292168"/>
                      </a:lnTo>
                      <a:lnTo>
                        <a:pt x="36192" y="227872"/>
                      </a:lnTo>
                      <a:lnTo>
                        <a:pt x="35434" y="227956"/>
                      </a:lnTo>
                      <a:lnTo>
                        <a:pt x="22250" y="146656"/>
                      </a:lnTo>
                      <a:lnTo>
                        <a:pt x="24286" y="146910"/>
                      </a:lnTo>
                      <a:lnTo>
                        <a:pt x="105250" y="80236"/>
                      </a:lnTo>
                      <a:lnTo>
                        <a:pt x="99458" y="2052"/>
                      </a:lnTo>
                      <a:lnTo>
                        <a:pt x="11001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" name="フリーフォーム: 図形 57">
                  <a:extLst>
                    <a:ext uri="{FF2B5EF4-FFF2-40B4-BE49-F238E27FC236}">
                      <a16:creationId xmlns:a16="http://schemas.microsoft.com/office/drawing/2014/main" id="{67EE2C73-02EE-4DFE-8D3B-0930D5FE3B7E}"/>
                    </a:ext>
                  </a:extLst>
                </p:cNvPr>
                <p:cNvSpPr/>
                <p:nvPr/>
              </p:nvSpPr>
              <p:spPr>
                <a:xfrm>
                  <a:off x="33225580" y="28972668"/>
                  <a:ext cx="280988" cy="333376"/>
                </a:xfrm>
                <a:custGeom>
                  <a:avLst/>
                  <a:gdLst>
                    <a:gd name="connsiteX0" fmla="*/ 195264 w 280988"/>
                    <a:gd name="connsiteY0" fmla="*/ 0 h 333376"/>
                    <a:gd name="connsiteX1" fmla="*/ 211932 w 280988"/>
                    <a:gd name="connsiteY1" fmla="*/ 128588 h 333376"/>
                    <a:gd name="connsiteX2" fmla="*/ 258504 w 280988"/>
                    <a:gd name="connsiteY2" fmla="*/ 121602 h 333376"/>
                    <a:gd name="connsiteX3" fmla="*/ 280988 w 280988"/>
                    <a:gd name="connsiteY3" fmla="*/ 169070 h 333376"/>
                    <a:gd name="connsiteX4" fmla="*/ 164308 w 280988"/>
                    <a:gd name="connsiteY4" fmla="*/ 228600 h 333376"/>
                    <a:gd name="connsiteX5" fmla="*/ 150020 w 280988"/>
                    <a:gd name="connsiteY5" fmla="*/ 247652 h 333376"/>
                    <a:gd name="connsiteX6" fmla="*/ 90488 w 280988"/>
                    <a:gd name="connsiteY6" fmla="*/ 254796 h 333376"/>
                    <a:gd name="connsiteX7" fmla="*/ 85726 w 280988"/>
                    <a:gd name="connsiteY7" fmla="*/ 295276 h 333376"/>
                    <a:gd name="connsiteX8" fmla="*/ 89840 w 280988"/>
                    <a:gd name="connsiteY8" fmla="*/ 295440 h 333376"/>
                    <a:gd name="connsiteX9" fmla="*/ 50008 w 280988"/>
                    <a:gd name="connsiteY9" fmla="*/ 333376 h 333376"/>
                    <a:gd name="connsiteX10" fmla="*/ 23814 w 280988"/>
                    <a:gd name="connsiteY10" fmla="*/ 238126 h 333376"/>
                    <a:gd name="connsiteX11" fmla="*/ 0 w 280988"/>
                    <a:gd name="connsiteY11" fmla="*/ 207170 h 333376"/>
                    <a:gd name="connsiteX12" fmla="*/ 83344 w 280988"/>
                    <a:gd name="connsiteY12" fmla="*/ 104776 h 333376"/>
                    <a:gd name="connsiteX13" fmla="*/ 91182 w 280988"/>
                    <a:gd name="connsiteY13" fmla="*/ 932 h 333376"/>
                    <a:gd name="connsiteX14" fmla="*/ 140496 w 280988"/>
                    <a:gd name="connsiteY14" fmla="*/ 2382 h 333376"/>
                    <a:gd name="connsiteX15" fmla="*/ 161926 w 280988"/>
                    <a:gd name="connsiteY15" fmla="*/ 28576 h 333376"/>
                    <a:gd name="connsiteX16" fmla="*/ 195264 w 280988"/>
                    <a:gd name="connsiteY16" fmla="*/ 0 h 3333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80988" h="333376">
                      <a:moveTo>
                        <a:pt x="195264" y="0"/>
                      </a:moveTo>
                      <a:lnTo>
                        <a:pt x="211932" y="128588"/>
                      </a:lnTo>
                      <a:lnTo>
                        <a:pt x="258504" y="121602"/>
                      </a:lnTo>
                      <a:lnTo>
                        <a:pt x="280988" y="169070"/>
                      </a:lnTo>
                      <a:lnTo>
                        <a:pt x="164308" y="228600"/>
                      </a:lnTo>
                      <a:lnTo>
                        <a:pt x="150020" y="247652"/>
                      </a:lnTo>
                      <a:lnTo>
                        <a:pt x="90488" y="254796"/>
                      </a:lnTo>
                      <a:lnTo>
                        <a:pt x="85726" y="295276"/>
                      </a:lnTo>
                      <a:lnTo>
                        <a:pt x="89840" y="295440"/>
                      </a:lnTo>
                      <a:lnTo>
                        <a:pt x="50008" y="333376"/>
                      </a:lnTo>
                      <a:lnTo>
                        <a:pt x="23814" y="238126"/>
                      </a:lnTo>
                      <a:lnTo>
                        <a:pt x="0" y="207170"/>
                      </a:lnTo>
                      <a:lnTo>
                        <a:pt x="83344" y="104776"/>
                      </a:lnTo>
                      <a:lnTo>
                        <a:pt x="91182" y="932"/>
                      </a:lnTo>
                      <a:lnTo>
                        <a:pt x="140496" y="2382"/>
                      </a:lnTo>
                      <a:lnTo>
                        <a:pt x="161926" y="28576"/>
                      </a:lnTo>
                      <a:lnTo>
                        <a:pt x="195264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" name="フリーフォーム: 図形 58">
                  <a:extLst>
                    <a:ext uri="{FF2B5EF4-FFF2-40B4-BE49-F238E27FC236}">
                      <a16:creationId xmlns:a16="http://schemas.microsoft.com/office/drawing/2014/main" id="{808F76BE-F9EB-43EE-AB91-0AD6113B3FFD}"/>
                    </a:ext>
                  </a:extLst>
                </p:cNvPr>
                <p:cNvSpPr/>
                <p:nvPr/>
              </p:nvSpPr>
              <p:spPr>
                <a:xfrm>
                  <a:off x="33043682" y="29379864"/>
                  <a:ext cx="530962" cy="290960"/>
                </a:xfrm>
                <a:custGeom>
                  <a:avLst/>
                  <a:gdLst>
                    <a:gd name="connsiteX0" fmla="*/ 260482 w 530962"/>
                    <a:gd name="connsiteY0" fmla="*/ 0 h 290960"/>
                    <a:gd name="connsiteX1" fmla="*/ 305724 w 530962"/>
                    <a:gd name="connsiteY1" fmla="*/ 9524 h 290960"/>
                    <a:gd name="connsiteX2" fmla="*/ 317682 w 530962"/>
                    <a:gd name="connsiteY2" fmla="*/ 10480 h 290960"/>
                    <a:gd name="connsiteX3" fmla="*/ 379542 w 530962"/>
                    <a:gd name="connsiteY3" fmla="*/ 52386 h 290960"/>
                    <a:gd name="connsiteX4" fmla="*/ 379542 w 530962"/>
                    <a:gd name="connsiteY4" fmla="*/ 90486 h 290960"/>
                    <a:gd name="connsiteX5" fmla="*/ 527182 w 530962"/>
                    <a:gd name="connsiteY5" fmla="*/ 164304 h 290960"/>
                    <a:gd name="connsiteX6" fmla="*/ 530962 w 530962"/>
                    <a:gd name="connsiteY6" fmla="*/ 169432 h 290960"/>
                    <a:gd name="connsiteX7" fmla="*/ 501516 w 530962"/>
                    <a:gd name="connsiteY7" fmla="*/ 251882 h 290960"/>
                    <a:gd name="connsiteX8" fmla="*/ 460506 w 530962"/>
                    <a:gd name="connsiteY8" fmla="*/ 219074 h 290960"/>
                    <a:gd name="connsiteX9" fmla="*/ 422406 w 530962"/>
                    <a:gd name="connsiteY9" fmla="*/ 271460 h 290960"/>
                    <a:gd name="connsiteX10" fmla="*/ 336682 w 530962"/>
                    <a:gd name="connsiteY10" fmla="*/ 266700 h 290960"/>
                    <a:gd name="connsiteX11" fmla="*/ 279530 w 530962"/>
                    <a:gd name="connsiteY11" fmla="*/ 180974 h 290960"/>
                    <a:gd name="connsiteX12" fmla="*/ 186466 w 530962"/>
                    <a:gd name="connsiteY12" fmla="*/ 290960 h 290960"/>
                    <a:gd name="connsiteX13" fmla="*/ 8068 w 530962"/>
                    <a:gd name="connsiteY13" fmla="*/ 157160 h 290960"/>
                    <a:gd name="connsiteX14" fmla="*/ 0 w 530962"/>
                    <a:gd name="connsiteY14" fmla="*/ 100684 h 290960"/>
                    <a:gd name="connsiteX15" fmla="*/ 3306 w 530962"/>
                    <a:gd name="connsiteY15" fmla="*/ 92868 h 290960"/>
                    <a:gd name="connsiteX16" fmla="*/ 79506 w 530962"/>
                    <a:gd name="connsiteY16" fmla="*/ 92868 h 290960"/>
                    <a:gd name="connsiteX17" fmla="*/ 81886 w 530962"/>
                    <a:gd name="connsiteY17" fmla="*/ 61912 h 290960"/>
                    <a:gd name="connsiteX18" fmla="*/ 70056 w 530962"/>
                    <a:gd name="connsiteY18" fmla="*/ 46770 h 290960"/>
                    <a:gd name="connsiteX19" fmla="*/ 134274 w 530962"/>
                    <a:gd name="connsiteY19" fmla="*/ 28574 h 290960"/>
                    <a:gd name="connsiteX20" fmla="*/ 181898 w 530962"/>
                    <a:gd name="connsiteY20" fmla="*/ 30956 h 290960"/>
                    <a:gd name="connsiteX21" fmla="*/ 210474 w 530962"/>
                    <a:gd name="connsiteY21" fmla="*/ 2380 h 290960"/>
                    <a:gd name="connsiteX22" fmla="*/ 260482 w 530962"/>
                    <a:gd name="connsiteY22" fmla="*/ 0 h 2909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530962" h="290960">
                      <a:moveTo>
                        <a:pt x="260482" y="0"/>
                      </a:moveTo>
                      <a:lnTo>
                        <a:pt x="305724" y="9524"/>
                      </a:lnTo>
                      <a:lnTo>
                        <a:pt x="317682" y="10480"/>
                      </a:lnTo>
                      <a:lnTo>
                        <a:pt x="379542" y="52386"/>
                      </a:lnTo>
                      <a:lnTo>
                        <a:pt x="379542" y="90486"/>
                      </a:lnTo>
                      <a:lnTo>
                        <a:pt x="527182" y="164304"/>
                      </a:lnTo>
                      <a:lnTo>
                        <a:pt x="530962" y="169432"/>
                      </a:lnTo>
                      <a:lnTo>
                        <a:pt x="501516" y="251882"/>
                      </a:lnTo>
                      <a:lnTo>
                        <a:pt x="460506" y="219074"/>
                      </a:lnTo>
                      <a:lnTo>
                        <a:pt x="422406" y="271460"/>
                      </a:lnTo>
                      <a:lnTo>
                        <a:pt x="336682" y="266700"/>
                      </a:lnTo>
                      <a:lnTo>
                        <a:pt x="279530" y="180974"/>
                      </a:lnTo>
                      <a:lnTo>
                        <a:pt x="186466" y="290960"/>
                      </a:lnTo>
                      <a:lnTo>
                        <a:pt x="8068" y="157160"/>
                      </a:lnTo>
                      <a:lnTo>
                        <a:pt x="0" y="100684"/>
                      </a:lnTo>
                      <a:lnTo>
                        <a:pt x="3306" y="92868"/>
                      </a:lnTo>
                      <a:lnTo>
                        <a:pt x="79506" y="92868"/>
                      </a:lnTo>
                      <a:lnTo>
                        <a:pt x="81886" y="61912"/>
                      </a:lnTo>
                      <a:lnTo>
                        <a:pt x="70056" y="46770"/>
                      </a:lnTo>
                      <a:lnTo>
                        <a:pt x="134274" y="28574"/>
                      </a:lnTo>
                      <a:lnTo>
                        <a:pt x="181898" y="30956"/>
                      </a:lnTo>
                      <a:lnTo>
                        <a:pt x="210474" y="2380"/>
                      </a:lnTo>
                      <a:lnTo>
                        <a:pt x="260482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" name="フリーフォーム: 図形 59">
                  <a:extLst>
                    <a:ext uri="{FF2B5EF4-FFF2-40B4-BE49-F238E27FC236}">
                      <a16:creationId xmlns:a16="http://schemas.microsoft.com/office/drawing/2014/main" id="{2AEDC2B2-8E86-4889-BA5F-35B8A06BED3A}"/>
                    </a:ext>
                  </a:extLst>
                </p:cNvPr>
                <p:cNvSpPr/>
                <p:nvPr/>
              </p:nvSpPr>
              <p:spPr>
                <a:xfrm>
                  <a:off x="32949466" y="28939076"/>
                  <a:ext cx="435658" cy="487558"/>
                </a:xfrm>
                <a:custGeom>
                  <a:avLst/>
                  <a:gdLst>
                    <a:gd name="connsiteX0" fmla="*/ 302052 w 435658"/>
                    <a:gd name="connsiteY0" fmla="*/ 0 h 487558"/>
                    <a:gd name="connsiteX1" fmla="*/ 335646 w 435658"/>
                    <a:gd name="connsiteY1" fmla="*/ 33592 h 487558"/>
                    <a:gd name="connsiteX2" fmla="*/ 367296 w 435658"/>
                    <a:gd name="connsiteY2" fmla="*/ 34524 h 487558"/>
                    <a:gd name="connsiteX3" fmla="*/ 359458 w 435658"/>
                    <a:gd name="connsiteY3" fmla="*/ 138368 h 487558"/>
                    <a:gd name="connsiteX4" fmla="*/ 276114 w 435658"/>
                    <a:gd name="connsiteY4" fmla="*/ 240762 h 487558"/>
                    <a:gd name="connsiteX5" fmla="*/ 299928 w 435658"/>
                    <a:gd name="connsiteY5" fmla="*/ 271718 h 487558"/>
                    <a:gd name="connsiteX6" fmla="*/ 326122 w 435658"/>
                    <a:gd name="connsiteY6" fmla="*/ 366968 h 487558"/>
                    <a:gd name="connsiteX7" fmla="*/ 365954 w 435658"/>
                    <a:gd name="connsiteY7" fmla="*/ 329032 h 487558"/>
                    <a:gd name="connsiteX8" fmla="*/ 421372 w 435658"/>
                    <a:gd name="connsiteY8" fmla="*/ 331248 h 487558"/>
                    <a:gd name="connsiteX9" fmla="*/ 435658 w 435658"/>
                    <a:gd name="connsiteY9" fmla="*/ 359824 h 487558"/>
                    <a:gd name="connsiteX10" fmla="*/ 431614 w 435658"/>
                    <a:gd name="connsiteY10" fmla="*/ 404342 h 487558"/>
                    <a:gd name="connsiteX11" fmla="*/ 399940 w 435658"/>
                    <a:gd name="connsiteY11" fmla="*/ 443168 h 487558"/>
                    <a:gd name="connsiteX12" fmla="*/ 411898 w 435658"/>
                    <a:gd name="connsiteY12" fmla="*/ 451268 h 487558"/>
                    <a:gd name="connsiteX13" fmla="*/ 399940 w 435658"/>
                    <a:gd name="connsiteY13" fmla="*/ 450312 h 487558"/>
                    <a:gd name="connsiteX14" fmla="*/ 354698 w 435658"/>
                    <a:gd name="connsiteY14" fmla="*/ 440788 h 487558"/>
                    <a:gd name="connsiteX15" fmla="*/ 304690 w 435658"/>
                    <a:gd name="connsiteY15" fmla="*/ 443168 h 487558"/>
                    <a:gd name="connsiteX16" fmla="*/ 276114 w 435658"/>
                    <a:gd name="connsiteY16" fmla="*/ 471744 h 487558"/>
                    <a:gd name="connsiteX17" fmla="*/ 228490 w 435658"/>
                    <a:gd name="connsiteY17" fmla="*/ 469362 h 487558"/>
                    <a:gd name="connsiteX18" fmla="*/ 164272 w 435658"/>
                    <a:gd name="connsiteY18" fmla="*/ 487558 h 487558"/>
                    <a:gd name="connsiteX19" fmla="*/ 116572 w 435658"/>
                    <a:gd name="connsiteY19" fmla="*/ 426500 h 487558"/>
                    <a:gd name="connsiteX20" fmla="*/ 66566 w 435658"/>
                    <a:gd name="connsiteY20" fmla="*/ 426500 h 487558"/>
                    <a:gd name="connsiteX21" fmla="*/ 0 w 435658"/>
                    <a:gd name="connsiteY21" fmla="*/ 467298 h 487558"/>
                    <a:gd name="connsiteX22" fmla="*/ 35610 w 435658"/>
                    <a:gd name="connsiteY22" fmla="*/ 350300 h 487558"/>
                    <a:gd name="connsiteX23" fmla="*/ 7852 w 435658"/>
                    <a:gd name="connsiteY23" fmla="*/ 285068 h 487558"/>
                    <a:gd name="connsiteX24" fmla="*/ 49898 w 435658"/>
                    <a:gd name="connsiteY24" fmla="*/ 288388 h 487558"/>
                    <a:gd name="connsiteX25" fmla="*/ 90378 w 435658"/>
                    <a:gd name="connsiteY25" fmla="*/ 326488 h 487558"/>
                    <a:gd name="connsiteX26" fmla="*/ 111810 w 435658"/>
                    <a:gd name="connsiteY26" fmla="*/ 321724 h 487558"/>
                    <a:gd name="connsiteX27" fmla="*/ 126098 w 435658"/>
                    <a:gd name="connsiteY27" fmla="*/ 305056 h 487558"/>
                    <a:gd name="connsiteX28" fmla="*/ 180866 w 435658"/>
                    <a:gd name="connsiteY28" fmla="*/ 297912 h 487558"/>
                    <a:gd name="connsiteX29" fmla="*/ 183246 w 435658"/>
                    <a:gd name="connsiteY29" fmla="*/ 250288 h 487558"/>
                    <a:gd name="connsiteX30" fmla="*/ 147528 w 435658"/>
                    <a:gd name="connsiteY30" fmla="*/ 240762 h 487558"/>
                    <a:gd name="connsiteX31" fmla="*/ 152290 w 435658"/>
                    <a:gd name="connsiteY31" fmla="*/ 205044 h 487558"/>
                    <a:gd name="connsiteX32" fmla="*/ 136006 w 435658"/>
                    <a:gd name="connsiteY32" fmla="*/ 183970 h 487558"/>
                    <a:gd name="connsiteX33" fmla="*/ 245158 w 435658"/>
                    <a:gd name="connsiteY33" fmla="*/ 23274 h 487558"/>
                    <a:gd name="connsiteX34" fmla="*/ 302052 w 435658"/>
                    <a:gd name="connsiteY34" fmla="*/ 0 h 4875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435658" h="487558">
                      <a:moveTo>
                        <a:pt x="302052" y="0"/>
                      </a:moveTo>
                      <a:lnTo>
                        <a:pt x="335646" y="33592"/>
                      </a:lnTo>
                      <a:lnTo>
                        <a:pt x="367296" y="34524"/>
                      </a:lnTo>
                      <a:lnTo>
                        <a:pt x="359458" y="138368"/>
                      </a:lnTo>
                      <a:lnTo>
                        <a:pt x="276114" y="240762"/>
                      </a:lnTo>
                      <a:lnTo>
                        <a:pt x="299928" y="271718"/>
                      </a:lnTo>
                      <a:lnTo>
                        <a:pt x="326122" y="366968"/>
                      </a:lnTo>
                      <a:lnTo>
                        <a:pt x="365954" y="329032"/>
                      </a:lnTo>
                      <a:lnTo>
                        <a:pt x="421372" y="331248"/>
                      </a:lnTo>
                      <a:lnTo>
                        <a:pt x="435658" y="359824"/>
                      </a:lnTo>
                      <a:lnTo>
                        <a:pt x="431614" y="404342"/>
                      </a:lnTo>
                      <a:lnTo>
                        <a:pt x="399940" y="443168"/>
                      </a:lnTo>
                      <a:lnTo>
                        <a:pt x="411898" y="451268"/>
                      </a:lnTo>
                      <a:lnTo>
                        <a:pt x="399940" y="450312"/>
                      </a:lnTo>
                      <a:lnTo>
                        <a:pt x="354698" y="440788"/>
                      </a:lnTo>
                      <a:lnTo>
                        <a:pt x="304690" y="443168"/>
                      </a:lnTo>
                      <a:lnTo>
                        <a:pt x="276114" y="471744"/>
                      </a:lnTo>
                      <a:lnTo>
                        <a:pt x="228490" y="469362"/>
                      </a:lnTo>
                      <a:lnTo>
                        <a:pt x="164272" y="487558"/>
                      </a:lnTo>
                      <a:lnTo>
                        <a:pt x="116572" y="426500"/>
                      </a:lnTo>
                      <a:lnTo>
                        <a:pt x="66566" y="426500"/>
                      </a:lnTo>
                      <a:lnTo>
                        <a:pt x="0" y="467298"/>
                      </a:lnTo>
                      <a:lnTo>
                        <a:pt x="35610" y="350300"/>
                      </a:lnTo>
                      <a:lnTo>
                        <a:pt x="7852" y="285068"/>
                      </a:lnTo>
                      <a:lnTo>
                        <a:pt x="49898" y="288388"/>
                      </a:lnTo>
                      <a:lnTo>
                        <a:pt x="90378" y="326488"/>
                      </a:lnTo>
                      <a:lnTo>
                        <a:pt x="111810" y="321724"/>
                      </a:lnTo>
                      <a:lnTo>
                        <a:pt x="126098" y="305056"/>
                      </a:lnTo>
                      <a:lnTo>
                        <a:pt x="180866" y="297912"/>
                      </a:lnTo>
                      <a:lnTo>
                        <a:pt x="183246" y="250288"/>
                      </a:lnTo>
                      <a:lnTo>
                        <a:pt x="147528" y="240762"/>
                      </a:lnTo>
                      <a:lnTo>
                        <a:pt x="152290" y="205044"/>
                      </a:lnTo>
                      <a:lnTo>
                        <a:pt x="136006" y="183970"/>
                      </a:lnTo>
                      <a:lnTo>
                        <a:pt x="245158" y="23274"/>
                      </a:lnTo>
                      <a:lnTo>
                        <a:pt x="302052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7" name="フリーフォーム: 図形 16">
                <a:extLst>
                  <a:ext uri="{FF2B5EF4-FFF2-40B4-BE49-F238E27FC236}">
                    <a16:creationId xmlns:a16="http://schemas.microsoft.com/office/drawing/2014/main" id="{4622B5E4-341B-4D8C-8C50-F71533AFFA81}"/>
                  </a:ext>
                </a:extLst>
              </p:cNvPr>
              <p:cNvSpPr/>
              <p:nvPr/>
            </p:nvSpPr>
            <p:spPr>
              <a:xfrm>
                <a:off x="30918150" y="25527000"/>
                <a:ext cx="4181474" cy="5000624"/>
              </a:xfrm>
              <a:custGeom>
                <a:avLst/>
                <a:gdLst>
                  <a:gd name="connsiteX0" fmla="*/ 3021330 w 4181474"/>
                  <a:gd name="connsiteY0" fmla="*/ 0 h 5000624"/>
                  <a:gd name="connsiteX1" fmla="*/ 3059430 w 4181474"/>
                  <a:gd name="connsiteY1" fmla="*/ 30480 h 5000624"/>
                  <a:gd name="connsiteX2" fmla="*/ 3128010 w 4181474"/>
                  <a:gd name="connsiteY2" fmla="*/ 7620 h 5000624"/>
                  <a:gd name="connsiteX3" fmla="*/ 3173730 w 4181474"/>
                  <a:gd name="connsiteY3" fmla="*/ 15240 h 5000624"/>
                  <a:gd name="connsiteX4" fmla="*/ 3128010 w 4181474"/>
                  <a:gd name="connsiteY4" fmla="*/ 137160 h 5000624"/>
                  <a:gd name="connsiteX5" fmla="*/ 3257550 w 4181474"/>
                  <a:gd name="connsiteY5" fmla="*/ 114300 h 5000624"/>
                  <a:gd name="connsiteX6" fmla="*/ 3310890 w 4181474"/>
                  <a:gd name="connsiteY6" fmla="*/ 106680 h 5000624"/>
                  <a:gd name="connsiteX7" fmla="*/ 3303270 w 4181474"/>
                  <a:gd name="connsiteY7" fmla="*/ 60960 h 5000624"/>
                  <a:gd name="connsiteX8" fmla="*/ 3394710 w 4181474"/>
                  <a:gd name="connsiteY8" fmla="*/ 15240 h 5000624"/>
                  <a:gd name="connsiteX9" fmla="*/ 3409950 w 4181474"/>
                  <a:gd name="connsiteY9" fmla="*/ 121920 h 5000624"/>
                  <a:gd name="connsiteX10" fmla="*/ 3569970 w 4181474"/>
                  <a:gd name="connsiteY10" fmla="*/ 198120 h 5000624"/>
                  <a:gd name="connsiteX11" fmla="*/ 3638550 w 4181474"/>
                  <a:gd name="connsiteY11" fmla="*/ 152400 h 5000624"/>
                  <a:gd name="connsiteX12" fmla="*/ 3714750 w 4181474"/>
                  <a:gd name="connsiteY12" fmla="*/ 160020 h 5000624"/>
                  <a:gd name="connsiteX13" fmla="*/ 3851910 w 4181474"/>
                  <a:gd name="connsiteY13" fmla="*/ 289560 h 5000624"/>
                  <a:gd name="connsiteX14" fmla="*/ 3989070 w 4181474"/>
                  <a:gd name="connsiteY14" fmla="*/ 281940 h 5000624"/>
                  <a:gd name="connsiteX15" fmla="*/ 3975862 w 4181474"/>
                  <a:gd name="connsiteY15" fmla="*/ 282674 h 5000624"/>
                  <a:gd name="connsiteX16" fmla="*/ 3990974 w 4181474"/>
                  <a:gd name="connsiteY16" fmla="*/ 352424 h 5000624"/>
                  <a:gd name="connsiteX17" fmla="*/ 4086226 w 4181474"/>
                  <a:gd name="connsiteY17" fmla="*/ 381000 h 5000624"/>
                  <a:gd name="connsiteX18" fmla="*/ 4095750 w 4181474"/>
                  <a:gd name="connsiteY18" fmla="*/ 438150 h 5000624"/>
                  <a:gd name="connsiteX19" fmla="*/ 4181474 w 4181474"/>
                  <a:gd name="connsiteY19" fmla="*/ 514350 h 5000624"/>
                  <a:gd name="connsiteX20" fmla="*/ 4171950 w 4181474"/>
                  <a:gd name="connsiteY20" fmla="*/ 647700 h 5000624"/>
                  <a:gd name="connsiteX21" fmla="*/ 3952874 w 4181474"/>
                  <a:gd name="connsiteY21" fmla="*/ 942976 h 5000624"/>
                  <a:gd name="connsiteX22" fmla="*/ 3943350 w 4181474"/>
                  <a:gd name="connsiteY22" fmla="*/ 1028700 h 5000624"/>
                  <a:gd name="connsiteX23" fmla="*/ 4000498 w 4181474"/>
                  <a:gd name="connsiteY23" fmla="*/ 1047750 h 5000624"/>
                  <a:gd name="connsiteX24" fmla="*/ 4000498 w 4181474"/>
                  <a:gd name="connsiteY24" fmla="*/ 1171576 h 5000624"/>
                  <a:gd name="connsiteX25" fmla="*/ 3924298 w 4181474"/>
                  <a:gd name="connsiteY25" fmla="*/ 1162050 h 5000624"/>
                  <a:gd name="connsiteX26" fmla="*/ 3876674 w 4181474"/>
                  <a:gd name="connsiteY26" fmla="*/ 1228724 h 5000624"/>
                  <a:gd name="connsiteX27" fmla="*/ 3895726 w 4181474"/>
                  <a:gd name="connsiteY27" fmla="*/ 1295400 h 5000624"/>
                  <a:gd name="connsiteX28" fmla="*/ 3886202 w 4181474"/>
                  <a:gd name="connsiteY28" fmla="*/ 1352550 h 5000624"/>
                  <a:gd name="connsiteX29" fmla="*/ 3971926 w 4181474"/>
                  <a:gd name="connsiteY29" fmla="*/ 1466850 h 5000624"/>
                  <a:gd name="connsiteX30" fmla="*/ 4067174 w 4181474"/>
                  <a:gd name="connsiteY30" fmla="*/ 1495424 h 5000624"/>
                  <a:gd name="connsiteX31" fmla="*/ 4000498 w 4181474"/>
                  <a:gd name="connsiteY31" fmla="*/ 1638300 h 5000624"/>
                  <a:gd name="connsiteX32" fmla="*/ 4000498 w 4181474"/>
                  <a:gd name="connsiteY32" fmla="*/ 1724024 h 5000624"/>
                  <a:gd name="connsiteX33" fmla="*/ 3857626 w 4181474"/>
                  <a:gd name="connsiteY33" fmla="*/ 1800224 h 5000624"/>
                  <a:gd name="connsiteX34" fmla="*/ 3771898 w 4181474"/>
                  <a:gd name="connsiteY34" fmla="*/ 2000250 h 5000624"/>
                  <a:gd name="connsiteX35" fmla="*/ 3724274 w 4181474"/>
                  <a:gd name="connsiteY35" fmla="*/ 2000250 h 5000624"/>
                  <a:gd name="connsiteX36" fmla="*/ 3667126 w 4181474"/>
                  <a:gd name="connsiteY36" fmla="*/ 2066924 h 5000624"/>
                  <a:gd name="connsiteX37" fmla="*/ 3657602 w 4181474"/>
                  <a:gd name="connsiteY37" fmla="*/ 2162176 h 5000624"/>
                  <a:gd name="connsiteX38" fmla="*/ 3600450 w 4181474"/>
                  <a:gd name="connsiteY38" fmla="*/ 2171700 h 5000624"/>
                  <a:gd name="connsiteX39" fmla="*/ 3505202 w 4181474"/>
                  <a:gd name="connsiteY39" fmla="*/ 2133600 h 5000624"/>
                  <a:gd name="connsiteX40" fmla="*/ 3390898 w 4181474"/>
                  <a:gd name="connsiteY40" fmla="*/ 2143124 h 5000624"/>
                  <a:gd name="connsiteX41" fmla="*/ 3324226 w 4181474"/>
                  <a:gd name="connsiteY41" fmla="*/ 2209800 h 5000624"/>
                  <a:gd name="connsiteX42" fmla="*/ 3333750 w 4181474"/>
                  <a:gd name="connsiteY42" fmla="*/ 2324100 h 5000624"/>
                  <a:gd name="connsiteX43" fmla="*/ 3295650 w 4181474"/>
                  <a:gd name="connsiteY43" fmla="*/ 2352676 h 5000624"/>
                  <a:gd name="connsiteX44" fmla="*/ 3219450 w 4181474"/>
                  <a:gd name="connsiteY44" fmla="*/ 2352676 h 5000624"/>
                  <a:gd name="connsiteX45" fmla="*/ 3181350 w 4181474"/>
                  <a:gd name="connsiteY45" fmla="*/ 2466976 h 5000624"/>
                  <a:gd name="connsiteX46" fmla="*/ 3257550 w 4181474"/>
                  <a:gd name="connsiteY46" fmla="*/ 2524124 h 5000624"/>
                  <a:gd name="connsiteX47" fmla="*/ 3390898 w 4181474"/>
                  <a:gd name="connsiteY47" fmla="*/ 2524124 h 5000624"/>
                  <a:gd name="connsiteX48" fmla="*/ 3400426 w 4181474"/>
                  <a:gd name="connsiteY48" fmla="*/ 2609850 h 5000624"/>
                  <a:gd name="connsiteX49" fmla="*/ 3495674 w 4181474"/>
                  <a:gd name="connsiteY49" fmla="*/ 2609850 h 5000624"/>
                  <a:gd name="connsiteX50" fmla="*/ 3533774 w 4181474"/>
                  <a:gd name="connsiteY50" fmla="*/ 2686050 h 5000624"/>
                  <a:gd name="connsiteX51" fmla="*/ 3590926 w 4181474"/>
                  <a:gd name="connsiteY51" fmla="*/ 2667000 h 5000624"/>
                  <a:gd name="connsiteX52" fmla="*/ 3629026 w 4181474"/>
                  <a:gd name="connsiteY52" fmla="*/ 2705100 h 5000624"/>
                  <a:gd name="connsiteX53" fmla="*/ 3638550 w 4181474"/>
                  <a:gd name="connsiteY53" fmla="*/ 2762250 h 5000624"/>
                  <a:gd name="connsiteX54" fmla="*/ 3676650 w 4181474"/>
                  <a:gd name="connsiteY54" fmla="*/ 2838450 h 5000624"/>
                  <a:gd name="connsiteX55" fmla="*/ 3705226 w 4181474"/>
                  <a:gd name="connsiteY55" fmla="*/ 2971800 h 5000624"/>
                  <a:gd name="connsiteX56" fmla="*/ 3800474 w 4181474"/>
                  <a:gd name="connsiteY56" fmla="*/ 2990850 h 5000624"/>
                  <a:gd name="connsiteX57" fmla="*/ 3848098 w 4181474"/>
                  <a:gd name="connsiteY57" fmla="*/ 3095624 h 5000624"/>
                  <a:gd name="connsiteX58" fmla="*/ 3771898 w 4181474"/>
                  <a:gd name="connsiteY58" fmla="*/ 3162300 h 5000624"/>
                  <a:gd name="connsiteX59" fmla="*/ 3762374 w 4181474"/>
                  <a:gd name="connsiteY59" fmla="*/ 3238500 h 5000624"/>
                  <a:gd name="connsiteX60" fmla="*/ 3819526 w 4181474"/>
                  <a:gd name="connsiteY60" fmla="*/ 3333750 h 5000624"/>
                  <a:gd name="connsiteX61" fmla="*/ 3924298 w 4181474"/>
                  <a:gd name="connsiteY61" fmla="*/ 3333750 h 5000624"/>
                  <a:gd name="connsiteX62" fmla="*/ 3933826 w 4181474"/>
                  <a:gd name="connsiteY62" fmla="*/ 3457576 h 5000624"/>
                  <a:gd name="connsiteX63" fmla="*/ 4057650 w 4181474"/>
                  <a:gd name="connsiteY63" fmla="*/ 3533776 h 5000624"/>
                  <a:gd name="connsiteX64" fmla="*/ 4105274 w 4181474"/>
                  <a:gd name="connsiteY64" fmla="*/ 3629024 h 5000624"/>
                  <a:gd name="connsiteX65" fmla="*/ 4095750 w 4181474"/>
                  <a:gd name="connsiteY65" fmla="*/ 3771900 h 5000624"/>
                  <a:gd name="connsiteX66" fmla="*/ 4057650 w 4181474"/>
                  <a:gd name="connsiteY66" fmla="*/ 3781424 h 5000624"/>
                  <a:gd name="connsiteX67" fmla="*/ 4019550 w 4181474"/>
                  <a:gd name="connsiteY67" fmla="*/ 3867150 h 5000624"/>
                  <a:gd name="connsiteX68" fmla="*/ 4048126 w 4181474"/>
                  <a:gd name="connsiteY68" fmla="*/ 3905250 h 5000624"/>
                  <a:gd name="connsiteX69" fmla="*/ 4143374 w 4181474"/>
                  <a:gd name="connsiteY69" fmla="*/ 4029076 h 5000624"/>
                  <a:gd name="connsiteX70" fmla="*/ 3962402 w 4181474"/>
                  <a:gd name="connsiteY70" fmla="*/ 4048124 h 5000624"/>
                  <a:gd name="connsiteX71" fmla="*/ 4010026 w 4181474"/>
                  <a:gd name="connsiteY71" fmla="*/ 4143376 h 5000624"/>
                  <a:gd name="connsiteX72" fmla="*/ 4000498 w 4181474"/>
                  <a:gd name="connsiteY72" fmla="*/ 4305300 h 5000624"/>
                  <a:gd name="connsiteX73" fmla="*/ 3886202 w 4181474"/>
                  <a:gd name="connsiteY73" fmla="*/ 4362450 h 5000624"/>
                  <a:gd name="connsiteX74" fmla="*/ 3895314 w 4181474"/>
                  <a:gd name="connsiteY74" fmla="*/ 4480936 h 5000624"/>
                  <a:gd name="connsiteX75" fmla="*/ 3771898 w 4181474"/>
                  <a:gd name="connsiteY75" fmla="*/ 4467224 h 5000624"/>
                  <a:gd name="connsiteX76" fmla="*/ 3724274 w 4181474"/>
                  <a:gd name="connsiteY76" fmla="*/ 4524376 h 5000624"/>
                  <a:gd name="connsiteX77" fmla="*/ 3505202 w 4181474"/>
                  <a:gd name="connsiteY77" fmla="*/ 4648200 h 5000624"/>
                  <a:gd name="connsiteX78" fmla="*/ 3409950 w 4181474"/>
                  <a:gd name="connsiteY78" fmla="*/ 4638676 h 5000624"/>
                  <a:gd name="connsiteX79" fmla="*/ 3324226 w 4181474"/>
                  <a:gd name="connsiteY79" fmla="*/ 4552950 h 5000624"/>
                  <a:gd name="connsiteX80" fmla="*/ 3267074 w 4181474"/>
                  <a:gd name="connsiteY80" fmla="*/ 4562476 h 5000624"/>
                  <a:gd name="connsiteX81" fmla="*/ 3124202 w 4181474"/>
                  <a:gd name="connsiteY81" fmla="*/ 4438650 h 5000624"/>
                  <a:gd name="connsiteX82" fmla="*/ 2933698 w 4181474"/>
                  <a:gd name="connsiteY82" fmla="*/ 4505324 h 5000624"/>
                  <a:gd name="connsiteX83" fmla="*/ 2819402 w 4181474"/>
                  <a:gd name="connsiteY83" fmla="*/ 4600576 h 5000624"/>
                  <a:gd name="connsiteX84" fmla="*/ 2733674 w 4181474"/>
                  <a:gd name="connsiteY84" fmla="*/ 4562476 h 5000624"/>
                  <a:gd name="connsiteX85" fmla="*/ 2714626 w 4181474"/>
                  <a:gd name="connsiteY85" fmla="*/ 4467224 h 5000624"/>
                  <a:gd name="connsiteX86" fmla="*/ 2533650 w 4181474"/>
                  <a:gd name="connsiteY86" fmla="*/ 4381500 h 5000624"/>
                  <a:gd name="connsiteX87" fmla="*/ 2466974 w 4181474"/>
                  <a:gd name="connsiteY87" fmla="*/ 4419600 h 5000624"/>
                  <a:gd name="connsiteX88" fmla="*/ 2419350 w 4181474"/>
                  <a:gd name="connsiteY88" fmla="*/ 4391024 h 5000624"/>
                  <a:gd name="connsiteX89" fmla="*/ 2381250 w 4181474"/>
                  <a:gd name="connsiteY89" fmla="*/ 4381500 h 5000624"/>
                  <a:gd name="connsiteX90" fmla="*/ 2400300 w 4181474"/>
                  <a:gd name="connsiteY90" fmla="*/ 4267200 h 5000624"/>
                  <a:gd name="connsiteX91" fmla="*/ 2305050 w 4181474"/>
                  <a:gd name="connsiteY91" fmla="*/ 4248150 h 5000624"/>
                  <a:gd name="connsiteX92" fmla="*/ 2324100 w 4181474"/>
                  <a:gd name="connsiteY92" fmla="*/ 4152900 h 5000624"/>
                  <a:gd name="connsiteX93" fmla="*/ 2133600 w 4181474"/>
                  <a:gd name="connsiteY93" fmla="*/ 4010024 h 5000624"/>
                  <a:gd name="connsiteX94" fmla="*/ 2124074 w 4181474"/>
                  <a:gd name="connsiteY94" fmla="*/ 3943350 h 5000624"/>
                  <a:gd name="connsiteX95" fmla="*/ 2076450 w 4181474"/>
                  <a:gd name="connsiteY95" fmla="*/ 3962400 h 5000624"/>
                  <a:gd name="connsiteX96" fmla="*/ 2066926 w 4181474"/>
                  <a:gd name="connsiteY96" fmla="*/ 4019550 h 5000624"/>
                  <a:gd name="connsiteX97" fmla="*/ 1952626 w 4181474"/>
                  <a:gd name="connsiteY97" fmla="*/ 4095750 h 5000624"/>
                  <a:gd name="connsiteX98" fmla="*/ 1847850 w 4181474"/>
                  <a:gd name="connsiteY98" fmla="*/ 4114800 h 5000624"/>
                  <a:gd name="connsiteX99" fmla="*/ 1638300 w 4181474"/>
                  <a:gd name="connsiteY99" fmla="*/ 4181476 h 5000624"/>
                  <a:gd name="connsiteX100" fmla="*/ 1495426 w 4181474"/>
                  <a:gd name="connsiteY100" fmla="*/ 4171950 h 5000624"/>
                  <a:gd name="connsiteX101" fmla="*/ 1228726 w 4181474"/>
                  <a:gd name="connsiteY101" fmla="*/ 4600576 h 5000624"/>
                  <a:gd name="connsiteX102" fmla="*/ 1190626 w 4181474"/>
                  <a:gd name="connsiteY102" fmla="*/ 5000624 h 5000624"/>
                  <a:gd name="connsiteX103" fmla="*/ 1104900 w 4181474"/>
                  <a:gd name="connsiteY103" fmla="*/ 4962524 h 5000624"/>
                  <a:gd name="connsiteX104" fmla="*/ 1019174 w 4181474"/>
                  <a:gd name="connsiteY104" fmla="*/ 4972050 h 5000624"/>
                  <a:gd name="connsiteX105" fmla="*/ 971550 w 4181474"/>
                  <a:gd name="connsiteY105" fmla="*/ 4905376 h 5000624"/>
                  <a:gd name="connsiteX106" fmla="*/ 866774 w 4181474"/>
                  <a:gd name="connsiteY106" fmla="*/ 4752976 h 5000624"/>
                  <a:gd name="connsiteX107" fmla="*/ 809626 w 4181474"/>
                  <a:gd name="connsiteY107" fmla="*/ 4619624 h 5000624"/>
                  <a:gd name="connsiteX108" fmla="*/ 723900 w 4181474"/>
                  <a:gd name="connsiteY108" fmla="*/ 4562476 h 5000624"/>
                  <a:gd name="connsiteX109" fmla="*/ 628650 w 4181474"/>
                  <a:gd name="connsiteY109" fmla="*/ 4648200 h 5000624"/>
                  <a:gd name="connsiteX110" fmla="*/ 495300 w 4181474"/>
                  <a:gd name="connsiteY110" fmla="*/ 4657724 h 5000624"/>
                  <a:gd name="connsiteX111" fmla="*/ 390526 w 4181474"/>
                  <a:gd name="connsiteY111" fmla="*/ 4705350 h 5000624"/>
                  <a:gd name="connsiteX112" fmla="*/ 304800 w 4181474"/>
                  <a:gd name="connsiteY112" fmla="*/ 4619624 h 5000624"/>
                  <a:gd name="connsiteX113" fmla="*/ 304800 w 4181474"/>
                  <a:gd name="connsiteY113" fmla="*/ 4572000 h 5000624"/>
                  <a:gd name="connsiteX114" fmla="*/ 333374 w 4181474"/>
                  <a:gd name="connsiteY114" fmla="*/ 4514850 h 5000624"/>
                  <a:gd name="connsiteX115" fmla="*/ 342900 w 4181474"/>
                  <a:gd name="connsiteY115" fmla="*/ 4429124 h 5000624"/>
                  <a:gd name="connsiteX116" fmla="*/ 390526 w 4181474"/>
                  <a:gd name="connsiteY116" fmla="*/ 4238624 h 5000624"/>
                  <a:gd name="connsiteX117" fmla="*/ 400050 w 4181474"/>
                  <a:gd name="connsiteY117" fmla="*/ 4162424 h 5000624"/>
                  <a:gd name="connsiteX118" fmla="*/ 504826 w 4181474"/>
                  <a:gd name="connsiteY118" fmla="*/ 4095750 h 5000624"/>
                  <a:gd name="connsiteX119" fmla="*/ 390526 w 4181474"/>
                  <a:gd name="connsiteY119" fmla="*/ 3933824 h 5000624"/>
                  <a:gd name="connsiteX120" fmla="*/ 381000 w 4181474"/>
                  <a:gd name="connsiteY120" fmla="*/ 3848100 h 5000624"/>
                  <a:gd name="connsiteX121" fmla="*/ 333374 w 4181474"/>
                  <a:gd name="connsiteY121" fmla="*/ 3724276 h 5000624"/>
                  <a:gd name="connsiteX122" fmla="*/ 361950 w 4181474"/>
                  <a:gd name="connsiteY122" fmla="*/ 3600450 h 5000624"/>
                  <a:gd name="connsiteX123" fmla="*/ 238126 w 4181474"/>
                  <a:gd name="connsiteY123" fmla="*/ 3438524 h 5000624"/>
                  <a:gd name="connsiteX124" fmla="*/ 200026 w 4181474"/>
                  <a:gd name="connsiteY124" fmla="*/ 3457576 h 5000624"/>
                  <a:gd name="connsiteX125" fmla="*/ 85726 w 4181474"/>
                  <a:gd name="connsiteY125" fmla="*/ 3438524 h 5000624"/>
                  <a:gd name="connsiteX126" fmla="*/ 95250 w 4181474"/>
                  <a:gd name="connsiteY126" fmla="*/ 3276600 h 5000624"/>
                  <a:gd name="connsiteX127" fmla="*/ 85726 w 4181474"/>
                  <a:gd name="connsiteY127" fmla="*/ 3190876 h 5000624"/>
                  <a:gd name="connsiteX128" fmla="*/ 0 w 4181474"/>
                  <a:gd name="connsiteY128" fmla="*/ 3171824 h 5000624"/>
                  <a:gd name="connsiteX129" fmla="*/ 0 w 4181474"/>
                  <a:gd name="connsiteY129" fmla="*/ 3067050 h 5000624"/>
                  <a:gd name="connsiteX130" fmla="*/ 19050 w 4181474"/>
                  <a:gd name="connsiteY130" fmla="*/ 2943224 h 5000624"/>
                  <a:gd name="connsiteX131" fmla="*/ 114300 w 4181474"/>
                  <a:gd name="connsiteY131" fmla="*/ 2809876 h 5000624"/>
                  <a:gd name="connsiteX132" fmla="*/ 133350 w 4181474"/>
                  <a:gd name="connsiteY132" fmla="*/ 2686050 h 5000624"/>
                  <a:gd name="connsiteX133" fmla="*/ 142874 w 4181474"/>
                  <a:gd name="connsiteY133" fmla="*/ 2600324 h 5000624"/>
                  <a:gd name="connsiteX134" fmla="*/ 276226 w 4181474"/>
                  <a:gd name="connsiteY134" fmla="*/ 2533650 h 5000624"/>
                  <a:gd name="connsiteX135" fmla="*/ 495300 w 4181474"/>
                  <a:gd name="connsiteY135" fmla="*/ 2619376 h 5000624"/>
                  <a:gd name="connsiteX136" fmla="*/ 609600 w 4181474"/>
                  <a:gd name="connsiteY136" fmla="*/ 2628900 h 5000624"/>
                  <a:gd name="connsiteX137" fmla="*/ 676274 w 4181474"/>
                  <a:gd name="connsiteY137" fmla="*/ 2705100 h 5000624"/>
                  <a:gd name="connsiteX138" fmla="*/ 723900 w 4181474"/>
                  <a:gd name="connsiteY138" fmla="*/ 2571750 h 5000624"/>
                  <a:gd name="connsiteX139" fmla="*/ 914400 w 4181474"/>
                  <a:gd name="connsiteY139" fmla="*/ 2590800 h 5000624"/>
                  <a:gd name="connsiteX140" fmla="*/ 971550 w 4181474"/>
                  <a:gd name="connsiteY140" fmla="*/ 2533650 h 5000624"/>
                  <a:gd name="connsiteX141" fmla="*/ 1000126 w 4181474"/>
                  <a:gd name="connsiteY141" fmla="*/ 2562224 h 5000624"/>
                  <a:gd name="connsiteX142" fmla="*/ 1104900 w 4181474"/>
                  <a:gd name="connsiteY142" fmla="*/ 2524124 h 5000624"/>
                  <a:gd name="connsiteX143" fmla="*/ 1133474 w 4181474"/>
                  <a:gd name="connsiteY143" fmla="*/ 2571750 h 5000624"/>
                  <a:gd name="connsiteX144" fmla="*/ 1247774 w 4181474"/>
                  <a:gd name="connsiteY144" fmla="*/ 2552700 h 5000624"/>
                  <a:gd name="connsiteX145" fmla="*/ 1276350 w 4181474"/>
                  <a:gd name="connsiteY145" fmla="*/ 2533650 h 5000624"/>
                  <a:gd name="connsiteX146" fmla="*/ 1371600 w 4181474"/>
                  <a:gd name="connsiteY146" fmla="*/ 2524124 h 5000624"/>
                  <a:gd name="connsiteX147" fmla="*/ 1438274 w 4181474"/>
                  <a:gd name="connsiteY147" fmla="*/ 2476500 h 5000624"/>
                  <a:gd name="connsiteX148" fmla="*/ 1485900 w 4181474"/>
                  <a:gd name="connsiteY148" fmla="*/ 2476500 h 5000624"/>
                  <a:gd name="connsiteX149" fmla="*/ 1533526 w 4181474"/>
                  <a:gd name="connsiteY149" fmla="*/ 2524124 h 5000624"/>
                  <a:gd name="connsiteX150" fmla="*/ 1571626 w 4181474"/>
                  <a:gd name="connsiteY150" fmla="*/ 2514600 h 5000624"/>
                  <a:gd name="connsiteX151" fmla="*/ 1571626 w 4181474"/>
                  <a:gd name="connsiteY151" fmla="*/ 2352676 h 5000624"/>
                  <a:gd name="connsiteX152" fmla="*/ 1657350 w 4181474"/>
                  <a:gd name="connsiteY152" fmla="*/ 2333624 h 5000624"/>
                  <a:gd name="connsiteX153" fmla="*/ 1657350 w 4181474"/>
                  <a:gd name="connsiteY153" fmla="*/ 2181224 h 5000624"/>
                  <a:gd name="connsiteX154" fmla="*/ 1590674 w 4181474"/>
                  <a:gd name="connsiteY154" fmla="*/ 2076450 h 5000624"/>
                  <a:gd name="connsiteX155" fmla="*/ 1485900 w 4181474"/>
                  <a:gd name="connsiteY155" fmla="*/ 2019300 h 5000624"/>
                  <a:gd name="connsiteX156" fmla="*/ 1533526 w 4181474"/>
                  <a:gd name="connsiteY156" fmla="*/ 1971676 h 5000624"/>
                  <a:gd name="connsiteX157" fmla="*/ 1495426 w 4181474"/>
                  <a:gd name="connsiteY157" fmla="*/ 1924050 h 5000624"/>
                  <a:gd name="connsiteX158" fmla="*/ 1390650 w 4181474"/>
                  <a:gd name="connsiteY158" fmla="*/ 1895476 h 5000624"/>
                  <a:gd name="connsiteX159" fmla="*/ 1438274 w 4181474"/>
                  <a:gd name="connsiteY159" fmla="*/ 1847850 h 5000624"/>
                  <a:gd name="connsiteX160" fmla="*/ 1438274 w 4181474"/>
                  <a:gd name="connsiteY160" fmla="*/ 1771650 h 5000624"/>
                  <a:gd name="connsiteX161" fmla="*/ 1343026 w 4181474"/>
                  <a:gd name="connsiteY161" fmla="*/ 1781176 h 5000624"/>
                  <a:gd name="connsiteX162" fmla="*/ 1381126 w 4181474"/>
                  <a:gd name="connsiteY162" fmla="*/ 1543050 h 5000624"/>
                  <a:gd name="connsiteX163" fmla="*/ 1466850 w 4181474"/>
                  <a:gd name="connsiteY163" fmla="*/ 1504950 h 5000624"/>
                  <a:gd name="connsiteX164" fmla="*/ 1422096 w 4181474"/>
                  <a:gd name="connsiteY164" fmla="*/ 1434464 h 5000624"/>
                  <a:gd name="connsiteX165" fmla="*/ 1436370 w 4181474"/>
                  <a:gd name="connsiteY165" fmla="*/ 1432560 h 5000624"/>
                  <a:gd name="connsiteX166" fmla="*/ 1504950 w 4181474"/>
                  <a:gd name="connsiteY166" fmla="*/ 1295400 h 5000624"/>
                  <a:gd name="connsiteX167" fmla="*/ 1504950 w 4181474"/>
                  <a:gd name="connsiteY167" fmla="*/ 1203960 h 5000624"/>
                  <a:gd name="connsiteX168" fmla="*/ 1482090 w 4181474"/>
                  <a:gd name="connsiteY168" fmla="*/ 1135380 h 5000624"/>
                  <a:gd name="connsiteX169" fmla="*/ 1558290 w 4181474"/>
                  <a:gd name="connsiteY169" fmla="*/ 1104900 h 5000624"/>
                  <a:gd name="connsiteX170" fmla="*/ 1733550 w 4181474"/>
                  <a:gd name="connsiteY170" fmla="*/ 830580 h 5000624"/>
                  <a:gd name="connsiteX171" fmla="*/ 1687830 w 4181474"/>
                  <a:gd name="connsiteY171" fmla="*/ 762000 h 5000624"/>
                  <a:gd name="connsiteX172" fmla="*/ 1626870 w 4181474"/>
                  <a:gd name="connsiteY172" fmla="*/ 739140 h 5000624"/>
                  <a:gd name="connsiteX173" fmla="*/ 1558290 w 4181474"/>
                  <a:gd name="connsiteY173" fmla="*/ 632460 h 5000624"/>
                  <a:gd name="connsiteX174" fmla="*/ 1562906 w 4181474"/>
                  <a:gd name="connsiteY174" fmla="*/ 618968 h 5000624"/>
                  <a:gd name="connsiteX175" fmla="*/ 1550670 w 4181474"/>
                  <a:gd name="connsiteY175" fmla="*/ 617220 h 5000624"/>
                  <a:gd name="connsiteX176" fmla="*/ 1657350 w 4181474"/>
                  <a:gd name="connsiteY176" fmla="*/ 632460 h 5000624"/>
                  <a:gd name="connsiteX177" fmla="*/ 1718310 w 4181474"/>
                  <a:gd name="connsiteY177" fmla="*/ 548640 h 5000624"/>
                  <a:gd name="connsiteX178" fmla="*/ 1695450 w 4181474"/>
                  <a:gd name="connsiteY178" fmla="*/ 449580 h 5000624"/>
                  <a:gd name="connsiteX179" fmla="*/ 1756410 w 4181474"/>
                  <a:gd name="connsiteY179" fmla="*/ 441960 h 5000624"/>
                  <a:gd name="connsiteX180" fmla="*/ 1824990 w 4181474"/>
                  <a:gd name="connsiteY180" fmla="*/ 480060 h 5000624"/>
                  <a:gd name="connsiteX181" fmla="*/ 1893570 w 4181474"/>
                  <a:gd name="connsiteY181" fmla="*/ 411480 h 5000624"/>
                  <a:gd name="connsiteX182" fmla="*/ 2007870 w 4181474"/>
                  <a:gd name="connsiteY182" fmla="*/ 434340 h 5000624"/>
                  <a:gd name="connsiteX183" fmla="*/ 2099310 w 4181474"/>
                  <a:gd name="connsiteY183" fmla="*/ 563880 h 5000624"/>
                  <a:gd name="connsiteX184" fmla="*/ 2068830 w 4181474"/>
                  <a:gd name="connsiteY184" fmla="*/ 685800 h 5000624"/>
                  <a:gd name="connsiteX185" fmla="*/ 2145030 w 4181474"/>
                  <a:gd name="connsiteY185" fmla="*/ 685800 h 5000624"/>
                  <a:gd name="connsiteX186" fmla="*/ 2259330 w 4181474"/>
                  <a:gd name="connsiteY186" fmla="*/ 586740 h 5000624"/>
                  <a:gd name="connsiteX187" fmla="*/ 2343150 w 4181474"/>
                  <a:gd name="connsiteY187" fmla="*/ 525780 h 5000624"/>
                  <a:gd name="connsiteX188" fmla="*/ 2366010 w 4181474"/>
                  <a:gd name="connsiteY188" fmla="*/ 365760 h 5000624"/>
                  <a:gd name="connsiteX189" fmla="*/ 2465070 w 4181474"/>
                  <a:gd name="connsiteY189" fmla="*/ 320040 h 5000624"/>
                  <a:gd name="connsiteX190" fmla="*/ 2503170 w 4181474"/>
                  <a:gd name="connsiteY190" fmla="*/ 213360 h 5000624"/>
                  <a:gd name="connsiteX191" fmla="*/ 2647950 w 4181474"/>
                  <a:gd name="connsiteY191" fmla="*/ 53340 h 5000624"/>
                  <a:gd name="connsiteX192" fmla="*/ 2754630 w 4181474"/>
                  <a:gd name="connsiteY192" fmla="*/ 53340 h 5000624"/>
                  <a:gd name="connsiteX193" fmla="*/ 2830830 w 4181474"/>
                  <a:gd name="connsiteY193" fmla="*/ 121920 h 5000624"/>
                  <a:gd name="connsiteX194" fmla="*/ 2922270 w 4181474"/>
                  <a:gd name="connsiteY194" fmla="*/ 30480 h 5000624"/>
                  <a:gd name="connsiteX195" fmla="*/ 2967990 w 4181474"/>
                  <a:gd name="connsiteY195" fmla="*/ 45720 h 50006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</a:cxnLst>
                <a:rect l="l" t="t" r="r" b="b"/>
                <a:pathLst>
                  <a:path w="4181474" h="5000624">
                    <a:moveTo>
                      <a:pt x="3021330" y="0"/>
                    </a:moveTo>
                    <a:lnTo>
                      <a:pt x="3059430" y="30480"/>
                    </a:lnTo>
                    <a:lnTo>
                      <a:pt x="3128010" y="7620"/>
                    </a:lnTo>
                    <a:lnTo>
                      <a:pt x="3173730" y="15240"/>
                    </a:lnTo>
                    <a:lnTo>
                      <a:pt x="3128010" y="137160"/>
                    </a:lnTo>
                    <a:lnTo>
                      <a:pt x="3257550" y="114300"/>
                    </a:lnTo>
                    <a:lnTo>
                      <a:pt x="3310890" y="106680"/>
                    </a:lnTo>
                    <a:lnTo>
                      <a:pt x="3303270" y="60960"/>
                    </a:lnTo>
                    <a:lnTo>
                      <a:pt x="3394710" y="15240"/>
                    </a:lnTo>
                    <a:lnTo>
                      <a:pt x="3409950" y="121920"/>
                    </a:lnTo>
                    <a:lnTo>
                      <a:pt x="3569970" y="198120"/>
                    </a:lnTo>
                    <a:lnTo>
                      <a:pt x="3638550" y="152400"/>
                    </a:lnTo>
                    <a:lnTo>
                      <a:pt x="3714750" y="160020"/>
                    </a:lnTo>
                    <a:lnTo>
                      <a:pt x="3851910" y="289560"/>
                    </a:lnTo>
                    <a:lnTo>
                      <a:pt x="3989070" y="281940"/>
                    </a:lnTo>
                    <a:lnTo>
                      <a:pt x="3975862" y="282674"/>
                    </a:lnTo>
                    <a:lnTo>
                      <a:pt x="3990974" y="352424"/>
                    </a:lnTo>
                    <a:lnTo>
                      <a:pt x="4086226" y="381000"/>
                    </a:lnTo>
                    <a:lnTo>
                      <a:pt x="4095750" y="438150"/>
                    </a:lnTo>
                    <a:lnTo>
                      <a:pt x="4181474" y="514350"/>
                    </a:lnTo>
                    <a:lnTo>
                      <a:pt x="4171950" y="647700"/>
                    </a:lnTo>
                    <a:lnTo>
                      <a:pt x="3952874" y="942976"/>
                    </a:lnTo>
                    <a:lnTo>
                      <a:pt x="3943350" y="1028700"/>
                    </a:lnTo>
                    <a:lnTo>
                      <a:pt x="4000498" y="1047750"/>
                    </a:lnTo>
                    <a:lnTo>
                      <a:pt x="4000498" y="1171576"/>
                    </a:lnTo>
                    <a:lnTo>
                      <a:pt x="3924298" y="1162050"/>
                    </a:lnTo>
                    <a:lnTo>
                      <a:pt x="3876674" y="1228724"/>
                    </a:lnTo>
                    <a:lnTo>
                      <a:pt x="3895726" y="1295400"/>
                    </a:lnTo>
                    <a:lnTo>
                      <a:pt x="3886202" y="1352550"/>
                    </a:lnTo>
                    <a:lnTo>
                      <a:pt x="3971926" y="1466850"/>
                    </a:lnTo>
                    <a:lnTo>
                      <a:pt x="4067174" y="1495424"/>
                    </a:lnTo>
                    <a:lnTo>
                      <a:pt x="4000498" y="1638300"/>
                    </a:lnTo>
                    <a:lnTo>
                      <a:pt x="4000498" y="1724024"/>
                    </a:lnTo>
                    <a:lnTo>
                      <a:pt x="3857626" y="1800224"/>
                    </a:lnTo>
                    <a:lnTo>
                      <a:pt x="3771898" y="2000250"/>
                    </a:lnTo>
                    <a:lnTo>
                      <a:pt x="3724274" y="2000250"/>
                    </a:lnTo>
                    <a:lnTo>
                      <a:pt x="3667126" y="2066924"/>
                    </a:lnTo>
                    <a:lnTo>
                      <a:pt x="3657602" y="2162176"/>
                    </a:lnTo>
                    <a:lnTo>
                      <a:pt x="3600450" y="2171700"/>
                    </a:lnTo>
                    <a:lnTo>
                      <a:pt x="3505202" y="2133600"/>
                    </a:lnTo>
                    <a:lnTo>
                      <a:pt x="3390898" y="2143124"/>
                    </a:lnTo>
                    <a:lnTo>
                      <a:pt x="3324226" y="2209800"/>
                    </a:lnTo>
                    <a:lnTo>
                      <a:pt x="3333750" y="2324100"/>
                    </a:lnTo>
                    <a:lnTo>
                      <a:pt x="3295650" y="2352676"/>
                    </a:lnTo>
                    <a:lnTo>
                      <a:pt x="3219450" y="2352676"/>
                    </a:lnTo>
                    <a:lnTo>
                      <a:pt x="3181350" y="2466976"/>
                    </a:lnTo>
                    <a:lnTo>
                      <a:pt x="3257550" y="2524124"/>
                    </a:lnTo>
                    <a:lnTo>
                      <a:pt x="3390898" y="2524124"/>
                    </a:lnTo>
                    <a:lnTo>
                      <a:pt x="3400426" y="2609850"/>
                    </a:lnTo>
                    <a:lnTo>
                      <a:pt x="3495674" y="2609850"/>
                    </a:lnTo>
                    <a:lnTo>
                      <a:pt x="3533774" y="2686050"/>
                    </a:lnTo>
                    <a:lnTo>
                      <a:pt x="3590926" y="2667000"/>
                    </a:lnTo>
                    <a:lnTo>
                      <a:pt x="3629026" y="2705100"/>
                    </a:lnTo>
                    <a:lnTo>
                      <a:pt x="3638550" y="2762250"/>
                    </a:lnTo>
                    <a:lnTo>
                      <a:pt x="3676650" y="2838450"/>
                    </a:lnTo>
                    <a:lnTo>
                      <a:pt x="3705226" y="2971800"/>
                    </a:lnTo>
                    <a:lnTo>
                      <a:pt x="3800474" y="2990850"/>
                    </a:lnTo>
                    <a:lnTo>
                      <a:pt x="3848098" y="3095624"/>
                    </a:lnTo>
                    <a:lnTo>
                      <a:pt x="3771898" y="3162300"/>
                    </a:lnTo>
                    <a:lnTo>
                      <a:pt x="3762374" y="3238500"/>
                    </a:lnTo>
                    <a:lnTo>
                      <a:pt x="3819526" y="3333750"/>
                    </a:lnTo>
                    <a:lnTo>
                      <a:pt x="3924298" y="3333750"/>
                    </a:lnTo>
                    <a:lnTo>
                      <a:pt x="3933826" y="3457576"/>
                    </a:lnTo>
                    <a:lnTo>
                      <a:pt x="4057650" y="3533776"/>
                    </a:lnTo>
                    <a:lnTo>
                      <a:pt x="4105274" y="3629024"/>
                    </a:lnTo>
                    <a:lnTo>
                      <a:pt x="4095750" y="3771900"/>
                    </a:lnTo>
                    <a:lnTo>
                      <a:pt x="4057650" y="3781424"/>
                    </a:lnTo>
                    <a:lnTo>
                      <a:pt x="4019550" y="3867150"/>
                    </a:lnTo>
                    <a:lnTo>
                      <a:pt x="4048126" y="3905250"/>
                    </a:lnTo>
                    <a:lnTo>
                      <a:pt x="4143374" y="4029076"/>
                    </a:lnTo>
                    <a:lnTo>
                      <a:pt x="3962402" y="4048124"/>
                    </a:lnTo>
                    <a:lnTo>
                      <a:pt x="4010026" y="4143376"/>
                    </a:lnTo>
                    <a:lnTo>
                      <a:pt x="4000498" y="4305300"/>
                    </a:lnTo>
                    <a:lnTo>
                      <a:pt x="3886202" y="4362450"/>
                    </a:lnTo>
                    <a:lnTo>
                      <a:pt x="3895314" y="4480936"/>
                    </a:lnTo>
                    <a:lnTo>
                      <a:pt x="3771898" y="4467224"/>
                    </a:lnTo>
                    <a:lnTo>
                      <a:pt x="3724274" y="4524376"/>
                    </a:lnTo>
                    <a:lnTo>
                      <a:pt x="3505202" y="4648200"/>
                    </a:lnTo>
                    <a:lnTo>
                      <a:pt x="3409950" y="4638676"/>
                    </a:lnTo>
                    <a:lnTo>
                      <a:pt x="3324226" y="4552950"/>
                    </a:lnTo>
                    <a:lnTo>
                      <a:pt x="3267074" y="4562476"/>
                    </a:lnTo>
                    <a:lnTo>
                      <a:pt x="3124202" y="4438650"/>
                    </a:lnTo>
                    <a:lnTo>
                      <a:pt x="2933698" y="4505324"/>
                    </a:lnTo>
                    <a:lnTo>
                      <a:pt x="2819402" y="4600576"/>
                    </a:lnTo>
                    <a:lnTo>
                      <a:pt x="2733674" y="4562476"/>
                    </a:lnTo>
                    <a:lnTo>
                      <a:pt x="2714626" y="4467224"/>
                    </a:lnTo>
                    <a:lnTo>
                      <a:pt x="2533650" y="4381500"/>
                    </a:lnTo>
                    <a:lnTo>
                      <a:pt x="2466974" y="4419600"/>
                    </a:lnTo>
                    <a:lnTo>
                      <a:pt x="2419350" y="4391024"/>
                    </a:lnTo>
                    <a:lnTo>
                      <a:pt x="2381250" y="4381500"/>
                    </a:lnTo>
                    <a:lnTo>
                      <a:pt x="2400300" y="4267200"/>
                    </a:lnTo>
                    <a:lnTo>
                      <a:pt x="2305050" y="4248150"/>
                    </a:lnTo>
                    <a:lnTo>
                      <a:pt x="2324100" y="4152900"/>
                    </a:lnTo>
                    <a:lnTo>
                      <a:pt x="2133600" y="4010024"/>
                    </a:lnTo>
                    <a:lnTo>
                      <a:pt x="2124074" y="3943350"/>
                    </a:lnTo>
                    <a:lnTo>
                      <a:pt x="2076450" y="3962400"/>
                    </a:lnTo>
                    <a:lnTo>
                      <a:pt x="2066926" y="4019550"/>
                    </a:lnTo>
                    <a:lnTo>
                      <a:pt x="1952626" y="4095750"/>
                    </a:lnTo>
                    <a:lnTo>
                      <a:pt x="1847850" y="4114800"/>
                    </a:lnTo>
                    <a:lnTo>
                      <a:pt x="1638300" y="4181476"/>
                    </a:lnTo>
                    <a:lnTo>
                      <a:pt x="1495426" y="4171950"/>
                    </a:lnTo>
                    <a:lnTo>
                      <a:pt x="1228726" y="4600576"/>
                    </a:lnTo>
                    <a:lnTo>
                      <a:pt x="1190626" y="5000624"/>
                    </a:lnTo>
                    <a:lnTo>
                      <a:pt x="1104900" y="4962524"/>
                    </a:lnTo>
                    <a:lnTo>
                      <a:pt x="1019174" y="4972050"/>
                    </a:lnTo>
                    <a:lnTo>
                      <a:pt x="971550" y="4905376"/>
                    </a:lnTo>
                    <a:lnTo>
                      <a:pt x="866774" y="4752976"/>
                    </a:lnTo>
                    <a:lnTo>
                      <a:pt x="809626" y="4619624"/>
                    </a:lnTo>
                    <a:lnTo>
                      <a:pt x="723900" y="4562476"/>
                    </a:lnTo>
                    <a:lnTo>
                      <a:pt x="628650" y="4648200"/>
                    </a:lnTo>
                    <a:lnTo>
                      <a:pt x="495300" y="4657724"/>
                    </a:lnTo>
                    <a:lnTo>
                      <a:pt x="390526" y="4705350"/>
                    </a:lnTo>
                    <a:lnTo>
                      <a:pt x="304800" y="4619624"/>
                    </a:lnTo>
                    <a:lnTo>
                      <a:pt x="304800" y="4572000"/>
                    </a:lnTo>
                    <a:lnTo>
                      <a:pt x="333374" y="4514850"/>
                    </a:lnTo>
                    <a:lnTo>
                      <a:pt x="342900" y="4429124"/>
                    </a:lnTo>
                    <a:lnTo>
                      <a:pt x="390526" y="4238624"/>
                    </a:lnTo>
                    <a:lnTo>
                      <a:pt x="400050" y="4162424"/>
                    </a:lnTo>
                    <a:lnTo>
                      <a:pt x="504826" y="4095750"/>
                    </a:lnTo>
                    <a:lnTo>
                      <a:pt x="390526" y="3933824"/>
                    </a:lnTo>
                    <a:lnTo>
                      <a:pt x="381000" y="3848100"/>
                    </a:lnTo>
                    <a:lnTo>
                      <a:pt x="333374" y="3724276"/>
                    </a:lnTo>
                    <a:lnTo>
                      <a:pt x="361950" y="3600450"/>
                    </a:lnTo>
                    <a:lnTo>
                      <a:pt x="238126" y="3438524"/>
                    </a:lnTo>
                    <a:lnTo>
                      <a:pt x="200026" y="3457576"/>
                    </a:lnTo>
                    <a:lnTo>
                      <a:pt x="85726" y="3438524"/>
                    </a:lnTo>
                    <a:lnTo>
                      <a:pt x="95250" y="3276600"/>
                    </a:lnTo>
                    <a:lnTo>
                      <a:pt x="85726" y="3190876"/>
                    </a:lnTo>
                    <a:lnTo>
                      <a:pt x="0" y="3171824"/>
                    </a:lnTo>
                    <a:lnTo>
                      <a:pt x="0" y="3067050"/>
                    </a:lnTo>
                    <a:lnTo>
                      <a:pt x="19050" y="2943224"/>
                    </a:lnTo>
                    <a:lnTo>
                      <a:pt x="114300" y="2809876"/>
                    </a:lnTo>
                    <a:lnTo>
                      <a:pt x="133350" y="2686050"/>
                    </a:lnTo>
                    <a:lnTo>
                      <a:pt x="142874" y="2600324"/>
                    </a:lnTo>
                    <a:lnTo>
                      <a:pt x="276226" y="2533650"/>
                    </a:lnTo>
                    <a:lnTo>
                      <a:pt x="495300" y="2619376"/>
                    </a:lnTo>
                    <a:lnTo>
                      <a:pt x="609600" y="2628900"/>
                    </a:lnTo>
                    <a:lnTo>
                      <a:pt x="676274" y="2705100"/>
                    </a:lnTo>
                    <a:lnTo>
                      <a:pt x="723900" y="2571750"/>
                    </a:lnTo>
                    <a:lnTo>
                      <a:pt x="914400" y="2590800"/>
                    </a:lnTo>
                    <a:lnTo>
                      <a:pt x="971550" y="2533650"/>
                    </a:lnTo>
                    <a:lnTo>
                      <a:pt x="1000126" y="2562224"/>
                    </a:lnTo>
                    <a:lnTo>
                      <a:pt x="1104900" y="2524124"/>
                    </a:lnTo>
                    <a:lnTo>
                      <a:pt x="1133474" y="2571750"/>
                    </a:lnTo>
                    <a:lnTo>
                      <a:pt x="1247774" y="2552700"/>
                    </a:lnTo>
                    <a:lnTo>
                      <a:pt x="1276350" y="2533650"/>
                    </a:lnTo>
                    <a:lnTo>
                      <a:pt x="1371600" y="2524124"/>
                    </a:lnTo>
                    <a:lnTo>
                      <a:pt x="1438274" y="2476500"/>
                    </a:lnTo>
                    <a:lnTo>
                      <a:pt x="1485900" y="2476500"/>
                    </a:lnTo>
                    <a:lnTo>
                      <a:pt x="1533526" y="2524124"/>
                    </a:lnTo>
                    <a:lnTo>
                      <a:pt x="1571626" y="2514600"/>
                    </a:lnTo>
                    <a:lnTo>
                      <a:pt x="1571626" y="2352676"/>
                    </a:lnTo>
                    <a:lnTo>
                      <a:pt x="1657350" y="2333624"/>
                    </a:lnTo>
                    <a:lnTo>
                      <a:pt x="1657350" y="2181224"/>
                    </a:lnTo>
                    <a:lnTo>
                      <a:pt x="1590674" y="2076450"/>
                    </a:lnTo>
                    <a:lnTo>
                      <a:pt x="1485900" y="2019300"/>
                    </a:lnTo>
                    <a:lnTo>
                      <a:pt x="1533526" y="1971676"/>
                    </a:lnTo>
                    <a:lnTo>
                      <a:pt x="1495426" y="1924050"/>
                    </a:lnTo>
                    <a:lnTo>
                      <a:pt x="1390650" y="1895476"/>
                    </a:lnTo>
                    <a:lnTo>
                      <a:pt x="1438274" y="1847850"/>
                    </a:lnTo>
                    <a:lnTo>
                      <a:pt x="1438274" y="1771650"/>
                    </a:lnTo>
                    <a:lnTo>
                      <a:pt x="1343026" y="1781176"/>
                    </a:lnTo>
                    <a:lnTo>
                      <a:pt x="1381126" y="1543050"/>
                    </a:lnTo>
                    <a:lnTo>
                      <a:pt x="1466850" y="1504950"/>
                    </a:lnTo>
                    <a:lnTo>
                      <a:pt x="1422096" y="1434464"/>
                    </a:lnTo>
                    <a:lnTo>
                      <a:pt x="1436370" y="1432560"/>
                    </a:lnTo>
                    <a:lnTo>
                      <a:pt x="1504950" y="1295400"/>
                    </a:lnTo>
                    <a:lnTo>
                      <a:pt x="1504950" y="1203960"/>
                    </a:lnTo>
                    <a:lnTo>
                      <a:pt x="1482090" y="1135380"/>
                    </a:lnTo>
                    <a:lnTo>
                      <a:pt x="1558290" y="1104900"/>
                    </a:lnTo>
                    <a:lnTo>
                      <a:pt x="1733550" y="830580"/>
                    </a:lnTo>
                    <a:lnTo>
                      <a:pt x="1687830" y="762000"/>
                    </a:lnTo>
                    <a:lnTo>
                      <a:pt x="1626870" y="739140"/>
                    </a:lnTo>
                    <a:lnTo>
                      <a:pt x="1558290" y="632460"/>
                    </a:lnTo>
                    <a:lnTo>
                      <a:pt x="1562906" y="618968"/>
                    </a:lnTo>
                    <a:lnTo>
                      <a:pt x="1550670" y="617220"/>
                    </a:lnTo>
                    <a:lnTo>
                      <a:pt x="1657350" y="632460"/>
                    </a:lnTo>
                    <a:lnTo>
                      <a:pt x="1718310" y="548640"/>
                    </a:lnTo>
                    <a:lnTo>
                      <a:pt x="1695450" y="449580"/>
                    </a:lnTo>
                    <a:lnTo>
                      <a:pt x="1756410" y="441960"/>
                    </a:lnTo>
                    <a:lnTo>
                      <a:pt x="1824990" y="480060"/>
                    </a:lnTo>
                    <a:lnTo>
                      <a:pt x="1893570" y="411480"/>
                    </a:lnTo>
                    <a:lnTo>
                      <a:pt x="2007870" y="434340"/>
                    </a:lnTo>
                    <a:lnTo>
                      <a:pt x="2099310" y="563880"/>
                    </a:lnTo>
                    <a:lnTo>
                      <a:pt x="2068830" y="685800"/>
                    </a:lnTo>
                    <a:lnTo>
                      <a:pt x="2145030" y="685800"/>
                    </a:lnTo>
                    <a:lnTo>
                      <a:pt x="2259330" y="586740"/>
                    </a:lnTo>
                    <a:lnTo>
                      <a:pt x="2343150" y="525780"/>
                    </a:lnTo>
                    <a:lnTo>
                      <a:pt x="2366010" y="365760"/>
                    </a:lnTo>
                    <a:lnTo>
                      <a:pt x="2465070" y="320040"/>
                    </a:lnTo>
                    <a:lnTo>
                      <a:pt x="2503170" y="213360"/>
                    </a:lnTo>
                    <a:lnTo>
                      <a:pt x="2647950" y="53340"/>
                    </a:lnTo>
                    <a:lnTo>
                      <a:pt x="2754630" y="53340"/>
                    </a:lnTo>
                    <a:lnTo>
                      <a:pt x="2830830" y="121920"/>
                    </a:lnTo>
                    <a:lnTo>
                      <a:pt x="2922270" y="30480"/>
                    </a:lnTo>
                    <a:lnTo>
                      <a:pt x="2967990" y="45720"/>
                    </a:lnTo>
                    <a:close/>
                  </a:path>
                </a:pathLst>
              </a:cu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5" name="正方形/長方形 14">
              <a:extLst>
                <a:ext uri="{FF2B5EF4-FFF2-40B4-BE49-F238E27FC236}">
                  <a16:creationId xmlns:a16="http://schemas.microsoft.com/office/drawing/2014/main" id="{8882B2BF-4517-493D-8401-0F2283DA206D}"/>
                </a:ext>
              </a:extLst>
            </p:cNvPr>
            <p:cNvSpPr/>
            <p:nvPr/>
          </p:nvSpPr>
          <p:spPr>
            <a:xfrm>
              <a:off x="32911638" y="27853090"/>
              <a:ext cx="896399" cy="3693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800" b="1" spc="50" dirty="0">
                  <a:ln w="11430">
                    <a:noFill/>
                  </a:ln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岐　阜</a:t>
              </a:r>
            </a:p>
          </p:txBody>
        </p:sp>
      </p:grpSp>
      <p:grpSp>
        <p:nvGrpSpPr>
          <p:cNvPr id="61" name="グループ化 60">
            <a:extLst>
              <a:ext uri="{FF2B5EF4-FFF2-40B4-BE49-F238E27FC236}">
                <a16:creationId xmlns:a16="http://schemas.microsoft.com/office/drawing/2014/main" id="{6DAED6FC-0188-4568-B12B-263FF2226C81}"/>
              </a:ext>
            </a:extLst>
          </p:cNvPr>
          <p:cNvGrpSpPr/>
          <p:nvPr/>
        </p:nvGrpSpPr>
        <p:grpSpPr>
          <a:xfrm>
            <a:off x="4396641" y="5279948"/>
            <a:ext cx="3569946" cy="3143250"/>
            <a:chOff x="32097851" y="29470350"/>
            <a:chExt cx="3569946" cy="3143250"/>
          </a:xfrm>
        </p:grpSpPr>
        <p:grpSp>
          <p:nvGrpSpPr>
            <p:cNvPr id="62" name="グループ化 61">
              <a:extLst>
                <a:ext uri="{FF2B5EF4-FFF2-40B4-BE49-F238E27FC236}">
                  <a16:creationId xmlns:a16="http://schemas.microsoft.com/office/drawing/2014/main" id="{E0BF9DD2-D0D4-49AA-81B4-F606CF1B6E97}"/>
                </a:ext>
              </a:extLst>
            </p:cNvPr>
            <p:cNvGrpSpPr/>
            <p:nvPr/>
          </p:nvGrpSpPr>
          <p:grpSpPr>
            <a:xfrm>
              <a:off x="32097851" y="29470350"/>
              <a:ext cx="3569946" cy="3143250"/>
              <a:chOff x="32097851" y="29470350"/>
              <a:chExt cx="3569946" cy="3143250"/>
            </a:xfrm>
          </p:grpSpPr>
          <p:grpSp>
            <p:nvGrpSpPr>
              <p:cNvPr id="64" name="グループ化 63">
                <a:extLst>
                  <a:ext uri="{FF2B5EF4-FFF2-40B4-BE49-F238E27FC236}">
                    <a16:creationId xmlns:a16="http://schemas.microsoft.com/office/drawing/2014/main" id="{FB2E2C44-92E3-4916-8ED2-B38A6C614A74}"/>
                  </a:ext>
                </a:extLst>
              </p:cNvPr>
              <p:cNvGrpSpPr/>
              <p:nvPr/>
            </p:nvGrpSpPr>
            <p:grpSpPr>
              <a:xfrm>
                <a:off x="32487474" y="30076174"/>
                <a:ext cx="819150" cy="819750"/>
                <a:chOff x="30700662" y="30076174"/>
                <a:chExt cx="819150" cy="819750"/>
              </a:xfrm>
            </p:grpSpPr>
            <p:sp>
              <p:nvSpPr>
                <p:cNvPr id="120" name="フリーフォーム: 図形 119">
                  <a:extLst>
                    <a:ext uri="{FF2B5EF4-FFF2-40B4-BE49-F238E27FC236}">
                      <a16:creationId xmlns:a16="http://schemas.microsoft.com/office/drawing/2014/main" id="{0AE2030C-122D-453F-A9BF-9CC72EBA1888}"/>
                    </a:ext>
                  </a:extLst>
                </p:cNvPr>
                <p:cNvSpPr/>
                <p:nvPr/>
              </p:nvSpPr>
              <p:spPr>
                <a:xfrm>
                  <a:off x="31127700" y="30076174"/>
                  <a:ext cx="392112" cy="263332"/>
                </a:xfrm>
                <a:custGeom>
                  <a:avLst/>
                  <a:gdLst>
                    <a:gd name="connsiteX0" fmla="*/ 352232 w 392112"/>
                    <a:gd name="connsiteY0" fmla="*/ 0 h 263332"/>
                    <a:gd name="connsiteX1" fmla="*/ 392112 w 392112"/>
                    <a:gd name="connsiteY1" fmla="*/ 73626 h 263332"/>
                    <a:gd name="connsiteX2" fmla="*/ 389018 w 392112"/>
                    <a:gd name="connsiteY2" fmla="*/ 77282 h 263332"/>
                    <a:gd name="connsiteX3" fmla="*/ 309562 w 392112"/>
                    <a:gd name="connsiteY3" fmla="*/ 79976 h 263332"/>
                    <a:gd name="connsiteX4" fmla="*/ 258762 w 392112"/>
                    <a:gd name="connsiteY4" fmla="*/ 108550 h 263332"/>
                    <a:gd name="connsiteX5" fmla="*/ 201612 w 392112"/>
                    <a:gd name="connsiteY5" fmla="*/ 172050 h 263332"/>
                    <a:gd name="connsiteX6" fmla="*/ 268286 w 392112"/>
                    <a:gd name="connsiteY6" fmla="*/ 251426 h 263332"/>
                    <a:gd name="connsiteX7" fmla="*/ 273992 w 392112"/>
                    <a:gd name="connsiteY7" fmla="*/ 259272 h 263332"/>
                    <a:gd name="connsiteX8" fmla="*/ 164306 w 392112"/>
                    <a:gd name="connsiteY8" fmla="*/ 225232 h 263332"/>
                    <a:gd name="connsiteX9" fmla="*/ 76200 w 392112"/>
                    <a:gd name="connsiteY9" fmla="*/ 263332 h 263332"/>
                    <a:gd name="connsiteX10" fmla="*/ 0 w 392112"/>
                    <a:gd name="connsiteY10" fmla="*/ 153794 h 263332"/>
                    <a:gd name="connsiteX11" fmla="*/ 9280 w 392112"/>
                    <a:gd name="connsiteY11" fmla="*/ 142968 h 263332"/>
                    <a:gd name="connsiteX12" fmla="*/ 58738 w 392112"/>
                    <a:gd name="connsiteY12" fmla="*/ 168876 h 263332"/>
                    <a:gd name="connsiteX13" fmla="*/ 125412 w 392112"/>
                    <a:gd name="connsiteY13" fmla="*/ 143476 h 263332"/>
                    <a:gd name="connsiteX14" fmla="*/ 169862 w 392112"/>
                    <a:gd name="connsiteY14" fmla="*/ 76802 h 263332"/>
                    <a:gd name="connsiteX15" fmla="*/ 223838 w 392112"/>
                    <a:gd name="connsiteY15" fmla="*/ 22826 h 263332"/>
                    <a:gd name="connsiteX16" fmla="*/ 352232 w 392112"/>
                    <a:gd name="connsiteY16" fmla="*/ 0 h 2633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392112" h="263332">
                      <a:moveTo>
                        <a:pt x="352232" y="0"/>
                      </a:moveTo>
                      <a:lnTo>
                        <a:pt x="392112" y="73626"/>
                      </a:lnTo>
                      <a:lnTo>
                        <a:pt x="389018" y="77282"/>
                      </a:lnTo>
                      <a:lnTo>
                        <a:pt x="309562" y="79976"/>
                      </a:lnTo>
                      <a:lnTo>
                        <a:pt x="258762" y="108550"/>
                      </a:lnTo>
                      <a:lnTo>
                        <a:pt x="201612" y="172050"/>
                      </a:lnTo>
                      <a:lnTo>
                        <a:pt x="268286" y="251426"/>
                      </a:lnTo>
                      <a:lnTo>
                        <a:pt x="273992" y="259272"/>
                      </a:lnTo>
                      <a:lnTo>
                        <a:pt x="164306" y="225232"/>
                      </a:lnTo>
                      <a:lnTo>
                        <a:pt x="76200" y="263332"/>
                      </a:lnTo>
                      <a:lnTo>
                        <a:pt x="0" y="153794"/>
                      </a:lnTo>
                      <a:lnTo>
                        <a:pt x="9280" y="142968"/>
                      </a:lnTo>
                      <a:lnTo>
                        <a:pt x="58738" y="168876"/>
                      </a:lnTo>
                      <a:lnTo>
                        <a:pt x="125412" y="143476"/>
                      </a:lnTo>
                      <a:lnTo>
                        <a:pt x="169862" y="76802"/>
                      </a:lnTo>
                      <a:lnTo>
                        <a:pt x="223838" y="22826"/>
                      </a:lnTo>
                      <a:lnTo>
                        <a:pt x="352232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1" name="フリーフォーム: 図形 120">
                  <a:extLst>
                    <a:ext uri="{FF2B5EF4-FFF2-40B4-BE49-F238E27FC236}">
                      <a16:creationId xmlns:a16="http://schemas.microsoft.com/office/drawing/2014/main" id="{370F0CE8-DA31-447F-B963-39A30C2D0EE5}"/>
                    </a:ext>
                  </a:extLst>
                </p:cNvPr>
                <p:cNvSpPr/>
                <p:nvPr/>
              </p:nvSpPr>
              <p:spPr>
                <a:xfrm>
                  <a:off x="30776230" y="30321844"/>
                  <a:ext cx="220502" cy="177206"/>
                </a:xfrm>
                <a:custGeom>
                  <a:avLst/>
                  <a:gdLst>
                    <a:gd name="connsiteX0" fmla="*/ 123564 w 220502"/>
                    <a:gd name="connsiteY0" fmla="*/ 0 h 177206"/>
                    <a:gd name="connsiteX1" fmla="*/ 153826 w 220502"/>
                    <a:gd name="connsiteY1" fmla="*/ 60524 h 177206"/>
                    <a:gd name="connsiteX2" fmla="*/ 220502 w 220502"/>
                    <a:gd name="connsiteY2" fmla="*/ 62906 h 177206"/>
                    <a:gd name="connsiteX3" fmla="*/ 215738 w 220502"/>
                    <a:gd name="connsiteY3" fmla="*/ 108150 h 177206"/>
                    <a:gd name="connsiteX4" fmla="*/ 77626 w 220502"/>
                    <a:gd name="connsiteY4" fmla="*/ 177206 h 177206"/>
                    <a:gd name="connsiteX5" fmla="*/ 18094 w 220502"/>
                    <a:gd name="connsiteY5" fmla="*/ 170062 h 177206"/>
                    <a:gd name="connsiteX6" fmla="*/ 0 w 220502"/>
                    <a:gd name="connsiteY6" fmla="*/ 129802 h 177206"/>
                    <a:gd name="connsiteX7" fmla="*/ 95882 w 220502"/>
                    <a:gd name="connsiteY7" fmla="*/ 18456 h 177206"/>
                    <a:gd name="connsiteX8" fmla="*/ 123564 w 220502"/>
                    <a:gd name="connsiteY8" fmla="*/ 0 h 1772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20502" h="177206">
                      <a:moveTo>
                        <a:pt x="123564" y="0"/>
                      </a:moveTo>
                      <a:lnTo>
                        <a:pt x="153826" y="60524"/>
                      </a:lnTo>
                      <a:lnTo>
                        <a:pt x="220502" y="62906"/>
                      </a:lnTo>
                      <a:lnTo>
                        <a:pt x="215738" y="108150"/>
                      </a:lnTo>
                      <a:lnTo>
                        <a:pt x="77626" y="177206"/>
                      </a:lnTo>
                      <a:lnTo>
                        <a:pt x="18094" y="170062"/>
                      </a:lnTo>
                      <a:lnTo>
                        <a:pt x="0" y="129802"/>
                      </a:lnTo>
                      <a:lnTo>
                        <a:pt x="95882" y="18456"/>
                      </a:lnTo>
                      <a:lnTo>
                        <a:pt x="123564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2" name="フリーフォーム: 図形 121">
                  <a:extLst>
                    <a:ext uri="{FF2B5EF4-FFF2-40B4-BE49-F238E27FC236}">
                      <a16:creationId xmlns:a16="http://schemas.microsoft.com/office/drawing/2014/main" id="{631D9493-E951-4F8E-9CE9-391121768888}"/>
                    </a:ext>
                  </a:extLst>
                </p:cNvPr>
                <p:cNvSpPr/>
                <p:nvPr/>
              </p:nvSpPr>
              <p:spPr>
                <a:xfrm>
                  <a:off x="31177706" y="30506194"/>
                  <a:ext cx="218280" cy="226218"/>
                </a:xfrm>
                <a:custGeom>
                  <a:avLst/>
                  <a:gdLst>
                    <a:gd name="connsiteX0" fmla="*/ 80962 w 218280"/>
                    <a:gd name="connsiteY0" fmla="*/ 0 h 226218"/>
                    <a:gd name="connsiteX1" fmla="*/ 164306 w 218280"/>
                    <a:gd name="connsiteY1" fmla="*/ 14286 h 226218"/>
                    <a:gd name="connsiteX2" fmla="*/ 184456 w 218280"/>
                    <a:gd name="connsiteY2" fmla="*/ 31918 h 226218"/>
                    <a:gd name="connsiteX3" fmla="*/ 154780 w 218280"/>
                    <a:gd name="connsiteY3" fmla="*/ 56356 h 226218"/>
                    <a:gd name="connsiteX4" fmla="*/ 218280 w 218280"/>
                    <a:gd name="connsiteY4" fmla="*/ 135730 h 226218"/>
                    <a:gd name="connsiteX5" fmla="*/ 203122 w 218280"/>
                    <a:gd name="connsiteY5" fmla="*/ 193334 h 226218"/>
                    <a:gd name="connsiteX6" fmla="*/ 121444 w 218280"/>
                    <a:gd name="connsiteY6" fmla="*/ 226218 h 226218"/>
                    <a:gd name="connsiteX7" fmla="*/ 109538 w 218280"/>
                    <a:gd name="connsiteY7" fmla="*/ 192882 h 226218"/>
                    <a:gd name="connsiteX8" fmla="*/ 0 w 218280"/>
                    <a:gd name="connsiteY8" fmla="*/ 152400 h 226218"/>
                    <a:gd name="connsiteX9" fmla="*/ 40482 w 218280"/>
                    <a:gd name="connsiteY9" fmla="*/ 126206 h 226218"/>
                    <a:gd name="connsiteX10" fmla="*/ 33338 w 218280"/>
                    <a:gd name="connsiteY10" fmla="*/ 54770 h 226218"/>
                    <a:gd name="connsiteX11" fmla="*/ 73818 w 218280"/>
                    <a:gd name="connsiteY11" fmla="*/ 54770 h 226218"/>
                    <a:gd name="connsiteX12" fmla="*/ 80962 w 218280"/>
                    <a:gd name="connsiteY12" fmla="*/ 0 h 2262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18280" h="226218">
                      <a:moveTo>
                        <a:pt x="80962" y="0"/>
                      </a:moveTo>
                      <a:lnTo>
                        <a:pt x="164306" y="14286"/>
                      </a:lnTo>
                      <a:lnTo>
                        <a:pt x="184456" y="31918"/>
                      </a:lnTo>
                      <a:lnTo>
                        <a:pt x="154780" y="56356"/>
                      </a:lnTo>
                      <a:lnTo>
                        <a:pt x="218280" y="135730"/>
                      </a:lnTo>
                      <a:lnTo>
                        <a:pt x="203122" y="193334"/>
                      </a:lnTo>
                      <a:lnTo>
                        <a:pt x="121444" y="226218"/>
                      </a:lnTo>
                      <a:lnTo>
                        <a:pt x="109538" y="192882"/>
                      </a:lnTo>
                      <a:lnTo>
                        <a:pt x="0" y="152400"/>
                      </a:lnTo>
                      <a:lnTo>
                        <a:pt x="40482" y="126206"/>
                      </a:lnTo>
                      <a:lnTo>
                        <a:pt x="33338" y="54770"/>
                      </a:lnTo>
                      <a:lnTo>
                        <a:pt x="73818" y="54770"/>
                      </a:lnTo>
                      <a:lnTo>
                        <a:pt x="80962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3" name="フリーフォーム: 図形 122">
                  <a:extLst>
                    <a:ext uri="{FF2B5EF4-FFF2-40B4-BE49-F238E27FC236}">
                      <a16:creationId xmlns:a16="http://schemas.microsoft.com/office/drawing/2014/main" id="{3895ECF1-FB1B-4664-B913-A7088884E41E}"/>
                    </a:ext>
                  </a:extLst>
                </p:cNvPr>
                <p:cNvSpPr/>
                <p:nvPr/>
              </p:nvSpPr>
              <p:spPr>
                <a:xfrm>
                  <a:off x="30700662" y="30594300"/>
                  <a:ext cx="312738" cy="215452"/>
                </a:xfrm>
                <a:custGeom>
                  <a:avLst/>
                  <a:gdLst>
                    <a:gd name="connsiteX0" fmla="*/ 55562 w 312738"/>
                    <a:gd name="connsiteY0" fmla="*/ 0 h 215452"/>
                    <a:gd name="connsiteX1" fmla="*/ 105570 w 312738"/>
                    <a:gd name="connsiteY1" fmla="*/ 47624 h 215452"/>
                    <a:gd name="connsiteX2" fmla="*/ 141288 w 312738"/>
                    <a:gd name="connsiteY2" fmla="*/ 14288 h 215452"/>
                    <a:gd name="connsiteX3" fmla="*/ 262732 w 312738"/>
                    <a:gd name="connsiteY3" fmla="*/ 21432 h 215452"/>
                    <a:gd name="connsiteX4" fmla="*/ 269876 w 312738"/>
                    <a:gd name="connsiteY4" fmla="*/ 45244 h 215452"/>
                    <a:gd name="connsiteX5" fmla="*/ 300832 w 312738"/>
                    <a:gd name="connsiteY5" fmla="*/ 64294 h 215452"/>
                    <a:gd name="connsiteX6" fmla="*/ 303214 w 312738"/>
                    <a:gd name="connsiteY6" fmla="*/ 104776 h 215452"/>
                    <a:gd name="connsiteX7" fmla="*/ 312738 w 312738"/>
                    <a:gd name="connsiteY7" fmla="*/ 154780 h 215452"/>
                    <a:gd name="connsiteX8" fmla="*/ 302504 w 312738"/>
                    <a:gd name="connsiteY8" fmla="*/ 188894 h 215452"/>
                    <a:gd name="connsiteX9" fmla="*/ 298450 w 312738"/>
                    <a:gd name="connsiteY9" fmla="*/ 187324 h 215452"/>
                    <a:gd name="connsiteX10" fmla="*/ 243850 w 312738"/>
                    <a:gd name="connsiteY10" fmla="*/ 215452 h 215452"/>
                    <a:gd name="connsiteX11" fmla="*/ 255588 w 312738"/>
                    <a:gd name="connsiteY11" fmla="*/ 184150 h 215452"/>
                    <a:gd name="connsiteX12" fmla="*/ 255588 w 312738"/>
                    <a:gd name="connsiteY12" fmla="*/ 127000 h 215452"/>
                    <a:gd name="connsiteX13" fmla="*/ 211136 w 312738"/>
                    <a:gd name="connsiteY13" fmla="*/ 158750 h 215452"/>
                    <a:gd name="connsiteX14" fmla="*/ 146478 w 312738"/>
                    <a:gd name="connsiteY14" fmla="*/ 199898 h 215452"/>
                    <a:gd name="connsiteX15" fmla="*/ 12700 w 312738"/>
                    <a:gd name="connsiteY15" fmla="*/ 82550 h 215452"/>
                    <a:gd name="connsiteX16" fmla="*/ 0 w 312738"/>
                    <a:gd name="connsiteY16" fmla="*/ 44450 h 215452"/>
                    <a:gd name="connsiteX17" fmla="*/ 0 w 312738"/>
                    <a:gd name="connsiteY17" fmla="*/ 654 h 215452"/>
                    <a:gd name="connsiteX18" fmla="*/ 55562 w 312738"/>
                    <a:gd name="connsiteY18" fmla="*/ 0 h 2154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312738" h="215452">
                      <a:moveTo>
                        <a:pt x="55562" y="0"/>
                      </a:moveTo>
                      <a:lnTo>
                        <a:pt x="105570" y="47624"/>
                      </a:lnTo>
                      <a:lnTo>
                        <a:pt x="141288" y="14288"/>
                      </a:lnTo>
                      <a:lnTo>
                        <a:pt x="262732" y="21432"/>
                      </a:lnTo>
                      <a:lnTo>
                        <a:pt x="269876" y="45244"/>
                      </a:lnTo>
                      <a:lnTo>
                        <a:pt x="300832" y="64294"/>
                      </a:lnTo>
                      <a:lnTo>
                        <a:pt x="303214" y="104776"/>
                      </a:lnTo>
                      <a:lnTo>
                        <a:pt x="312738" y="154780"/>
                      </a:lnTo>
                      <a:lnTo>
                        <a:pt x="302504" y="188894"/>
                      </a:lnTo>
                      <a:lnTo>
                        <a:pt x="298450" y="187324"/>
                      </a:lnTo>
                      <a:lnTo>
                        <a:pt x="243850" y="215452"/>
                      </a:lnTo>
                      <a:lnTo>
                        <a:pt x="255588" y="184150"/>
                      </a:lnTo>
                      <a:lnTo>
                        <a:pt x="255588" y="127000"/>
                      </a:lnTo>
                      <a:lnTo>
                        <a:pt x="211136" y="158750"/>
                      </a:lnTo>
                      <a:lnTo>
                        <a:pt x="146478" y="199898"/>
                      </a:lnTo>
                      <a:lnTo>
                        <a:pt x="12700" y="82550"/>
                      </a:lnTo>
                      <a:lnTo>
                        <a:pt x="0" y="44450"/>
                      </a:lnTo>
                      <a:lnTo>
                        <a:pt x="0" y="654"/>
                      </a:lnTo>
                      <a:lnTo>
                        <a:pt x="55562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4" name="フリーフォーム: 図形 123">
                  <a:extLst>
                    <a:ext uri="{FF2B5EF4-FFF2-40B4-BE49-F238E27FC236}">
                      <a16:creationId xmlns:a16="http://schemas.microsoft.com/office/drawing/2014/main" id="{213B6BF6-DB3B-4C70-A1F0-59B048DE5881}"/>
                    </a:ext>
                  </a:extLst>
                </p:cNvPr>
                <p:cNvSpPr/>
                <p:nvPr/>
              </p:nvSpPr>
              <p:spPr>
                <a:xfrm>
                  <a:off x="30894338" y="30160816"/>
                  <a:ext cx="147638" cy="223508"/>
                </a:xfrm>
                <a:custGeom>
                  <a:avLst/>
                  <a:gdLst>
                    <a:gd name="connsiteX0" fmla="*/ 118660 w 147638"/>
                    <a:gd name="connsiteY0" fmla="*/ 0 h 223508"/>
                    <a:gd name="connsiteX1" fmla="*/ 147638 w 147638"/>
                    <a:gd name="connsiteY1" fmla="*/ 38196 h 223508"/>
                    <a:gd name="connsiteX2" fmla="*/ 83342 w 147638"/>
                    <a:gd name="connsiteY2" fmla="*/ 66772 h 223508"/>
                    <a:gd name="connsiteX3" fmla="*/ 114300 w 147638"/>
                    <a:gd name="connsiteY3" fmla="*/ 95348 h 223508"/>
                    <a:gd name="connsiteX4" fmla="*/ 104774 w 147638"/>
                    <a:gd name="connsiteY4" fmla="*/ 133448 h 223508"/>
                    <a:gd name="connsiteX5" fmla="*/ 127720 w 147638"/>
                    <a:gd name="connsiteY5" fmla="*/ 192248 h 223508"/>
                    <a:gd name="connsiteX6" fmla="*/ 90448 w 147638"/>
                    <a:gd name="connsiteY6" fmla="*/ 223508 h 223508"/>
                    <a:gd name="connsiteX7" fmla="*/ 35718 w 147638"/>
                    <a:gd name="connsiteY7" fmla="*/ 221552 h 223508"/>
                    <a:gd name="connsiteX8" fmla="*/ 5456 w 147638"/>
                    <a:gd name="connsiteY8" fmla="*/ 161028 h 223508"/>
                    <a:gd name="connsiteX9" fmla="*/ 44448 w 147638"/>
                    <a:gd name="connsiteY9" fmla="*/ 135034 h 223508"/>
                    <a:gd name="connsiteX10" fmla="*/ 6348 w 147638"/>
                    <a:gd name="connsiteY10" fmla="*/ 106460 h 223508"/>
                    <a:gd name="connsiteX11" fmla="*/ 0 w 147638"/>
                    <a:gd name="connsiteY11" fmla="*/ 17560 h 223508"/>
                    <a:gd name="connsiteX12" fmla="*/ 57148 w 147638"/>
                    <a:gd name="connsiteY12" fmla="*/ 46134 h 223508"/>
                    <a:gd name="connsiteX13" fmla="*/ 118660 w 147638"/>
                    <a:gd name="connsiteY13" fmla="*/ 0 h 2235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47638" h="223508">
                      <a:moveTo>
                        <a:pt x="118660" y="0"/>
                      </a:moveTo>
                      <a:lnTo>
                        <a:pt x="147638" y="38196"/>
                      </a:lnTo>
                      <a:lnTo>
                        <a:pt x="83342" y="66772"/>
                      </a:lnTo>
                      <a:lnTo>
                        <a:pt x="114300" y="95348"/>
                      </a:lnTo>
                      <a:lnTo>
                        <a:pt x="104774" y="133448"/>
                      </a:lnTo>
                      <a:lnTo>
                        <a:pt x="127720" y="192248"/>
                      </a:lnTo>
                      <a:lnTo>
                        <a:pt x="90448" y="223508"/>
                      </a:lnTo>
                      <a:lnTo>
                        <a:pt x="35718" y="221552"/>
                      </a:lnTo>
                      <a:lnTo>
                        <a:pt x="5456" y="161028"/>
                      </a:lnTo>
                      <a:lnTo>
                        <a:pt x="44448" y="135034"/>
                      </a:lnTo>
                      <a:lnTo>
                        <a:pt x="6348" y="106460"/>
                      </a:lnTo>
                      <a:lnTo>
                        <a:pt x="0" y="17560"/>
                      </a:lnTo>
                      <a:lnTo>
                        <a:pt x="57148" y="46134"/>
                      </a:lnTo>
                      <a:lnTo>
                        <a:pt x="11866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5" name="フリーフォーム: 図形 124">
                  <a:extLst>
                    <a:ext uri="{FF2B5EF4-FFF2-40B4-BE49-F238E27FC236}">
                      <a16:creationId xmlns:a16="http://schemas.microsoft.com/office/drawing/2014/main" id="{9F960F31-9323-40F0-9356-B178FD189D83}"/>
                    </a:ext>
                  </a:extLst>
                </p:cNvPr>
                <p:cNvSpPr/>
                <p:nvPr/>
              </p:nvSpPr>
              <p:spPr>
                <a:xfrm>
                  <a:off x="30977680" y="30149800"/>
                  <a:ext cx="175730" cy="203264"/>
                </a:xfrm>
                <a:custGeom>
                  <a:avLst/>
                  <a:gdLst>
                    <a:gd name="connsiteX0" fmla="*/ 50006 w 175730"/>
                    <a:gd name="connsiteY0" fmla="*/ 0 h 203264"/>
                    <a:gd name="connsiteX1" fmla="*/ 129382 w 175730"/>
                    <a:gd name="connsiteY1" fmla="*/ 15876 h 203264"/>
                    <a:gd name="connsiteX2" fmla="*/ 142082 w 175730"/>
                    <a:gd name="connsiteY2" fmla="*/ 60324 h 203264"/>
                    <a:gd name="connsiteX3" fmla="*/ 159300 w 175730"/>
                    <a:gd name="connsiteY3" fmla="*/ 69342 h 203264"/>
                    <a:gd name="connsiteX4" fmla="*/ 150020 w 175730"/>
                    <a:gd name="connsiteY4" fmla="*/ 80168 h 203264"/>
                    <a:gd name="connsiteX5" fmla="*/ 175730 w 175730"/>
                    <a:gd name="connsiteY5" fmla="*/ 117128 h 203264"/>
                    <a:gd name="connsiteX6" fmla="*/ 140496 w 175730"/>
                    <a:gd name="connsiteY6" fmla="*/ 182564 h 203264"/>
                    <a:gd name="connsiteX7" fmla="*/ 69058 w 175730"/>
                    <a:gd name="connsiteY7" fmla="*/ 182564 h 203264"/>
                    <a:gd name="connsiteX8" fmla="*/ 44378 w 175730"/>
                    <a:gd name="connsiteY8" fmla="*/ 203264 h 203264"/>
                    <a:gd name="connsiteX9" fmla="*/ 21432 w 175730"/>
                    <a:gd name="connsiteY9" fmla="*/ 144464 h 203264"/>
                    <a:gd name="connsiteX10" fmla="*/ 30958 w 175730"/>
                    <a:gd name="connsiteY10" fmla="*/ 106364 h 203264"/>
                    <a:gd name="connsiteX11" fmla="*/ 0 w 175730"/>
                    <a:gd name="connsiteY11" fmla="*/ 77788 h 203264"/>
                    <a:gd name="connsiteX12" fmla="*/ 64296 w 175730"/>
                    <a:gd name="connsiteY12" fmla="*/ 49212 h 203264"/>
                    <a:gd name="connsiteX13" fmla="*/ 35318 w 175730"/>
                    <a:gd name="connsiteY13" fmla="*/ 11016 h 203264"/>
                    <a:gd name="connsiteX14" fmla="*/ 50006 w 175730"/>
                    <a:gd name="connsiteY14" fmla="*/ 0 h 2032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75730" h="203264">
                      <a:moveTo>
                        <a:pt x="50006" y="0"/>
                      </a:moveTo>
                      <a:lnTo>
                        <a:pt x="129382" y="15876"/>
                      </a:lnTo>
                      <a:lnTo>
                        <a:pt x="142082" y="60324"/>
                      </a:lnTo>
                      <a:lnTo>
                        <a:pt x="159300" y="69342"/>
                      </a:lnTo>
                      <a:lnTo>
                        <a:pt x="150020" y="80168"/>
                      </a:lnTo>
                      <a:lnTo>
                        <a:pt x="175730" y="117128"/>
                      </a:lnTo>
                      <a:lnTo>
                        <a:pt x="140496" y="182564"/>
                      </a:lnTo>
                      <a:lnTo>
                        <a:pt x="69058" y="182564"/>
                      </a:lnTo>
                      <a:lnTo>
                        <a:pt x="44378" y="203264"/>
                      </a:lnTo>
                      <a:lnTo>
                        <a:pt x="21432" y="144464"/>
                      </a:lnTo>
                      <a:lnTo>
                        <a:pt x="30958" y="106364"/>
                      </a:lnTo>
                      <a:lnTo>
                        <a:pt x="0" y="77788"/>
                      </a:lnTo>
                      <a:lnTo>
                        <a:pt x="64296" y="49212"/>
                      </a:lnTo>
                      <a:lnTo>
                        <a:pt x="35318" y="11016"/>
                      </a:lnTo>
                      <a:lnTo>
                        <a:pt x="50006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6" name="フリーフォーム: 図形 125">
                  <a:extLst>
                    <a:ext uri="{FF2B5EF4-FFF2-40B4-BE49-F238E27FC236}">
                      <a16:creationId xmlns:a16="http://schemas.microsoft.com/office/drawing/2014/main" id="{1FD2F9BD-69AE-443F-A982-614E97D786B8}"/>
                    </a:ext>
                  </a:extLst>
                </p:cNvPr>
                <p:cNvSpPr/>
                <p:nvPr/>
              </p:nvSpPr>
              <p:spPr>
                <a:xfrm>
                  <a:off x="31277720" y="30301406"/>
                  <a:ext cx="143666" cy="236706"/>
                </a:xfrm>
                <a:custGeom>
                  <a:avLst/>
                  <a:gdLst>
                    <a:gd name="connsiteX0" fmla="*/ 14286 w 143666"/>
                    <a:gd name="connsiteY0" fmla="*/ 0 h 236706"/>
                    <a:gd name="connsiteX1" fmla="*/ 123972 w 143666"/>
                    <a:gd name="connsiteY1" fmla="*/ 34040 h 236706"/>
                    <a:gd name="connsiteX2" fmla="*/ 143666 w 143666"/>
                    <a:gd name="connsiteY2" fmla="*/ 61118 h 236706"/>
                    <a:gd name="connsiteX3" fmla="*/ 96042 w 143666"/>
                    <a:gd name="connsiteY3" fmla="*/ 99218 h 236706"/>
                    <a:gd name="connsiteX4" fmla="*/ 108742 w 143666"/>
                    <a:gd name="connsiteY4" fmla="*/ 216694 h 236706"/>
                    <a:gd name="connsiteX5" fmla="*/ 84442 w 143666"/>
                    <a:gd name="connsiteY5" fmla="*/ 236706 h 236706"/>
                    <a:gd name="connsiteX6" fmla="*/ 64292 w 143666"/>
                    <a:gd name="connsiteY6" fmla="*/ 219074 h 236706"/>
                    <a:gd name="connsiteX7" fmla="*/ 9524 w 143666"/>
                    <a:gd name="connsiteY7" fmla="*/ 209686 h 236706"/>
                    <a:gd name="connsiteX8" fmla="*/ 9524 w 143666"/>
                    <a:gd name="connsiteY8" fmla="*/ 166688 h 236706"/>
                    <a:gd name="connsiteX9" fmla="*/ 42860 w 143666"/>
                    <a:gd name="connsiteY9" fmla="*/ 133350 h 236706"/>
                    <a:gd name="connsiteX10" fmla="*/ 0 w 143666"/>
                    <a:gd name="connsiteY10" fmla="*/ 111918 h 236706"/>
                    <a:gd name="connsiteX11" fmla="*/ 0 w 143666"/>
                    <a:gd name="connsiteY11" fmla="*/ 83344 h 236706"/>
                    <a:gd name="connsiteX12" fmla="*/ 26192 w 143666"/>
                    <a:gd name="connsiteY12" fmla="*/ 61914 h 236706"/>
                    <a:gd name="connsiteX13" fmla="*/ 6656 w 143666"/>
                    <a:gd name="connsiteY13" fmla="*/ 3300 h 236706"/>
                    <a:gd name="connsiteX14" fmla="*/ 14286 w 143666"/>
                    <a:gd name="connsiteY14" fmla="*/ 0 h 2367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43666" h="236706">
                      <a:moveTo>
                        <a:pt x="14286" y="0"/>
                      </a:moveTo>
                      <a:lnTo>
                        <a:pt x="123972" y="34040"/>
                      </a:lnTo>
                      <a:lnTo>
                        <a:pt x="143666" y="61118"/>
                      </a:lnTo>
                      <a:lnTo>
                        <a:pt x="96042" y="99218"/>
                      </a:lnTo>
                      <a:lnTo>
                        <a:pt x="108742" y="216694"/>
                      </a:lnTo>
                      <a:lnTo>
                        <a:pt x="84442" y="236706"/>
                      </a:lnTo>
                      <a:lnTo>
                        <a:pt x="64292" y="219074"/>
                      </a:lnTo>
                      <a:lnTo>
                        <a:pt x="9524" y="209686"/>
                      </a:lnTo>
                      <a:lnTo>
                        <a:pt x="9524" y="166688"/>
                      </a:lnTo>
                      <a:lnTo>
                        <a:pt x="42860" y="133350"/>
                      </a:lnTo>
                      <a:lnTo>
                        <a:pt x="0" y="111918"/>
                      </a:lnTo>
                      <a:lnTo>
                        <a:pt x="0" y="83344"/>
                      </a:lnTo>
                      <a:lnTo>
                        <a:pt x="26192" y="61914"/>
                      </a:lnTo>
                      <a:lnTo>
                        <a:pt x="6656" y="3300"/>
                      </a:lnTo>
                      <a:lnTo>
                        <a:pt x="14286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7" name="フリーフォーム: 図形 126">
                  <a:extLst>
                    <a:ext uri="{FF2B5EF4-FFF2-40B4-BE49-F238E27FC236}">
                      <a16:creationId xmlns:a16="http://schemas.microsoft.com/office/drawing/2014/main" id="{C087CDA6-F2AB-439E-9781-68ADEE62D34C}"/>
                    </a:ext>
                  </a:extLst>
                </p:cNvPr>
                <p:cNvSpPr/>
                <p:nvPr/>
              </p:nvSpPr>
              <p:spPr>
                <a:xfrm>
                  <a:off x="31040112" y="30534768"/>
                  <a:ext cx="178076" cy="140496"/>
                </a:xfrm>
                <a:custGeom>
                  <a:avLst/>
                  <a:gdLst>
                    <a:gd name="connsiteX0" fmla="*/ 61394 w 178076"/>
                    <a:gd name="connsiteY0" fmla="*/ 0 h 140496"/>
                    <a:gd name="connsiteX1" fmla="*/ 75682 w 178076"/>
                    <a:gd name="connsiteY1" fmla="*/ 19052 h 140496"/>
                    <a:gd name="connsiteX2" fmla="*/ 128068 w 178076"/>
                    <a:gd name="connsiteY2" fmla="*/ 2382 h 140496"/>
                    <a:gd name="connsiteX3" fmla="*/ 171314 w 178076"/>
                    <a:gd name="connsiteY3" fmla="*/ 30012 h 140496"/>
                    <a:gd name="connsiteX4" fmla="*/ 178076 w 178076"/>
                    <a:gd name="connsiteY4" fmla="*/ 97632 h 140496"/>
                    <a:gd name="connsiteX5" fmla="*/ 162208 w 178076"/>
                    <a:gd name="connsiteY5" fmla="*/ 107900 h 140496"/>
                    <a:gd name="connsiteX6" fmla="*/ 139654 w 178076"/>
                    <a:gd name="connsiteY6" fmla="*/ 122494 h 140496"/>
                    <a:gd name="connsiteX7" fmla="*/ 135212 w 178076"/>
                    <a:gd name="connsiteY7" fmla="*/ 123826 h 140496"/>
                    <a:gd name="connsiteX8" fmla="*/ 132972 w 178076"/>
                    <a:gd name="connsiteY8" fmla="*/ 124946 h 140496"/>
                    <a:gd name="connsiteX9" fmla="*/ 133172 w 178076"/>
                    <a:gd name="connsiteY9" fmla="*/ 123144 h 140496"/>
                    <a:gd name="connsiteX10" fmla="*/ 116164 w 178076"/>
                    <a:gd name="connsiteY10" fmla="*/ 104776 h 140496"/>
                    <a:gd name="connsiteX11" fmla="*/ 61394 w 178076"/>
                    <a:gd name="connsiteY11" fmla="*/ 100012 h 140496"/>
                    <a:gd name="connsiteX12" fmla="*/ 42344 w 178076"/>
                    <a:gd name="connsiteY12" fmla="*/ 140496 h 140496"/>
                    <a:gd name="connsiteX13" fmla="*/ 0 w 178076"/>
                    <a:gd name="connsiteY13" fmla="*/ 98152 h 140496"/>
                    <a:gd name="connsiteX14" fmla="*/ 37582 w 178076"/>
                    <a:gd name="connsiteY14" fmla="*/ 61912 h 140496"/>
                    <a:gd name="connsiteX15" fmla="*/ 22862 w 178076"/>
                    <a:gd name="connsiteY15" fmla="*/ 12844 h 140496"/>
                    <a:gd name="connsiteX16" fmla="*/ 61394 w 178076"/>
                    <a:gd name="connsiteY16" fmla="*/ 0 h 1404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78076" h="140496">
                      <a:moveTo>
                        <a:pt x="61394" y="0"/>
                      </a:moveTo>
                      <a:lnTo>
                        <a:pt x="75682" y="19052"/>
                      </a:lnTo>
                      <a:lnTo>
                        <a:pt x="128068" y="2382"/>
                      </a:lnTo>
                      <a:lnTo>
                        <a:pt x="171314" y="30012"/>
                      </a:lnTo>
                      <a:lnTo>
                        <a:pt x="178076" y="97632"/>
                      </a:lnTo>
                      <a:lnTo>
                        <a:pt x="162208" y="107900"/>
                      </a:lnTo>
                      <a:lnTo>
                        <a:pt x="139654" y="122494"/>
                      </a:lnTo>
                      <a:lnTo>
                        <a:pt x="135212" y="123826"/>
                      </a:lnTo>
                      <a:lnTo>
                        <a:pt x="132972" y="124946"/>
                      </a:lnTo>
                      <a:lnTo>
                        <a:pt x="133172" y="123144"/>
                      </a:lnTo>
                      <a:lnTo>
                        <a:pt x="116164" y="104776"/>
                      </a:lnTo>
                      <a:lnTo>
                        <a:pt x="61394" y="100012"/>
                      </a:lnTo>
                      <a:lnTo>
                        <a:pt x="42344" y="140496"/>
                      </a:lnTo>
                      <a:lnTo>
                        <a:pt x="0" y="98152"/>
                      </a:lnTo>
                      <a:lnTo>
                        <a:pt x="37582" y="61912"/>
                      </a:lnTo>
                      <a:lnTo>
                        <a:pt x="22862" y="12844"/>
                      </a:lnTo>
                      <a:lnTo>
                        <a:pt x="61394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8" name="フリーフォーム: 図形 127">
                  <a:extLst>
                    <a:ext uri="{FF2B5EF4-FFF2-40B4-BE49-F238E27FC236}">
                      <a16:creationId xmlns:a16="http://schemas.microsoft.com/office/drawing/2014/main" id="{AE49F087-CF2E-40E4-A821-FA2B56C9C59E}"/>
                    </a:ext>
                  </a:extLst>
                </p:cNvPr>
                <p:cNvSpPr/>
                <p:nvPr/>
              </p:nvSpPr>
              <p:spPr>
                <a:xfrm>
                  <a:off x="31097538" y="30657262"/>
                  <a:ext cx="283290" cy="238662"/>
                </a:xfrm>
                <a:custGeom>
                  <a:avLst/>
                  <a:gdLst>
                    <a:gd name="connsiteX0" fmla="*/ 82228 w 283290"/>
                    <a:gd name="connsiteY0" fmla="*/ 0 h 238662"/>
                    <a:gd name="connsiteX1" fmla="*/ 80168 w 283290"/>
                    <a:gd name="connsiteY1" fmla="*/ 1332 h 238662"/>
                    <a:gd name="connsiteX2" fmla="*/ 189706 w 283290"/>
                    <a:gd name="connsiteY2" fmla="*/ 41814 h 238662"/>
                    <a:gd name="connsiteX3" fmla="*/ 201612 w 283290"/>
                    <a:gd name="connsiteY3" fmla="*/ 75150 h 238662"/>
                    <a:gd name="connsiteX4" fmla="*/ 283290 w 283290"/>
                    <a:gd name="connsiteY4" fmla="*/ 42266 h 238662"/>
                    <a:gd name="connsiteX5" fmla="*/ 266700 w 283290"/>
                    <a:gd name="connsiteY5" fmla="*/ 105314 h 238662"/>
                    <a:gd name="connsiteX6" fmla="*/ 180974 w 283290"/>
                    <a:gd name="connsiteY6" fmla="*/ 111662 h 238662"/>
                    <a:gd name="connsiteX7" fmla="*/ 139700 w 283290"/>
                    <a:gd name="connsiteY7" fmla="*/ 159288 h 238662"/>
                    <a:gd name="connsiteX8" fmla="*/ 139700 w 283290"/>
                    <a:gd name="connsiteY8" fmla="*/ 213262 h 238662"/>
                    <a:gd name="connsiteX9" fmla="*/ 85724 w 283290"/>
                    <a:gd name="connsiteY9" fmla="*/ 238662 h 238662"/>
                    <a:gd name="connsiteX10" fmla="*/ 47624 w 283290"/>
                    <a:gd name="connsiteY10" fmla="*/ 194214 h 238662"/>
                    <a:gd name="connsiteX11" fmla="*/ 0 w 283290"/>
                    <a:gd name="connsiteY11" fmla="*/ 175162 h 238662"/>
                    <a:gd name="connsiteX12" fmla="*/ 0 w 283290"/>
                    <a:gd name="connsiteY12" fmla="*/ 162572 h 238662"/>
                    <a:gd name="connsiteX13" fmla="*/ 46830 w 283290"/>
                    <a:gd name="connsiteY13" fmla="*/ 144206 h 238662"/>
                    <a:gd name="connsiteX14" fmla="*/ 44450 w 283290"/>
                    <a:gd name="connsiteY14" fmla="*/ 77532 h 238662"/>
                    <a:gd name="connsiteX15" fmla="*/ 68262 w 283290"/>
                    <a:gd name="connsiteY15" fmla="*/ 68006 h 238662"/>
                    <a:gd name="connsiteX16" fmla="*/ 75546 w 283290"/>
                    <a:gd name="connsiteY16" fmla="*/ 2452 h 238662"/>
                    <a:gd name="connsiteX17" fmla="*/ 77786 w 283290"/>
                    <a:gd name="connsiteY17" fmla="*/ 1332 h 238662"/>
                    <a:gd name="connsiteX18" fmla="*/ 82228 w 283290"/>
                    <a:gd name="connsiteY18" fmla="*/ 0 h 2386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283290" h="238662">
                      <a:moveTo>
                        <a:pt x="82228" y="0"/>
                      </a:moveTo>
                      <a:lnTo>
                        <a:pt x="80168" y="1332"/>
                      </a:lnTo>
                      <a:lnTo>
                        <a:pt x="189706" y="41814"/>
                      </a:lnTo>
                      <a:lnTo>
                        <a:pt x="201612" y="75150"/>
                      </a:lnTo>
                      <a:lnTo>
                        <a:pt x="283290" y="42266"/>
                      </a:lnTo>
                      <a:lnTo>
                        <a:pt x="266700" y="105314"/>
                      </a:lnTo>
                      <a:lnTo>
                        <a:pt x="180974" y="111662"/>
                      </a:lnTo>
                      <a:lnTo>
                        <a:pt x="139700" y="159288"/>
                      </a:lnTo>
                      <a:lnTo>
                        <a:pt x="139700" y="213262"/>
                      </a:lnTo>
                      <a:lnTo>
                        <a:pt x="85724" y="238662"/>
                      </a:lnTo>
                      <a:lnTo>
                        <a:pt x="47624" y="194214"/>
                      </a:lnTo>
                      <a:lnTo>
                        <a:pt x="0" y="175162"/>
                      </a:lnTo>
                      <a:lnTo>
                        <a:pt x="0" y="162572"/>
                      </a:lnTo>
                      <a:lnTo>
                        <a:pt x="46830" y="144206"/>
                      </a:lnTo>
                      <a:cubicBezTo>
                        <a:pt x="46038" y="121982"/>
                        <a:pt x="45244" y="99758"/>
                        <a:pt x="44450" y="77532"/>
                      </a:cubicBezTo>
                      <a:lnTo>
                        <a:pt x="68262" y="68006"/>
                      </a:lnTo>
                      <a:lnTo>
                        <a:pt x="75546" y="2452"/>
                      </a:lnTo>
                      <a:lnTo>
                        <a:pt x="77786" y="1332"/>
                      </a:lnTo>
                      <a:lnTo>
                        <a:pt x="82228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9" name="フリーフォーム: 図形 128">
                  <a:extLst>
                    <a:ext uri="{FF2B5EF4-FFF2-40B4-BE49-F238E27FC236}">
                      <a16:creationId xmlns:a16="http://schemas.microsoft.com/office/drawing/2014/main" id="{B23B8287-0D20-4E3A-AA70-C6B299C35ABB}"/>
                    </a:ext>
                  </a:extLst>
                </p:cNvPr>
                <p:cNvSpPr/>
                <p:nvPr/>
              </p:nvSpPr>
              <p:spPr>
                <a:xfrm>
                  <a:off x="30700662" y="30433464"/>
                  <a:ext cx="307976" cy="208460"/>
                </a:xfrm>
                <a:custGeom>
                  <a:avLst/>
                  <a:gdLst>
                    <a:gd name="connsiteX0" fmla="*/ 284368 w 307976"/>
                    <a:gd name="connsiteY0" fmla="*/ 0 h 208460"/>
                    <a:gd name="connsiteX1" fmla="*/ 300832 w 307976"/>
                    <a:gd name="connsiteY1" fmla="*/ 17960 h 208460"/>
                    <a:gd name="connsiteX2" fmla="*/ 307976 w 307976"/>
                    <a:gd name="connsiteY2" fmla="*/ 108448 h 208460"/>
                    <a:gd name="connsiteX3" fmla="*/ 262732 w 307976"/>
                    <a:gd name="connsiteY3" fmla="*/ 110830 h 208460"/>
                    <a:gd name="connsiteX4" fmla="*/ 242806 w 307976"/>
                    <a:gd name="connsiteY4" fmla="*/ 181096 h 208460"/>
                    <a:gd name="connsiteX5" fmla="*/ 141288 w 307976"/>
                    <a:gd name="connsiteY5" fmla="*/ 175124 h 208460"/>
                    <a:gd name="connsiteX6" fmla="*/ 105570 w 307976"/>
                    <a:gd name="connsiteY6" fmla="*/ 208460 h 208460"/>
                    <a:gd name="connsiteX7" fmla="*/ 55562 w 307976"/>
                    <a:gd name="connsiteY7" fmla="*/ 160836 h 208460"/>
                    <a:gd name="connsiteX8" fmla="*/ 0 w 307976"/>
                    <a:gd name="connsiteY8" fmla="*/ 161490 h 208460"/>
                    <a:gd name="connsiteX9" fmla="*/ 0 w 307976"/>
                    <a:gd name="connsiteY9" fmla="*/ 87812 h 208460"/>
                    <a:gd name="connsiteX10" fmla="*/ 25400 w 307976"/>
                    <a:gd name="connsiteY10" fmla="*/ 75112 h 208460"/>
                    <a:gd name="connsiteX11" fmla="*/ 9524 w 307976"/>
                    <a:gd name="connsiteY11" fmla="*/ 17960 h 208460"/>
                    <a:gd name="connsiteX12" fmla="*/ 73024 w 307976"/>
                    <a:gd name="connsiteY12" fmla="*/ 21136 h 208460"/>
                    <a:gd name="connsiteX13" fmla="*/ 75568 w 307976"/>
                    <a:gd name="connsiteY13" fmla="*/ 18182 h 208460"/>
                    <a:gd name="connsiteX14" fmla="*/ 93662 w 307976"/>
                    <a:gd name="connsiteY14" fmla="*/ 58442 h 208460"/>
                    <a:gd name="connsiteX15" fmla="*/ 153194 w 307976"/>
                    <a:gd name="connsiteY15" fmla="*/ 65586 h 208460"/>
                    <a:gd name="connsiteX16" fmla="*/ 284368 w 307976"/>
                    <a:gd name="connsiteY16" fmla="*/ 0 h 2084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307976" h="208460">
                      <a:moveTo>
                        <a:pt x="284368" y="0"/>
                      </a:moveTo>
                      <a:lnTo>
                        <a:pt x="300832" y="17960"/>
                      </a:lnTo>
                      <a:lnTo>
                        <a:pt x="307976" y="108448"/>
                      </a:lnTo>
                      <a:lnTo>
                        <a:pt x="262732" y="110830"/>
                      </a:lnTo>
                      <a:lnTo>
                        <a:pt x="242806" y="181096"/>
                      </a:lnTo>
                      <a:lnTo>
                        <a:pt x="141288" y="175124"/>
                      </a:lnTo>
                      <a:lnTo>
                        <a:pt x="105570" y="208460"/>
                      </a:lnTo>
                      <a:lnTo>
                        <a:pt x="55562" y="160836"/>
                      </a:lnTo>
                      <a:lnTo>
                        <a:pt x="0" y="161490"/>
                      </a:lnTo>
                      <a:lnTo>
                        <a:pt x="0" y="87812"/>
                      </a:lnTo>
                      <a:lnTo>
                        <a:pt x="25400" y="75112"/>
                      </a:lnTo>
                      <a:lnTo>
                        <a:pt x="9524" y="17960"/>
                      </a:lnTo>
                      <a:lnTo>
                        <a:pt x="73024" y="21136"/>
                      </a:lnTo>
                      <a:lnTo>
                        <a:pt x="75568" y="18182"/>
                      </a:lnTo>
                      <a:lnTo>
                        <a:pt x="93662" y="58442"/>
                      </a:lnTo>
                      <a:lnTo>
                        <a:pt x="153194" y="65586"/>
                      </a:lnTo>
                      <a:lnTo>
                        <a:pt x="284368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0" name="フリーフォーム: 図形 129">
                  <a:extLst>
                    <a:ext uri="{FF2B5EF4-FFF2-40B4-BE49-F238E27FC236}">
                      <a16:creationId xmlns:a16="http://schemas.microsoft.com/office/drawing/2014/main" id="{EF8D7AED-7FEC-457F-8EC5-266AA50E4155}"/>
                    </a:ext>
                  </a:extLst>
                </p:cNvPr>
                <p:cNvSpPr/>
                <p:nvPr/>
              </p:nvSpPr>
              <p:spPr>
                <a:xfrm>
                  <a:off x="31035684" y="30266928"/>
                  <a:ext cx="165766" cy="151160"/>
                </a:xfrm>
                <a:custGeom>
                  <a:avLst/>
                  <a:gdLst>
                    <a:gd name="connsiteX0" fmla="*/ 117726 w 165766"/>
                    <a:gd name="connsiteY0" fmla="*/ 0 h 151160"/>
                    <a:gd name="connsiteX1" fmla="*/ 165766 w 165766"/>
                    <a:gd name="connsiteY1" fmla="*/ 69058 h 151160"/>
                    <a:gd name="connsiteX2" fmla="*/ 146784 w 165766"/>
                    <a:gd name="connsiteY2" fmla="*/ 96392 h 151160"/>
                    <a:gd name="connsiteX3" fmla="*/ 108684 w 165766"/>
                    <a:gd name="connsiteY3" fmla="*/ 96392 h 151160"/>
                    <a:gd name="connsiteX4" fmla="*/ 103922 w 165766"/>
                    <a:gd name="connsiteY4" fmla="*/ 134492 h 151160"/>
                    <a:gd name="connsiteX5" fmla="*/ 1528 w 165766"/>
                    <a:gd name="connsiteY5" fmla="*/ 151160 h 151160"/>
                    <a:gd name="connsiteX6" fmla="*/ 0 w 165766"/>
                    <a:gd name="connsiteY6" fmla="*/ 74708 h 151160"/>
                    <a:gd name="connsiteX7" fmla="*/ 11054 w 165766"/>
                    <a:gd name="connsiteY7" fmla="*/ 65436 h 151160"/>
                    <a:gd name="connsiteX8" fmla="*/ 82492 w 165766"/>
                    <a:gd name="connsiteY8" fmla="*/ 65436 h 151160"/>
                    <a:gd name="connsiteX9" fmla="*/ 117726 w 165766"/>
                    <a:gd name="connsiteY9" fmla="*/ 0 h 1511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65766" h="151160">
                      <a:moveTo>
                        <a:pt x="117726" y="0"/>
                      </a:moveTo>
                      <a:lnTo>
                        <a:pt x="165766" y="69058"/>
                      </a:lnTo>
                      <a:lnTo>
                        <a:pt x="146784" y="96392"/>
                      </a:lnTo>
                      <a:lnTo>
                        <a:pt x="108684" y="96392"/>
                      </a:lnTo>
                      <a:lnTo>
                        <a:pt x="103922" y="134492"/>
                      </a:lnTo>
                      <a:lnTo>
                        <a:pt x="1528" y="151160"/>
                      </a:lnTo>
                      <a:lnTo>
                        <a:pt x="0" y="74708"/>
                      </a:lnTo>
                      <a:lnTo>
                        <a:pt x="11054" y="65436"/>
                      </a:lnTo>
                      <a:lnTo>
                        <a:pt x="82492" y="65436"/>
                      </a:lnTo>
                      <a:lnTo>
                        <a:pt x="117726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1" name="フリーフォーム: 図形 130">
                  <a:extLst>
                    <a:ext uri="{FF2B5EF4-FFF2-40B4-BE49-F238E27FC236}">
                      <a16:creationId xmlns:a16="http://schemas.microsoft.com/office/drawing/2014/main" id="{3CAFFD74-74B4-439B-B7AF-C96FEA86135C}"/>
                    </a:ext>
                  </a:extLst>
                </p:cNvPr>
                <p:cNvSpPr/>
                <p:nvPr/>
              </p:nvSpPr>
              <p:spPr>
                <a:xfrm>
                  <a:off x="31077694" y="30304706"/>
                  <a:ext cx="242886" cy="206386"/>
                </a:xfrm>
                <a:custGeom>
                  <a:avLst/>
                  <a:gdLst>
                    <a:gd name="connsiteX0" fmla="*/ 206682 w 242886"/>
                    <a:gd name="connsiteY0" fmla="*/ 0 h 206386"/>
                    <a:gd name="connsiteX1" fmla="*/ 226218 w 242886"/>
                    <a:gd name="connsiteY1" fmla="*/ 58614 h 206386"/>
                    <a:gd name="connsiteX2" fmla="*/ 200026 w 242886"/>
                    <a:gd name="connsiteY2" fmla="*/ 80044 h 206386"/>
                    <a:gd name="connsiteX3" fmla="*/ 200026 w 242886"/>
                    <a:gd name="connsiteY3" fmla="*/ 108618 h 206386"/>
                    <a:gd name="connsiteX4" fmla="*/ 242886 w 242886"/>
                    <a:gd name="connsiteY4" fmla="*/ 130050 h 206386"/>
                    <a:gd name="connsiteX5" fmla="*/ 209550 w 242886"/>
                    <a:gd name="connsiteY5" fmla="*/ 163388 h 206386"/>
                    <a:gd name="connsiteX6" fmla="*/ 209550 w 242886"/>
                    <a:gd name="connsiteY6" fmla="*/ 206386 h 206386"/>
                    <a:gd name="connsiteX7" fmla="*/ 180974 w 242886"/>
                    <a:gd name="connsiteY7" fmla="*/ 201488 h 206386"/>
                    <a:gd name="connsiteX8" fmla="*/ 180964 w 242886"/>
                    <a:gd name="connsiteY8" fmla="*/ 201564 h 206386"/>
                    <a:gd name="connsiteX9" fmla="*/ 154782 w 242886"/>
                    <a:gd name="connsiteY9" fmla="*/ 191962 h 206386"/>
                    <a:gd name="connsiteX10" fmla="*/ 128586 w 242886"/>
                    <a:gd name="connsiteY10" fmla="*/ 146718 h 206386"/>
                    <a:gd name="connsiteX11" fmla="*/ 104774 w 242886"/>
                    <a:gd name="connsiteY11" fmla="*/ 165770 h 206386"/>
                    <a:gd name="connsiteX12" fmla="*/ 69056 w 242886"/>
                    <a:gd name="connsiteY12" fmla="*/ 146718 h 206386"/>
                    <a:gd name="connsiteX13" fmla="*/ 54770 w 242886"/>
                    <a:gd name="connsiteY13" fmla="*/ 170532 h 206386"/>
                    <a:gd name="connsiteX14" fmla="*/ 28574 w 242886"/>
                    <a:gd name="connsiteY14" fmla="*/ 149100 h 206386"/>
                    <a:gd name="connsiteX15" fmla="*/ 0 w 242886"/>
                    <a:gd name="connsiteY15" fmla="*/ 146718 h 206386"/>
                    <a:gd name="connsiteX16" fmla="*/ 50428 w 242886"/>
                    <a:gd name="connsiteY16" fmla="*/ 98584 h 206386"/>
                    <a:gd name="connsiteX17" fmla="*/ 61912 w 242886"/>
                    <a:gd name="connsiteY17" fmla="*/ 96714 h 206386"/>
                    <a:gd name="connsiteX18" fmla="*/ 66674 w 242886"/>
                    <a:gd name="connsiteY18" fmla="*/ 58614 h 206386"/>
                    <a:gd name="connsiteX19" fmla="*/ 104774 w 242886"/>
                    <a:gd name="connsiteY19" fmla="*/ 58614 h 206386"/>
                    <a:gd name="connsiteX20" fmla="*/ 123756 w 242886"/>
                    <a:gd name="connsiteY20" fmla="*/ 31280 h 206386"/>
                    <a:gd name="connsiteX21" fmla="*/ 126206 w 242886"/>
                    <a:gd name="connsiteY21" fmla="*/ 34800 h 206386"/>
                    <a:gd name="connsiteX22" fmla="*/ 206682 w 242886"/>
                    <a:gd name="connsiteY22" fmla="*/ 0 h 2063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242886" h="206386">
                      <a:moveTo>
                        <a:pt x="206682" y="0"/>
                      </a:moveTo>
                      <a:lnTo>
                        <a:pt x="226218" y="58614"/>
                      </a:lnTo>
                      <a:lnTo>
                        <a:pt x="200026" y="80044"/>
                      </a:lnTo>
                      <a:lnTo>
                        <a:pt x="200026" y="108618"/>
                      </a:lnTo>
                      <a:lnTo>
                        <a:pt x="242886" y="130050"/>
                      </a:lnTo>
                      <a:lnTo>
                        <a:pt x="209550" y="163388"/>
                      </a:lnTo>
                      <a:lnTo>
                        <a:pt x="209550" y="206386"/>
                      </a:lnTo>
                      <a:lnTo>
                        <a:pt x="180974" y="201488"/>
                      </a:lnTo>
                      <a:lnTo>
                        <a:pt x="180964" y="201564"/>
                      </a:lnTo>
                      <a:lnTo>
                        <a:pt x="154782" y="191962"/>
                      </a:lnTo>
                      <a:lnTo>
                        <a:pt x="128586" y="146718"/>
                      </a:lnTo>
                      <a:lnTo>
                        <a:pt x="104774" y="165770"/>
                      </a:lnTo>
                      <a:lnTo>
                        <a:pt x="69056" y="146718"/>
                      </a:lnTo>
                      <a:lnTo>
                        <a:pt x="54770" y="170532"/>
                      </a:lnTo>
                      <a:lnTo>
                        <a:pt x="28574" y="149100"/>
                      </a:lnTo>
                      <a:lnTo>
                        <a:pt x="0" y="146718"/>
                      </a:lnTo>
                      <a:lnTo>
                        <a:pt x="50428" y="98584"/>
                      </a:lnTo>
                      <a:lnTo>
                        <a:pt x="61912" y="96714"/>
                      </a:lnTo>
                      <a:lnTo>
                        <a:pt x="66674" y="58614"/>
                      </a:lnTo>
                      <a:lnTo>
                        <a:pt x="104774" y="58614"/>
                      </a:lnTo>
                      <a:lnTo>
                        <a:pt x="123756" y="31280"/>
                      </a:lnTo>
                      <a:lnTo>
                        <a:pt x="126206" y="34800"/>
                      </a:lnTo>
                      <a:lnTo>
                        <a:pt x="206682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2" name="フリーフォーム: 図形 131">
                  <a:extLst>
                    <a:ext uri="{FF2B5EF4-FFF2-40B4-BE49-F238E27FC236}">
                      <a16:creationId xmlns:a16="http://schemas.microsoft.com/office/drawing/2014/main" id="{B7B7F883-3500-476B-B08A-970A28FF8418}"/>
                    </a:ext>
                  </a:extLst>
                </p:cNvPr>
                <p:cNvSpPr/>
                <p:nvPr/>
              </p:nvSpPr>
              <p:spPr>
                <a:xfrm>
                  <a:off x="30984786" y="30341636"/>
                  <a:ext cx="143336" cy="188370"/>
                </a:xfrm>
                <a:custGeom>
                  <a:avLst/>
                  <a:gdLst>
                    <a:gd name="connsiteX0" fmla="*/ 50898 w 143336"/>
                    <a:gd name="connsiteY0" fmla="*/ 0 h 188370"/>
                    <a:gd name="connsiteX1" fmla="*/ 52426 w 143336"/>
                    <a:gd name="connsiteY1" fmla="*/ 76452 h 188370"/>
                    <a:gd name="connsiteX2" fmla="*/ 143336 w 143336"/>
                    <a:gd name="connsiteY2" fmla="*/ 61654 h 188370"/>
                    <a:gd name="connsiteX3" fmla="*/ 92908 w 143336"/>
                    <a:gd name="connsiteY3" fmla="*/ 109788 h 188370"/>
                    <a:gd name="connsiteX4" fmla="*/ 121482 w 143336"/>
                    <a:gd name="connsiteY4" fmla="*/ 112170 h 188370"/>
                    <a:gd name="connsiteX5" fmla="*/ 134064 w 143336"/>
                    <a:gd name="connsiteY5" fmla="*/ 122464 h 188370"/>
                    <a:gd name="connsiteX6" fmla="*/ 33378 w 143336"/>
                    <a:gd name="connsiteY6" fmla="*/ 188370 h 188370"/>
                    <a:gd name="connsiteX7" fmla="*/ 21360 w 143336"/>
                    <a:gd name="connsiteY7" fmla="*/ 168704 h 188370"/>
                    <a:gd name="connsiteX8" fmla="*/ 16708 w 143336"/>
                    <a:gd name="connsiteY8" fmla="*/ 109788 h 188370"/>
                    <a:gd name="connsiteX9" fmla="*/ 244 w 143336"/>
                    <a:gd name="connsiteY9" fmla="*/ 91828 h 188370"/>
                    <a:gd name="connsiteX10" fmla="*/ 7182 w 143336"/>
                    <a:gd name="connsiteY10" fmla="*/ 88358 h 188370"/>
                    <a:gd name="connsiteX11" fmla="*/ 11946 w 143336"/>
                    <a:gd name="connsiteY11" fmla="*/ 43114 h 188370"/>
                    <a:gd name="connsiteX12" fmla="*/ 0 w 143336"/>
                    <a:gd name="connsiteY12" fmla="*/ 42688 h 188370"/>
                    <a:gd name="connsiteX13" fmla="*/ 50898 w 143336"/>
                    <a:gd name="connsiteY13" fmla="*/ 0 h 1883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43336" h="188370">
                      <a:moveTo>
                        <a:pt x="50898" y="0"/>
                      </a:moveTo>
                      <a:lnTo>
                        <a:pt x="52426" y="76452"/>
                      </a:lnTo>
                      <a:lnTo>
                        <a:pt x="143336" y="61654"/>
                      </a:lnTo>
                      <a:lnTo>
                        <a:pt x="92908" y="109788"/>
                      </a:lnTo>
                      <a:lnTo>
                        <a:pt x="121482" y="112170"/>
                      </a:lnTo>
                      <a:lnTo>
                        <a:pt x="134064" y="122464"/>
                      </a:lnTo>
                      <a:lnTo>
                        <a:pt x="33378" y="188370"/>
                      </a:lnTo>
                      <a:lnTo>
                        <a:pt x="21360" y="168704"/>
                      </a:lnTo>
                      <a:lnTo>
                        <a:pt x="16708" y="109788"/>
                      </a:lnTo>
                      <a:lnTo>
                        <a:pt x="244" y="91828"/>
                      </a:lnTo>
                      <a:lnTo>
                        <a:pt x="7182" y="88358"/>
                      </a:lnTo>
                      <a:lnTo>
                        <a:pt x="11946" y="43114"/>
                      </a:lnTo>
                      <a:lnTo>
                        <a:pt x="0" y="42688"/>
                      </a:lnTo>
                      <a:lnTo>
                        <a:pt x="50898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3" name="フリーフォーム: 図形 132">
                  <a:extLst>
                    <a:ext uri="{FF2B5EF4-FFF2-40B4-BE49-F238E27FC236}">
                      <a16:creationId xmlns:a16="http://schemas.microsoft.com/office/drawing/2014/main" id="{94AFD911-9A9E-4CC6-A166-3E6E2525844C}"/>
                    </a:ext>
                  </a:extLst>
                </p:cNvPr>
                <p:cNvSpPr/>
                <p:nvPr/>
              </p:nvSpPr>
              <p:spPr>
                <a:xfrm>
                  <a:off x="30993996" y="30630020"/>
                  <a:ext cx="179288" cy="189814"/>
                </a:xfrm>
                <a:custGeom>
                  <a:avLst/>
                  <a:gdLst>
                    <a:gd name="connsiteX0" fmla="*/ 14642 w 179288"/>
                    <a:gd name="connsiteY0" fmla="*/ 0 h 189814"/>
                    <a:gd name="connsiteX1" fmla="*/ 43216 w 179288"/>
                    <a:gd name="connsiteY1" fmla="*/ 0 h 189814"/>
                    <a:gd name="connsiteX2" fmla="*/ 88460 w 179288"/>
                    <a:gd name="connsiteY2" fmla="*/ 45244 h 189814"/>
                    <a:gd name="connsiteX3" fmla="*/ 107510 w 179288"/>
                    <a:gd name="connsiteY3" fmla="*/ 4760 h 189814"/>
                    <a:gd name="connsiteX4" fmla="*/ 162280 w 179288"/>
                    <a:gd name="connsiteY4" fmla="*/ 9524 h 189814"/>
                    <a:gd name="connsiteX5" fmla="*/ 179288 w 179288"/>
                    <a:gd name="connsiteY5" fmla="*/ 27892 h 189814"/>
                    <a:gd name="connsiteX6" fmla="*/ 171804 w 179288"/>
                    <a:gd name="connsiteY6" fmla="*/ 95248 h 189814"/>
                    <a:gd name="connsiteX7" fmla="*/ 147992 w 179288"/>
                    <a:gd name="connsiteY7" fmla="*/ 104774 h 189814"/>
                    <a:gd name="connsiteX8" fmla="*/ 150372 w 179288"/>
                    <a:gd name="connsiteY8" fmla="*/ 171448 h 189814"/>
                    <a:gd name="connsiteX9" fmla="*/ 103542 w 179288"/>
                    <a:gd name="connsiteY9" fmla="*/ 189814 h 189814"/>
                    <a:gd name="connsiteX10" fmla="*/ 103542 w 179288"/>
                    <a:gd name="connsiteY10" fmla="*/ 189704 h 189814"/>
                    <a:gd name="connsiteX11" fmla="*/ 9170 w 179288"/>
                    <a:gd name="connsiteY11" fmla="*/ 153174 h 189814"/>
                    <a:gd name="connsiteX12" fmla="*/ 19404 w 179288"/>
                    <a:gd name="connsiteY12" fmla="*/ 119060 h 189814"/>
                    <a:gd name="connsiteX13" fmla="*/ 9880 w 179288"/>
                    <a:gd name="connsiteY13" fmla="*/ 69056 h 189814"/>
                    <a:gd name="connsiteX14" fmla="*/ 7498 w 179288"/>
                    <a:gd name="connsiteY14" fmla="*/ 28574 h 189814"/>
                    <a:gd name="connsiteX15" fmla="*/ 0 w 179288"/>
                    <a:gd name="connsiteY15" fmla="*/ 23960 h 189814"/>
                    <a:gd name="connsiteX16" fmla="*/ 14642 w 179288"/>
                    <a:gd name="connsiteY16" fmla="*/ 0 h 1898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79288" h="189814">
                      <a:moveTo>
                        <a:pt x="14642" y="0"/>
                      </a:moveTo>
                      <a:lnTo>
                        <a:pt x="43216" y="0"/>
                      </a:lnTo>
                      <a:lnTo>
                        <a:pt x="88460" y="45244"/>
                      </a:lnTo>
                      <a:lnTo>
                        <a:pt x="107510" y="4760"/>
                      </a:lnTo>
                      <a:lnTo>
                        <a:pt x="162280" y="9524"/>
                      </a:lnTo>
                      <a:lnTo>
                        <a:pt x="179288" y="27892"/>
                      </a:lnTo>
                      <a:lnTo>
                        <a:pt x="171804" y="95248"/>
                      </a:lnTo>
                      <a:lnTo>
                        <a:pt x="147992" y="104774"/>
                      </a:lnTo>
                      <a:cubicBezTo>
                        <a:pt x="148786" y="127000"/>
                        <a:pt x="149580" y="149224"/>
                        <a:pt x="150372" y="171448"/>
                      </a:cubicBezTo>
                      <a:lnTo>
                        <a:pt x="103542" y="189814"/>
                      </a:lnTo>
                      <a:lnTo>
                        <a:pt x="103542" y="189704"/>
                      </a:lnTo>
                      <a:lnTo>
                        <a:pt x="9170" y="153174"/>
                      </a:lnTo>
                      <a:lnTo>
                        <a:pt x="19404" y="119060"/>
                      </a:lnTo>
                      <a:lnTo>
                        <a:pt x="9880" y="69056"/>
                      </a:lnTo>
                      <a:lnTo>
                        <a:pt x="7498" y="28574"/>
                      </a:lnTo>
                      <a:lnTo>
                        <a:pt x="0" y="23960"/>
                      </a:lnTo>
                      <a:lnTo>
                        <a:pt x="14642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4" name="フリーフォーム: 図形 133">
                  <a:extLst>
                    <a:ext uri="{FF2B5EF4-FFF2-40B4-BE49-F238E27FC236}">
                      <a16:creationId xmlns:a16="http://schemas.microsoft.com/office/drawing/2014/main" id="{BF22E477-A722-4AA4-B163-985FC310B4EA}"/>
                    </a:ext>
                  </a:extLst>
                </p:cNvPr>
                <p:cNvSpPr/>
                <p:nvPr/>
              </p:nvSpPr>
              <p:spPr>
                <a:xfrm>
                  <a:off x="30943468" y="30508380"/>
                  <a:ext cx="134226" cy="145600"/>
                </a:xfrm>
                <a:custGeom>
                  <a:avLst/>
                  <a:gdLst>
                    <a:gd name="connsiteX0" fmla="*/ 107736 w 134226"/>
                    <a:gd name="connsiteY0" fmla="*/ 0 h 145600"/>
                    <a:gd name="connsiteX1" fmla="*/ 134226 w 134226"/>
                    <a:gd name="connsiteY1" fmla="*/ 88300 h 145600"/>
                    <a:gd name="connsiteX2" fmla="*/ 96644 w 134226"/>
                    <a:gd name="connsiteY2" fmla="*/ 124540 h 145600"/>
                    <a:gd name="connsiteX3" fmla="*/ 93744 w 134226"/>
                    <a:gd name="connsiteY3" fmla="*/ 121640 h 145600"/>
                    <a:gd name="connsiteX4" fmla="*/ 65170 w 134226"/>
                    <a:gd name="connsiteY4" fmla="*/ 121640 h 145600"/>
                    <a:gd name="connsiteX5" fmla="*/ 50528 w 134226"/>
                    <a:gd name="connsiteY5" fmla="*/ 145600 h 145600"/>
                    <a:gd name="connsiteX6" fmla="*/ 27070 w 134226"/>
                    <a:gd name="connsiteY6" fmla="*/ 131164 h 145600"/>
                    <a:gd name="connsiteX7" fmla="*/ 19926 w 134226"/>
                    <a:gd name="connsiteY7" fmla="*/ 107352 h 145600"/>
                    <a:gd name="connsiteX8" fmla="*/ 0 w 134226"/>
                    <a:gd name="connsiteY8" fmla="*/ 106180 h 145600"/>
                    <a:gd name="connsiteX9" fmla="*/ 19926 w 134226"/>
                    <a:gd name="connsiteY9" fmla="*/ 35914 h 145600"/>
                    <a:gd name="connsiteX10" fmla="*/ 65170 w 134226"/>
                    <a:gd name="connsiteY10" fmla="*/ 33532 h 145600"/>
                    <a:gd name="connsiteX11" fmla="*/ 62678 w 134226"/>
                    <a:gd name="connsiteY11" fmla="*/ 1960 h 145600"/>
                    <a:gd name="connsiteX12" fmla="*/ 74696 w 134226"/>
                    <a:gd name="connsiteY12" fmla="*/ 21626 h 145600"/>
                    <a:gd name="connsiteX13" fmla="*/ 107736 w 134226"/>
                    <a:gd name="connsiteY13" fmla="*/ 0 h 1456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34226" h="145600">
                      <a:moveTo>
                        <a:pt x="107736" y="0"/>
                      </a:moveTo>
                      <a:lnTo>
                        <a:pt x="134226" y="88300"/>
                      </a:lnTo>
                      <a:lnTo>
                        <a:pt x="96644" y="124540"/>
                      </a:lnTo>
                      <a:lnTo>
                        <a:pt x="93744" y="121640"/>
                      </a:lnTo>
                      <a:lnTo>
                        <a:pt x="65170" y="121640"/>
                      </a:lnTo>
                      <a:lnTo>
                        <a:pt x="50528" y="145600"/>
                      </a:lnTo>
                      <a:lnTo>
                        <a:pt x="27070" y="131164"/>
                      </a:lnTo>
                      <a:lnTo>
                        <a:pt x="19926" y="107352"/>
                      </a:lnTo>
                      <a:lnTo>
                        <a:pt x="0" y="106180"/>
                      </a:lnTo>
                      <a:lnTo>
                        <a:pt x="19926" y="35914"/>
                      </a:lnTo>
                      <a:lnTo>
                        <a:pt x="65170" y="33532"/>
                      </a:lnTo>
                      <a:lnTo>
                        <a:pt x="62678" y="1960"/>
                      </a:lnTo>
                      <a:lnTo>
                        <a:pt x="74696" y="21626"/>
                      </a:lnTo>
                      <a:lnTo>
                        <a:pt x="107736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5" name="フリーフォーム: 図形 134">
                  <a:extLst>
                    <a:ext uri="{FF2B5EF4-FFF2-40B4-BE49-F238E27FC236}">
                      <a16:creationId xmlns:a16="http://schemas.microsoft.com/office/drawing/2014/main" id="{CB277C4E-5235-4328-B2DC-2FD216DBA32F}"/>
                    </a:ext>
                  </a:extLst>
                </p:cNvPr>
                <p:cNvSpPr/>
                <p:nvPr/>
              </p:nvSpPr>
              <p:spPr>
                <a:xfrm>
                  <a:off x="31051204" y="30451424"/>
                  <a:ext cx="207454" cy="113356"/>
                </a:xfrm>
                <a:custGeom>
                  <a:avLst/>
                  <a:gdLst>
                    <a:gd name="connsiteX0" fmla="*/ 95546 w 207454"/>
                    <a:gd name="connsiteY0" fmla="*/ 0 h 113356"/>
                    <a:gd name="connsiteX1" fmla="*/ 131264 w 207454"/>
                    <a:gd name="connsiteY1" fmla="*/ 19052 h 113356"/>
                    <a:gd name="connsiteX2" fmla="*/ 155076 w 207454"/>
                    <a:gd name="connsiteY2" fmla="*/ 0 h 113356"/>
                    <a:gd name="connsiteX3" fmla="*/ 181272 w 207454"/>
                    <a:gd name="connsiteY3" fmla="*/ 45244 h 113356"/>
                    <a:gd name="connsiteX4" fmla="*/ 207454 w 207454"/>
                    <a:gd name="connsiteY4" fmla="*/ 54846 h 113356"/>
                    <a:gd name="connsiteX5" fmla="*/ 200320 w 207454"/>
                    <a:gd name="connsiteY5" fmla="*/ 109540 h 113356"/>
                    <a:gd name="connsiteX6" fmla="*/ 159840 w 207454"/>
                    <a:gd name="connsiteY6" fmla="*/ 109540 h 113356"/>
                    <a:gd name="connsiteX7" fmla="*/ 160222 w 207454"/>
                    <a:gd name="connsiteY7" fmla="*/ 113356 h 113356"/>
                    <a:gd name="connsiteX8" fmla="*/ 116976 w 207454"/>
                    <a:gd name="connsiteY8" fmla="*/ 85726 h 113356"/>
                    <a:gd name="connsiteX9" fmla="*/ 64590 w 207454"/>
                    <a:gd name="connsiteY9" fmla="*/ 102396 h 113356"/>
                    <a:gd name="connsiteX10" fmla="*/ 50302 w 207454"/>
                    <a:gd name="connsiteY10" fmla="*/ 83344 h 113356"/>
                    <a:gd name="connsiteX11" fmla="*/ 11770 w 207454"/>
                    <a:gd name="connsiteY11" fmla="*/ 96188 h 113356"/>
                    <a:gd name="connsiteX12" fmla="*/ 0 w 207454"/>
                    <a:gd name="connsiteY12" fmla="*/ 56956 h 113356"/>
                    <a:gd name="connsiteX13" fmla="*/ 67646 w 207454"/>
                    <a:gd name="connsiteY13" fmla="*/ 12676 h 113356"/>
                    <a:gd name="connsiteX14" fmla="*/ 81260 w 207454"/>
                    <a:gd name="connsiteY14" fmla="*/ 23814 h 113356"/>
                    <a:gd name="connsiteX15" fmla="*/ 95546 w 207454"/>
                    <a:gd name="connsiteY15" fmla="*/ 0 h 1133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207454" h="113356">
                      <a:moveTo>
                        <a:pt x="95546" y="0"/>
                      </a:moveTo>
                      <a:lnTo>
                        <a:pt x="131264" y="19052"/>
                      </a:lnTo>
                      <a:lnTo>
                        <a:pt x="155076" y="0"/>
                      </a:lnTo>
                      <a:lnTo>
                        <a:pt x="181272" y="45244"/>
                      </a:lnTo>
                      <a:lnTo>
                        <a:pt x="207454" y="54846"/>
                      </a:lnTo>
                      <a:lnTo>
                        <a:pt x="200320" y="109540"/>
                      </a:lnTo>
                      <a:lnTo>
                        <a:pt x="159840" y="109540"/>
                      </a:lnTo>
                      <a:lnTo>
                        <a:pt x="160222" y="113356"/>
                      </a:lnTo>
                      <a:lnTo>
                        <a:pt x="116976" y="85726"/>
                      </a:lnTo>
                      <a:lnTo>
                        <a:pt x="64590" y="102396"/>
                      </a:lnTo>
                      <a:lnTo>
                        <a:pt x="50302" y="83344"/>
                      </a:lnTo>
                      <a:lnTo>
                        <a:pt x="11770" y="96188"/>
                      </a:lnTo>
                      <a:lnTo>
                        <a:pt x="0" y="56956"/>
                      </a:lnTo>
                      <a:lnTo>
                        <a:pt x="67646" y="12676"/>
                      </a:lnTo>
                      <a:lnTo>
                        <a:pt x="81260" y="23814"/>
                      </a:lnTo>
                      <a:lnTo>
                        <a:pt x="95546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5" name="グループ化 64">
                <a:extLst>
                  <a:ext uri="{FF2B5EF4-FFF2-40B4-BE49-F238E27FC236}">
                    <a16:creationId xmlns:a16="http://schemas.microsoft.com/office/drawing/2014/main" id="{121DE852-D584-40BF-BFBD-0062A5EFE290}"/>
                  </a:ext>
                </a:extLst>
              </p:cNvPr>
              <p:cNvGrpSpPr/>
              <p:nvPr/>
            </p:nvGrpSpPr>
            <p:grpSpPr>
              <a:xfrm>
                <a:off x="32097852" y="29470350"/>
                <a:ext cx="3569944" cy="3143250"/>
                <a:chOff x="32097852" y="29470350"/>
                <a:chExt cx="3569944" cy="3143250"/>
              </a:xfrm>
            </p:grpSpPr>
            <p:sp>
              <p:nvSpPr>
                <p:cNvPr id="67" name="フリーフォーム: 図形 66">
                  <a:extLst>
                    <a:ext uri="{FF2B5EF4-FFF2-40B4-BE49-F238E27FC236}">
                      <a16:creationId xmlns:a16="http://schemas.microsoft.com/office/drawing/2014/main" id="{2AECF313-049A-4DE8-97AC-A6B2036CB6AF}"/>
                    </a:ext>
                  </a:extLst>
                </p:cNvPr>
                <p:cNvSpPr/>
                <p:nvPr/>
              </p:nvSpPr>
              <p:spPr>
                <a:xfrm>
                  <a:off x="33216850" y="29965650"/>
                  <a:ext cx="1654386" cy="1120774"/>
                </a:xfrm>
                <a:custGeom>
                  <a:avLst/>
                  <a:gdLst>
                    <a:gd name="connsiteX0" fmla="*/ 827090 w 1654386"/>
                    <a:gd name="connsiteY0" fmla="*/ 0 h 1120774"/>
                    <a:gd name="connsiteX1" fmla="*/ 969962 w 1654386"/>
                    <a:gd name="connsiteY1" fmla="*/ 123826 h 1120774"/>
                    <a:gd name="connsiteX2" fmla="*/ 1027114 w 1654386"/>
                    <a:gd name="connsiteY2" fmla="*/ 114300 h 1120774"/>
                    <a:gd name="connsiteX3" fmla="*/ 1112838 w 1654386"/>
                    <a:gd name="connsiteY3" fmla="*/ 200026 h 1120774"/>
                    <a:gd name="connsiteX4" fmla="*/ 1208090 w 1654386"/>
                    <a:gd name="connsiteY4" fmla="*/ 209550 h 1120774"/>
                    <a:gd name="connsiteX5" fmla="*/ 1427162 w 1654386"/>
                    <a:gd name="connsiteY5" fmla="*/ 85726 h 1120774"/>
                    <a:gd name="connsiteX6" fmla="*/ 1474786 w 1654386"/>
                    <a:gd name="connsiteY6" fmla="*/ 28574 h 1120774"/>
                    <a:gd name="connsiteX7" fmla="*/ 1598202 w 1654386"/>
                    <a:gd name="connsiteY7" fmla="*/ 42286 h 1120774"/>
                    <a:gd name="connsiteX8" fmla="*/ 1598614 w 1654386"/>
                    <a:gd name="connsiteY8" fmla="*/ 47626 h 1120774"/>
                    <a:gd name="connsiteX9" fmla="*/ 1570038 w 1654386"/>
                    <a:gd name="connsiteY9" fmla="*/ 180974 h 1120774"/>
                    <a:gd name="connsiteX10" fmla="*/ 1654386 w 1654386"/>
                    <a:gd name="connsiteY10" fmla="*/ 340298 h 1120774"/>
                    <a:gd name="connsiteX11" fmla="*/ 1631950 w 1654386"/>
                    <a:gd name="connsiteY11" fmla="*/ 396874 h 1120774"/>
                    <a:gd name="connsiteX12" fmla="*/ 1593850 w 1654386"/>
                    <a:gd name="connsiteY12" fmla="*/ 365126 h 1120774"/>
                    <a:gd name="connsiteX13" fmla="*/ 1533526 w 1654386"/>
                    <a:gd name="connsiteY13" fmla="*/ 358774 h 1120774"/>
                    <a:gd name="connsiteX14" fmla="*/ 1476374 w 1654386"/>
                    <a:gd name="connsiteY14" fmla="*/ 415926 h 1120774"/>
                    <a:gd name="connsiteX15" fmla="*/ 1416050 w 1654386"/>
                    <a:gd name="connsiteY15" fmla="*/ 384174 h 1120774"/>
                    <a:gd name="connsiteX16" fmla="*/ 1406526 w 1654386"/>
                    <a:gd name="connsiteY16" fmla="*/ 355600 h 1120774"/>
                    <a:gd name="connsiteX17" fmla="*/ 1365250 w 1654386"/>
                    <a:gd name="connsiteY17" fmla="*/ 358774 h 1120774"/>
                    <a:gd name="connsiteX18" fmla="*/ 1358902 w 1654386"/>
                    <a:gd name="connsiteY18" fmla="*/ 444500 h 1120774"/>
                    <a:gd name="connsiteX19" fmla="*/ 1311274 w 1654386"/>
                    <a:gd name="connsiteY19" fmla="*/ 485774 h 1120774"/>
                    <a:gd name="connsiteX20" fmla="*/ 1333502 w 1654386"/>
                    <a:gd name="connsiteY20" fmla="*/ 523874 h 1120774"/>
                    <a:gd name="connsiteX21" fmla="*/ 1295398 w 1654386"/>
                    <a:gd name="connsiteY21" fmla="*/ 577850 h 1120774"/>
                    <a:gd name="connsiteX22" fmla="*/ 1238250 w 1654386"/>
                    <a:gd name="connsiteY22" fmla="*/ 571500 h 1120774"/>
                    <a:gd name="connsiteX23" fmla="*/ 1235074 w 1654386"/>
                    <a:gd name="connsiteY23" fmla="*/ 654050 h 1120774"/>
                    <a:gd name="connsiteX24" fmla="*/ 1209674 w 1654386"/>
                    <a:gd name="connsiteY24" fmla="*/ 676274 h 1120774"/>
                    <a:gd name="connsiteX25" fmla="*/ 1269998 w 1654386"/>
                    <a:gd name="connsiteY25" fmla="*/ 784226 h 1120774"/>
                    <a:gd name="connsiteX26" fmla="*/ 1238250 w 1654386"/>
                    <a:gd name="connsiteY26" fmla="*/ 819150 h 1120774"/>
                    <a:gd name="connsiteX27" fmla="*/ 1257302 w 1654386"/>
                    <a:gd name="connsiteY27" fmla="*/ 844550 h 1120774"/>
                    <a:gd name="connsiteX28" fmla="*/ 1187450 w 1654386"/>
                    <a:gd name="connsiteY28" fmla="*/ 882650 h 1120774"/>
                    <a:gd name="connsiteX29" fmla="*/ 1187450 w 1654386"/>
                    <a:gd name="connsiteY29" fmla="*/ 949326 h 1120774"/>
                    <a:gd name="connsiteX30" fmla="*/ 1222374 w 1654386"/>
                    <a:gd name="connsiteY30" fmla="*/ 977900 h 1120774"/>
                    <a:gd name="connsiteX31" fmla="*/ 1187450 w 1654386"/>
                    <a:gd name="connsiteY31" fmla="*/ 1006474 h 1120774"/>
                    <a:gd name="connsiteX32" fmla="*/ 1184274 w 1654386"/>
                    <a:gd name="connsiteY32" fmla="*/ 1060450 h 1120774"/>
                    <a:gd name="connsiteX33" fmla="*/ 1117598 w 1654386"/>
                    <a:gd name="connsiteY33" fmla="*/ 1028700 h 1120774"/>
                    <a:gd name="connsiteX34" fmla="*/ 1063626 w 1654386"/>
                    <a:gd name="connsiteY34" fmla="*/ 1120774 h 1120774"/>
                    <a:gd name="connsiteX35" fmla="*/ 1028702 w 1654386"/>
                    <a:gd name="connsiteY35" fmla="*/ 1092200 h 1120774"/>
                    <a:gd name="connsiteX36" fmla="*/ 1028702 w 1654386"/>
                    <a:gd name="connsiteY36" fmla="*/ 1038226 h 1120774"/>
                    <a:gd name="connsiteX37" fmla="*/ 1009650 w 1654386"/>
                    <a:gd name="connsiteY37" fmla="*/ 1022350 h 1120774"/>
                    <a:gd name="connsiteX38" fmla="*/ 869950 w 1654386"/>
                    <a:gd name="connsiteY38" fmla="*/ 1022350 h 1120774"/>
                    <a:gd name="connsiteX39" fmla="*/ 847726 w 1654386"/>
                    <a:gd name="connsiteY39" fmla="*/ 1000126 h 1120774"/>
                    <a:gd name="connsiteX40" fmla="*/ 679450 w 1654386"/>
                    <a:gd name="connsiteY40" fmla="*/ 993774 h 1120774"/>
                    <a:gd name="connsiteX41" fmla="*/ 625474 w 1654386"/>
                    <a:gd name="connsiteY41" fmla="*/ 936626 h 1120774"/>
                    <a:gd name="connsiteX42" fmla="*/ 542926 w 1654386"/>
                    <a:gd name="connsiteY42" fmla="*/ 927100 h 1120774"/>
                    <a:gd name="connsiteX43" fmla="*/ 501650 w 1654386"/>
                    <a:gd name="connsiteY43" fmla="*/ 968374 h 1120774"/>
                    <a:gd name="connsiteX44" fmla="*/ 454026 w 1654386"/>
                    <a:gd name="connsiteY44" fmla="*/ 936626 h 1120774"/>
                    <a:gd name="connsiteX45" fmla="*/ 409574 w 1654386"/>
                    <a:gd name="connsiteY45" fmla="*/ 971550 h 1120774"/>
                    <a:gd name="connsiteX46" fmla="*/ 304800 w 1654386"/>
                    <a:gd name="connsiteY46" fmla="*/ 1000126 h 1120774"/>
                    <a:gd name="connsiteX47" fmla="*/ 282574 w 1654386"/>
                    <a:gd name="connsiteY47" fmla="*/ 1092200 h 1120774"/>
                    <a:gd name="connsiteX48" fmla="*/ 168274 w 1654386"/>
                    <a:gd name="connsiteY48" fmla="*/ 1044574 h 1120774"/>
                    <a:gd name="connsiteX49" fmla="*/ 127000 w 1654386"/>
                    <a:gd name="connsiteY49" fmla="*/ 1060450 h 1120774"/>
                    <a:gd name="connsiteX50" fmla="*/ 95250 w 1654386"/>
                    <a:gd name="connsiteY50" fmla="*/ 1031874 h 1120774"/>
                    <a:gd name="connsiteX51" fmla="*/ 0 w 1654386"/>
                    <a:gd name="connsiteY51" fmla="*/ 1000126 h 1120774"/>
                    <a:gd name="connsiteX52" fmla="*/ 73026 w 1654386"/>
                    <a:gd name="connsiteY52" fmla="*/ 876300 h 1120774"/>
                    <a:gd name="connsiteX53" fmla="*/ 212726 w 1654386"/>
                    <a:gd name="connsiteY53" fmla="*/ 825500 h 1120774"/>
                    <a:gd name="connsiteX54" fmla="*/ 215900 w 1654386"/>
                    <a:gd name="connsiteY54" fmla="*/ 755650 h 1120774"/>
                    <a:gd name="connsiteX55" fmla="*/ 285750 w 1654386"/>
                    <a:gd name="connsiteY55" fmla="*/ 619126 h 1120774"/>
                    <a:gd name="connsiteX56" fmla="*/ 165100 w 1654386"/>
                    <a:gd name="connsiteY56" fmla="*/ 533400 h 1120774"/>
                    <a:gd name="connsiteX57" fmla="*/ 158750 w 1654386"/>
                    <a:gd name="connsiteY57" fmla="*/ 412750 h 1120774"/>
                    <a:gd name="connsiteX58" fmla="*/ 311150 w 1654386"/>
                    <a:gd name="connsiteY58" fmla="*/ 371474 h 1120774"/>
                    <a:gd name="connsiteX59" fmla="*/ 412750 w 1654386"/>
                    <a:gd name="connsiteY59" fmla="*/ 292100 h 1120774"/>
                    <a:gd name="connsiteX60" fmla="*/ 446774 w 1654386"/>
                    <a:gd name="connsiteY60" fmla="*/ 128364 h 1120774"/>
                    <a:gd name="connsiteX61" fmla="*/ 522290 w 1654386"/>
                    <a:gd name="connsiteY61" fmla="*/ 161926 h 1120774"/>
                    <a:gd name="connsiteX62" fmla="*/ 636586 w 1654386"/>
                    <a:gd name="connsiteY62" fmla="*/ 66674 h 1120774"/>
                    <a:gd name="connsiteX63" fmla="*/ 827090 w 1654386"/>
                    <a:gd name="connsiteY63" fmla="*/ 0 h 11207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</a:cxnLst>
                  <a:rect l="l" t="t" r="r" b="b"/>
                  <a:pathLst>
                    <a:path w="1654386" h="1120774">
                      <a:moveTo>
                        <a:pt x="827090" y="0"/>
                      </a:moveTo>
                      <a:lnTo>
                        <a:pt x="969962" y="123826"/>
                      </a:lnTo>
                      <a:lnTo>
                        <a:pt x="1027114" y="114300"/>
                      </a:lnTo>
                      <a:lnTo>
                        <a:pt x="1112838" y="200026"/>
                      </a:lnTo>
                      <a:lnTo>
                        <a:pt x="1208090" y="209550"/>
                      </a:lnTo>
                      <a:lnTo>
                        <a:pt x="1427162" y="85726"/>
                      </a:lnTo>
                      <a:lnTo>
                        <a:pt x="1474786" y="28574"/>
                      </a:lnTo>
                      <a:lnTo>
                        <a:pt x="1598202" y="42286"/>
                      </a:lnTo>
                      <a:cubicBezTo>
                        <a:pt x="1598338" y="44066"/>
                        <a:pt x="1598478" y="45846"/>
                        <a:pt x="1598614" y="47626"/>
                      </a:cubicBezTo>
                      <a:lnTo>
                        <a:pt x="1570038" y="180974"/>
                      </a:lnTo>
                      <a:lnTo>
                        <a:pt x="1654386" y="340298"/>
                      </a:lnTo>
                      <a:lnTo>
                        <a:pt x="1631950" y="396874"/>
                      </a:lnTo>
                      <a:lnTo>
                        <a:pt x="1593850" y="365126"/>
                      </a:lnTo>
                      <a:lnTo>
                        <a:pt x="1533526" y="358774"/>
                      </a:lnTo>
                      <a:lnTo>
                        <a:pt x="1476374" y="415926"/>
                      </a:lnTo>
                      <a:lnTo>
                        <a:pt x="1416050" y="384174"/>
                      </a:lnTo>
                      <a:lnTo>
                        <a:pt x="1406526" y="355600"/>
                      </a:lnTo>
                      <a:lnTo>
                        <a:pt x="1365250" y="358774"/>
                      </a:lnTo>
                      <a:lnTo>
                        <a:pt x="1358902" y="444500"/>
                      </a:lnTo>
                      <a:lnTo>
                        <a:pt x="1311274" y="485774"/>
                      </a:lnTo>
                      <a:lnTo>
                        <a:pt x="1333502" y="523874"/>
                      </a:lnTo>
                      <a:lnTo>
                        <a:pt x="1295398" y="577850"/>
                      </a:lnTo>
                      <a:lnTo>
                        <a:pt x="1238250" y="571500"/>
                      </a:lnTo>
                      <a:lnTo>
                        <a:pt x="1235074" y="654050"/>
                      </a:lnTo>
                      <a:lnTo>
                        <a:pt x="1209674" y="676274"/>
                      </a:lnTo>
                      <a:lnTo>
                        <a:pt x="1269998" y="784226"/>
                      </a:lnTo>
                      <a:lnTo>
                        <a:pt x="1238250" y="819150"/>
                      </a:lnTo>
                      <a:lnTo>
                        <a:pt x="1257302" y="844550"/>
                      </a:lnTo>
                      <a:lnTo>
                        <a:pt x="1187450" y="882650"/>
                      </a:lnTo>
                      <a:lnTo>
                        <a:pt x="1187450" y="949326"/>
                      </a:lnTo>
                      <a:lnTo>
                        <a:pt x="1222374" y="977900"/>
                      </a:lnTo>
                      <a:lnTo>
                        <a:pt x="1187450" y="1006474"/>
                      </a:lnTo>
                      <a:lnTo>
                        <a:pt x="1184274" y="1060450"/>
                      </a:lnTo>
                      <a:lnTo>
                        <a:pt x="1117598" y="1028700"/>
                      </a:lnTo>
                      <a:lnTo>
                        <a:pt x="1063626" y="1120774"/>
                      </a:lnTo>
                      <a:lnTo>
                        <a:pt x="1028702" y="1092200"/>
                      </a:lnTo>
                      <a:lnTo>
                        <a:pt x="1028702" y="1038226"/>
                      </a:lnTo>
                      <a:lnTo>
                        <a:pt x="1009650" y="1022350"/>
                      </a:lnTo>
                      <a:lnTo>
                        <a:pt x="869950" y="1022350"/>
                      </a:lnTo>
                      <a:lnTo>
                        <a:pt x="847726" y="1000126"/>
                      </a:lnTo>
                      <a:lnTo>
                        <a:pt x="679450" y="993774"/>
                      </a:lnTo>
                      <a:lnTo>
                        <a:pt x="625474" y="936626"/>
                      </a:lnTo>
                      <a:lnTo>
                        <a:pt x="542926" y="927100"/>
                      </a:lnTo>
                      <a:lnTo>
                        <a:pt x="501650" y="968374"/>
                      </a:lnTo>
                      <a:lnTo>
                        <a:pt x="454026" y="936626"/>
                      </a:lnTo>
                      <a:lnTo>
                        <a:pt x="409574" y="971550"/>
                      </a:lnTo>
                      <a:lnTo>
                        <a:pt x="304800" y="1000126"/>
                      </a:lnTo>
                      <a:lnTo>
                        <a:pt x="282574" y="1092200"/>
                      </a:lnTo>
                      <a:lnTo>
                        <a:pt x="168274" y="1044574"/>
                      </a:lnTo>
                      <a:lnTo>
                        <a:pt x="127000" y="1060450"/>
                      </a:lnTo>
                      <a:lnTo>
                        <a:pt x="95250" y="1031874"/>
                      </a:lnTo>
                      <a:lnTo>
                        <a:pt x="0" y="1000126"/>
                      </a:lnTo>
                      <a:lnTo>
                        <a:pt x="73026" y="876300"/>
                      </a:lnTo>
                      <a:lnTo>
                        <a:pt x="212726" y="825500"/>
                      </a:lnTo>
                      <a:lnTo>
                        <a:pt x="215900" y="755650"/>
                      </a:lnTo>
                      <a:lnTo>
                        <a:pt x="285750" y="619126"/>
                      </a:lnTo>
                      <a:lnTo>
                        <a:pt x="165100" y="533400"/>
                      </a:lnTo>
                      <a:lnTo>
                        <a:pt x="158750" y="412750"/>
                      </a:lnTo>
                      <a:lnTo>
                        <a:pt x="311150" y="371474"/>
                      </a:lnTo>
                      <a:lnTo>
                        <a:pt x="412750" y="292100"/>
                      </a:lnTo>
                      <a:lnTo>
                        <a:pt x="446774" y="128364"/>
                      </a:lnTo>
                      <a:lnTo>
                        <a:pt x="522290" y="161926"/>
                      </a:lnTo>
                      <a:lnTo>
                        <a:pt x="636586" y="66674"/>
                      </a:lnTo>
                      <a:lnTo>
                        <a:pt x="82709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" name="フリーフォーム: 図形 67">
                  <a:extLst>
                    <a:ext uri="{FF2B5EF4-FFF2-40B4-BE49-F238E27FC236}">
                      <a16:creationId xmlns:a16="http://schemas.microsoft.com/office/drawing/2014/main" id="{EAE0C9D1-28B6-4859-8EC6-832D3F746168}"/>
                    </a:ext>
                  </a:extLst>
                </p:cNvPr>
                <p:cNvSpPr/>
                <p:nvPr/>
              </p:nvSpPr>
              <p:spPr>
                <a:xfrm>
                  <a:off x="35098520" y="30165676"/>
                  <a:ext cx="569276" cy="499086"/>
                </a:xfrm>
                <a:custGeom>
                  <a:avLst/>
                  <a:gdLst>
                    <a:gd name="connsiteX0" fmla="*/ 202716 w 569276"/>
                    <a:gd name="connsiteY0" fmla="*/ 0 h 499086"/>
                    <a:gd name="connsiteX1" fmla="*/ 240820 w 569276"/>
                    <a:gd name="connsiteY1" fmla="*/ 57148 h 499086"/>
                    <a:gd name="connsiteX2" fmla="*/ 336068 w 569276"/>
                    <a:gd name="connsiteY2" fmla="*/ 66674 h 499086"/>
                    <a:gd name="connsiteX3" fmla="*/ 393220 w 569276"/>
                    <a:gd name="connsiteY3" fmla="*/ 114300 h 499086"/>
                    <a:gd name="connsiteX4" fmla="*/ 564668 w 569276"/>
                    <a:gd name="connsiteY4" fmla="*/ 57148 h 499086"/>
                    <a:gd name="connsiteX5" fmla="*/ 569276 w 569276"/>
                    <a:gd name="connsiteY5" fmla="*/ 57148 h 499086"/>
                    <a:gd name="connsiteX6" fmla="*/ 501168 w 569276"/>
                    <a:gd name="connsiteY6" fmla="*/ 180974 h 499086"/>
                    <a:gd name="connsiteX7" fmla="*/ 526568 w 569276"/>
                    <a:gd name="connsiteY7" fmla="*/ 238124 h 499086"/>
                    <a:gd name="connsiteX8" fmla="*/ 526568 w 569276"/>
                    <a:gd name="connsiteY8" fmla="*/ 301624 h 499086"/>
                    <a:gd name="connsiteX9" fmla="*/ 482116 w 569276"/>
                    <a:gd name="connsiteY9" fmla="*/ 352424 h 499086"/>
                    <a:gd name="connsiteX10" fmla="*/ 450368 w 569276"/>
                    <a:gd name="connsiteY10" fmla="*/ 492124 h 499086"/>
                    <a:gd name="connsiteX11" fmla="*/ 412268 w 569276"/>
                    <a:gd name="connsiteY11" fmla="*/ 498474 h 499086"/>
                    <a:gd name="connsiteX12" fmla="*/ 412044 w 569276"/>
                    <a:gd name="connsiteY12" fmla="*/ 499086 h 499086"/>
                    <a:gd name="connsiteX13" fmla="*/ 277328 w 569276"/>
                    <a:gd name="connsiteY13" fmla="*/ 419100 h 499086"/>
                    <a:gd name="connsiteX14" fmla="*/ 201128 w 569276"/>
                    <a:gd name="connsiteY14" fmla="*/ 387348 h 499086"/>
                    <a:gd name="connsiteX15" fmla="*/ 134456 w 569276"/>
                    <a:gd name="connsiteY15" fmla="*/ 428624 h 499086"/>
                    <a:gd name="connsiteX16" fmla="*/ 90004 w 569276"/>
                    <a:gd name="connsiteY16" fmla="*/ 396874 h 499086"/>
                    <a:gd name="connsiteX17" fmla="*/ 13804 w 569276"/>
                    <a:gd name="connsiteY17" fmla="*/ 387348 h 499086"/>
                    <a:gd name="connsiteX18" fmla="*/ 4280 w 569276"/>
                    <a:gd name="connsiteY18" fmla="*/ 342900 h 499086"/>
                    <a:gd name="connsiteX19" fmla="*/ 64604 w 569276"/>
                    <a:gd name="connsiteY19" fmla="*/ 342900 h 499086"/>
                    <a:gd name="connsiteX20" fmla="*/ 64604 w 569276"/>
                    <a:gd name="connsiteY20" fmla="*/ 288924 h 499086"/>
                    <a:gd name="connsiteX21" fmla="*/ 45556 w 569276"/>
                    <a:gd name="connsiteY21" fmla="*/ 254000 h 499086"/>
                    <a:gd name="connsiteX22" fmla="*/ 48728 w 569276"/>
                    <a:gd name="connsiteY22" fmla="*/ 190500 h 499086"/>
                    <a:gd name="connsiteX23" fmla="*/ 23328 w 569276"/>
                    <a:gd name="connsiteY23" fmla="*/ 168274 h 499086"/>
                    <a:gd name="connsiteX24" fmla="*/ 23328 w 569276"/>
                    <a:gd name="connsiteY24" fmla="*/ 127000 h 499086"/>
                    <a:gd name="connsiteX25" fmla="*/ 0 w 569276"/>
                    <a:gd name="connsiteY25" fmla="*/ 85724 h 499086"/>
                    <a:gd name="connsiteX26" fmla="*/ 2692 w 569276"/>
                    <a:gd name="connsiteY26" fmla="*/ 85724 h 499086"/>
                    <a:gd name="connsiteX27" fmla="*/ 40792 w 569276"/>
                    <a:gd name="connsiteY27" fmla="*/ 19048 h 499086"/>
                    <a:gd name="connsiteX28" fmla="*/ 202716 w 569276"/>
                    <a:gd name="connsiteY28" fmla="*/ 0 h 4990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569276" h="499086">
                      <a:moveTo>
                        <a:pt x="202716" y="0"/>
                      </a:moveTo>
                      <a:lnTo>
                        <a:pt x="240820" y="57148"/>
                      </a:lnTo>
                      <a:lnTo>
                        <a:pt x="336068" y="66674"/>
                      </a:lnTo>
                      <a:lnTo>
                        <a:pt x="393220" y="114300"/>
                      </a:lnTo>
                      <a:lnTo>
                        <a:pt x="564668" y="57148"/>
                      </a:lnTo>
                      <a:lnTo>
                        <a:pt x="569276" y="57148"/>
                      </a:lnTo>
                      <a:lnTo>
                        <a:pt x="501168" y="180974"/>
                      </a:lnTo>
                      <a:lnTo>
                        <a:pt x="526568" y="238124"/>
                      </a:lnTo>
                      <a:lnTo>
                        <a:pt x="526568" y="301624"/>
                      </a:lnTo>
                      <a:lnTo>
                        <a:pt x="482116" y="352424"/>
                      </a:lnTo>
                      <a:lnTo>
                        <a:pt x="450368" y="492124"/>
                      </a:lnTo>
                      <a:lnTo>
                        <a:pt x="412268" y="498474"/>
                      </a:lnTo>
                      <a:lnTo>
                        <a:pt x="412044" y="499086"/>
                      </a:lnTo>
                      <a:lnTo>
                        <a:pt x="277328" y="419100"/>
                      </a:lnTo>
                      <a:lnTo>
                        <a:pt x="201128" y="387348"/>
                      </a:lnTo>
                      <a:lnTo>
                        <a:pt x="134456" y="428624"/>
                      </a:lnTo>
                      <a:lnTo>
                        <a:pt x="90004" y="396874"/>
                      </a:lnTo>
                      <a:lnTo>
                        <a:pt x="13804" y="387348"/>
                      </a:lnTo>
                      <a:lnTo>
                        <a:pt x="4280" y="342900"/>
                      </a:lnTo>
                      <a:lnTo>
                        <a:pt x="64604" y="342900"/>
                      </a:lnTo>
                      <a:lnTo>
                        <a:pt x="64604" y="288924"/>
                      </a:lnTo>
                      <a:lnTo>
                        <a:pt x="45556" y="254000"/>
                      </a:lnTo>
                      <a:lnTo>
                        <a:pt x="48728" y="190500"/>
                      </a:lnTo>
                      <a:lnTo>
                        <a:pt x="23328" y="168274"/>
                      </a:lnTo>
                      <a:lnTo>
                        <a:pt x="23328" y="127000"/>
                      </a:lnTo>
                      <a:lnTo>
                        <a:pt x="0" y="85724"/>
                      </a:lnTo>
                      <a:lnTo>
                        <a:pt x="2692" y="85724"/>
                      </a:lnTo>
                      <a:lnTo>
                        <a:pt x="40792" y="19048"/>
                      </a:lnTo>
                      <a:lnTo>
                        <a:pt x="202716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" name="フリーフォーム: 図形 68">
                  <a:extLst>
                    <a:ext uri="{FF2B5EF4-FFF2-40B4-BE49-F238E27FC236}">
                      <a16:creationId xmlns:a16="http://schemas.microsoft.com/office/drawing/2014/main" id="{0269E6F8-B304-4889-BC41-C7EA9A60815B}"/>
                    </a:ext>
                  </a:extLst>
                </p:cNvPr>
                <p:cNvSpPr/>
                <p:nvPr/>
              </p:nvSpPr>
              <p:spPr>
                <a:xfrm>
                  <a:off x="32676834" y="31924624"/>
                  <a:ext cx="357454" cy="257176"/>
                </a:xfrm>
                <a:custGeom>
                  <a:avLst/>
                  <a:gdLst>
                    <a:gd name="connsiteX0" fmla="*/ 54242 w 357454"/>
                    <a:gd name="connsiteY0" fmla="*/ 0 h 257176"/>
                    <a:gd name="connsiteX1" fmla="*/ 111390 w 357454"/>
                    <a:gd name="connsiteY1" fmla="*/ 12700 h 257176"/>
                    <a:gd name="connsiteX2" fmla="*/ 124090 w 357454"/>
                    <a:gd name="connsiteY2" fmla="*/ 73026 h 257176"/>
                    <a:gd name="connsiteX3" fmla="*/ 187590 w 357454"/>
                    <a:gd name="connsiteY3" fmla="*/ 127000 h 257176"/>
                    <a:gd name="connsiteX4" fmla="*/ 243152 w 357454"/>
                    <a:gd name="connsiteY4" fmla="*/ 68264 h 257176"/>
                    <a:gd name="connsiteX5" fmla="*/ 351102 w 357454"/>
                    <a:gd name="connsiteY5" fmla="*/ 149226 h 257176"/>
                    <a:gd name="connsiteX6" fmla="*/ 357454 w 357454"/>
                    <a:gd name="connsiteY6" fmla="*/ 257176 h 257176"/>
                    <a:gd name="connsiteX7" fmla="*/ 179654 w 357454"/>
                    <a:gd name="connsiteY7" fmla="*/ 193676 h 257176"/>
                    <a:gd name="connsiteX8" fmla="*/ 103454 w 357454"/>
                    <a:gd name="connsiteY8" fmla="*/ 168276 h 257176"/>
                    <a:gd name="connsiteX9" fmla="*/ 0 w 357454"/>
                    <a:gd name="connsiteY9" fmla="*/ 73100 h 257176"/>
                    <a:gd name="connsiteX10" fmla="*/ 25666 w 357454"/>
                    <a:gd name="connsiteY10" fmla="*/ 38100 h 257176"/>
                    <a:gd name="connsiteX11" fmla="*/ 54242 w 357454"/>
                    <a:gd name="connsiteY11" fmla="*/ 0 h 2571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357454" h="257176">
                      <a:moveTo>
                        <a:pt x="54242" y="0"/>
                      </a:moveTo>
                      <a:lnTo>
                        <a:pt x="111390" y="12700"/>
                      </a:lnTo>
                      <a:lnTo>
                        <a:pt x="124090" y="73026"/>
                      </a:lnTo>
                      <a:lnTo>
                        <a:pt x="187590" y="127000"/>
                      </a:lnTo>
                      <a:lnTo>
                        <a:pt x="243152" y="68264"/>
                      </a:lnTo>
                      <a:lnTo>
                        <a:pt x="351102" y="149226"/>
                      </a:lnTo>
                      <a:lnTo>
                        <a:pt x="357454" y="257176"/>
                      </a:lnTo>
                      <a:lnTo>
                        <a:pt x="179654" y="193676"/>
                      </a:lnTo>
                      <a:lnTo>
                        <a:pt x="103454" y="168276"/>
                      </a:lnTo>
                      <a:lnTo>
                        <a:pt x="0" y="73100"/>
                      </a:lnTo>
                      <a:lnTo>
                        <a:pt x="25666" y="38100"/>
                      </a:lnTo>
                      <a:lnTo>
                        <a:pt x="54242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" name="フリーフォーム: 図形 69">
                  <a:extLst>
                    <a:ext uri="{FF2B5EF4-FFF2-40B4-BE49-F238E27FC236}">
                      <a16:creationId xmlns:a16="http://schemas.microsoft.com/office/drawing/2014/main" id="{8B9892EA-4A0B-4E2D-9C4F-0ED923CC7464}"/>
                    </a:ext>
                  </a:extLst>
                </p:cNvPr>
                <p:cNvSpPr/>
                <p:nvPr/>
              </p:nvSpPr>
              <p:spPr>
                <a:xfrm>
                  <a:off x="33129536" y="32054800"/>
                  <a:ext cx="1049012" cy="558800"/>
                </a:xfrm>
                <a:custGeom>
                  <a:avLst/>
                  <a:gdLst>
                    <a:gd name="connsiteX0" fmla="*/ 781052 w 1049012"/>
                    <a:gd name="connsiteY0" fmla="*/ 0 h 558800"/>
                    <a:gd name="connsiteX1" fmla="*/ 895348 w 1049012"/>
                    <a:gd name="connsiteY1" fmla="*/ 31750 h 558800"/>
                    <a:gd name="connsiteX2" fmla="*/ 921792 w 1049012"/>
                    <a:gd name="connsiteY2" fmla="*/ 111074 h 558800"/>
                    <a:gd name="connsiteX3" fmla="*/ 928688 w 1049012"/>
                    <a:gd name="connsiteY3" fmla="*/ 231776 h 558800"/>
                    <a:gd name="connsiteX4" fmla="*/ 982664 w 1049012"/>
                    <a:gd name="connsiteY4" fmla="*/ 244476 h 558800"/>
                    <a:gd name="connsiteX5" fmla="*/ 982664 w 1049012"/>
                    <a:gd name="connsiteY5" fmla="*/ 273050 h 558800"/>
                    <a:gd name="connsiteX6" fmla="*/ 1049012 w 1049012"/>
                    <a:gd name="connsiteY6" fmla="*/ 301718 h 558800"/>
                    <a:gd name="connsiteX7" fmla="*/ 882652 w 1049012"/>
                    <a:gd name="connsiteY7" fmla="*/ 349250 h 558800"/>
                    <a:gd name="connsiteX8" fmla="*/ 444500 w 1049012"/>
                    <a:gd name="connsiteY8" fmla="*/ 533400 h 558800"/>
                    <a:gd name="connsiteX9" fmla="*/ 260352 w 1049012"/>
                    <a:gd name="connsiteY9" fmla="*/ 527050 h 558800"/>
                    <a:gd name="connsiteX10" fmla="*/ 203200 w 1049012"/>
                    <a:gd name="connsiteY10" fmla="*/ 508000 h 558800"/>
                    <a:gd name="connsiteX11" fmla="*/ 44452 w 1049012"/>
                    <a:gd name="connsiteY11" fmla="*/ 558800 h 558800"/>
                    <a:gd name="connsiteX12" fmla="*/ 0 w 1049012"/>
                    <a:gd name="connsiteY12" fmla="*/ 539750 h 558800"/>
                    <a:gd name="connsiteX13" fmla="*/ 209552 w 1049012"/>
                    <a:gd name="connsiteY13" fmla="*/ 247650 h 558800"/>
                    <a:gd name="connsiteX14" fmla="*/ 304800 w 1049012"/>
                    <a:gd name="connsiteY14" fmla="*/ 292100 h 558800"/>
                    <a:gd name="connsiteX15" fmla="*/ 488948 w 1049012"/>
                    <a:gd name="connsiteY15" fmla="*/ 260350 h 558800"/>
                    <a:gd name="connsiteX16" fmla="*/ 596900 w 1049012"/>
                    <a:gd name="connsiteY16" fmla="*/ 196850 h 558800"/>
                    <a:gd name="connsiteX17" fmla="*/ 654052 w 1049012"/>
                    <a:gd name="connsiteY17" fmla="*/ 196850 h 558800"/>
                    <a:gd name="connsiteX18" fmla="*/ 781052 w 1049012"/>
                    <a:gd name="connsiteY18" fmla="*/ 0 h 5588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049012" h="558800">
                      <a:moveTo>
                        <a:pt x="781052" y="0"/>
                      </a:moveTo>
                      <a:lnTo>
                        <a:pt x="895348" y="31750"/>
                      </a:lnTo>
                      <a:lnTo>
                        <a:pt x="921792" y="111074"/>
                      </a:lnTo>
                      <a:lnTo>
                        <a:pt x="928688" y="231776"/>
                      </a:lnTo>
                      <a:lnTo>
                        <a:pt x="982664" y="244476"/>
                      </a:lnTo>
                      <a:lnTo>
                        <a:pt x="982664" y="273050"/>
                      </a:lnTo>
                      <a:lnTo>
                        <a:pt x="1049012" y="301718"/>
                      </a:lnTo>
                      <a:lnTo>
                        <a:pt x="882652" y="349250"/>
                      </a:lnTo>
                      <a:lnTo>
                        <a:pt x="444500" y="533400"/>
                      </a:lnTo>
                      <a:lnTo>
                        <a:pt x="260352" y="527050"/>
                      </a:lnTo>
                      <a:lnTo>
                        <a:pt x="203200" y="508000"/>
                      </a:lnTo>
                      <a:lnTo>
                        <a:pt x="44452" y="558800"/>
                      </a:lnTo>
                      <a:lnTo>
                        <a:pt x="0" y="539750"/>
                      </a:lnTo>
                      <a:lnTo>
                        <a:pt x="209552" y="247650"/>
                      </a:lnTo>
                      <a:lnTo>
                        <a:pt x="304800" y="292100"/>
                      </a:lnTo>
                      <a:lnTo>
                        <a:pt x="488948" y="260350"/>
                      </a:lnTo>
                      <a:lnTo>
                        <a:pt x="596900" y="196850"/>
                      </a:lnTo>
                      <a:lnTo>
                        <a:pt x="654052" y="196850"/>
                      </a:lnTo>
                      <a:lnTo>
                        <a:pt x="781052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" name="フリーフォーム: 図形 70">
                  <a:extLst>
                    <a:ext uri="{FF2B5EF4-FFF2-40B4-BE49-F238E27FC236}">
                      <a16:creationId xmlns:a16="http://schemas.microsoft.com/office/drawing/2014/main" id="{6DDD305D-08C3-4CAD-A7D9-34DF06944CC3}"/>
                    </a:ext>
                  </a:extLst>
                </p:cNvPr>
                <p:cNvSpPr/>
                <p:nvPr/>
              </p:nvSpPr>
              <p:spPr>
                <a:xfrm>
                  <a:off x="34951988" y="30508576"/>
                  <a:ext cx="558576" cy="443802"/>
                </a:xfrm>
                <a:custGeom>
                  <a:avLst/>
                  <a:gdLst>
                    <a:gd name="connsiteX0" fmla="*/ 21432 w 558576"/>
                    <a:gd name="connsiteY0" fmla="*/ 0 h 443802"/>
                    <a:gd name="connsiteX1" fmla="*/ 154208 w 558576"/>
                    <a:gd name="connsiteY1" fmla="*/ 15852 h 443802"/>
                    <a:gd name="connsiteX2" fmla="*/ 160336 w 558576"/>
                    <a:gd name="connsiteY2" fmla="*/ 44448 h 443802"/>
                    <a:gd name="connsiteX3" fmla="*/ 236536 w 558576"/>
                    <a:gd name="connsiteY3" fmla="*/ 53974 h 443802"/>
                    <a:gd name="connsiteX4" fmla="*/ 280988 w 558576"/>
                    <a:gd name="connsiteY4" fmla="*/ 85724 h 443802"/>
                    <a:gd name="connsiteX5" fmla="*/ 347660 w 558576"/>
                    <a:gd name="connsiteY5" fmla="*/ 44448 h 443802"/>
                    <a:gd name="connsiteX6" fmla="*/ 423860 w 558576"/>
                    <a:gd name="connsiteY6" fmla="*/ 76200 h 443802"/>
                    <a:gd name="connsiteX7" fmla="*/ 558576 w 558576"/>
                    <a:gd name="connsiteY7" fmla="*/ 156186 h 443802"/>
                    <a:gd name="connsiteX8" fmla="*/ 533400 w 558576"/>
                    <a:gd name="connsiteY8" fmla="*/ 225424 h 443802"/>
                    <a:gd name="connsiteX9" fmla="*/ 374648 w 558576"/>
                    <a:gd name="connsiteY9" fmla="*/ 352424 h 443802"/>
                    <a:gd name="connsiteX10" fmla="*/ 315524 w 558576"/>
                    <a:gd name="connsiteY10" fmla="*/ 443802 h 443802"/>
                    <a:gd name="connsiteX11" fmla="*/ 271460 w 558576"/>
                    <a:gd name="connsiteY11" fmla="*/ 388144 h 443802"/>
                    <a:gd name="connsiteX12" fmla="*/ 216692 w 558576"/>
                    <a:gd name="connsiteY12" fmla="*/ 397668 h 443802"/>
                    <a:gd name="connsiteX13" fmla="*/ 83344 w 558576"/>
                    <a:gd name="connsiteY13" fmla="*/ 311944 h 443802"/>
                    <a:gd name="connsiteX14" fmla="*/ 100012 w 558576"/>
                    <a:gd name="connsiteY14" fmla="*/ 228600 h 443802"/>
                    <a:gd name="connsiteX15" fmla="*/ 66676 w 558576"/>
                    <a:gd name="connsiteY15" fmla="*/ 166688 h 443802"/>
                    <a:gd name="connsiteX16" fmla="*/ 50004 w 558576"/>
                    <a:gd name="connsiteY16" fmla="*/ 154780 h 443802"/>
                    <a:gd name="connsiteX17" fmla="*/ 0 w 558576"/>
                    <a:gd name="connsiteY17" fmla="*/ 130968 h 443802"/>
                    <a:gd name="connsiteX18" fmla="*/ 21432 w 558576"/>
                    <a:gd name="connsiteY18" fmla="*/ 0 h 4438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558576" h="443802">
                      <a:moveTo>
                        <a:pt x="21432" y="0"/>
                      </a:moveTo>
                      <a:lnTo>
                        <a:pt x="154208" y="15852"/>
                      </a:lnTo>
                      <a:lnTo>
                        <a:pt x="160336" y="44448"/>
                      </a:lnTo>
                      <a:lnTo>
                        <a:pt x="236536" y="53974"/>
                      </a:lnTo>
                      <a:lnTo>
                        <a:pt x="280988" y="85724"/>
                      </a:lnTo>
                      <a:lnTo>
                        <a:pt x="347660" y="44448"/>
                      </a:lnTo>
                      <a:lnTo>
                        <a:pt x="423860" y="76200"/>
                      </a:lnTo>
                      <a:lnTo>
                        <a:pt x="558576" y="156186"/>
                      </a:lnTo>
                      <a:lnTo>
                        <a:pt x="533400" y="225424"/>
                      </a:lnTo>
                      <a:lnTo>
                        <a:pt x="374648" y="352424"/>
                      </a:lnTo>
                      <a:lnTo>
                        <a:pt x="315524" y="443802"/>
                      </a:lnTo>
                      <a:lnTo>
                        <a:pt x="271460" y="388144"/>
                      </a:lnTo>
                      <a:lnTo>
                        <a:pt x="216692" y="397668"/>
                      </a:lnTo>
                      <a:lnTo>
                        <a:pt x="83344" y="311944"/>
                      </a:lnTo>
                      <a:lnTo>
                        <a:pt x="100012" y="228600"/>
                      </a:lnTo>
                      <a:lnTo>
                        <a:pt x="66676" y="166688"/>
                      </a:lnTo>
                      <a:lnTo>
                        <a:pt x="50004" y="154780"/>
                      </a:lnTo>
                      <a:lnTo>
                        <a:pt x="0" y="130968"/>
                      </a:lnTo>
                      <a:lnTo>
                        <a:pt x="21432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" name="フリーフォーム: 図形 71">
                  <a:extLst>
                    <a:ext uri="{FF2B5EF4-FFF2-40B4-BE49-F238E27FC236}">
                      <a16:creationId xmlns:a16="http://schemas.microsoft.com/office/drawing/2014/main" id="{D5575EF4-09B1-4FD5-9C4D-AD7886103FC2}"/>
                    </a:ext>
                  </a:extLst>
                </p:cNvPr>
                <p:cNvSpPr/>
                <p:nvPr/>
              </p:nvSpPr>
              <p:spPr>
                <a:xfrm>
                  <a:off x="33406556" y="30892750"/>
                  <a:ext cx="990600" cy="675482"/>
                </a:xfrm>
                <a:custGeom>
                  <a:avLst/>
                  <a:gdLst>
                    <a:gd name="connsiteX0" fmla="*/ 353220 w 990600"/>
                    <a:gd name="connsiteY0" fmla="*/ 0 h 675482"/>
                    <a:gd name="connsiteX1" fmla="*/ 435768 w 990600"/>
                    <a:gd name="connsiteY1" fmla="*/ 9526 h 675482"/>
                    <a:gd name="connsiteX2" fmla="*/ 489744 w 990600"/>
                    <a:gd name="connsiteY2" fmla="*/ 66674 h 675482"/>
                    <a:gd name="connsiteX3" fmla="*/ 658020 w 990600"/>
                    <a:gd name="connsiteY3" fmla="*/ 73026 h 675482"/>
                    <a:gd name="connsiteX4" fmla="*/ 680244 w 990600"/>
                    <a:gd name="connsiteY4" fmla="*/ 95250 h 675482"/>
                    <a:gd name="connsiteX5" fmla="*/ 819944 w 990600"/>
                    <a:gd name="connsiteY5" fmla="*/ 95250 h 675482"/>
                    <a:gd name="connsiteX6" fmla="*/ 838996 w 990600"/>
                    <a:gd name="connsiteY6" fmla="*/ 111126 h 675482"/>
                    <a:gd name="connsiteX7" fmla="*/ 838996 w 990600"/>
                    <a:gd name="connsiteY7" fmla="*/ 165100 h 675482"/>
                    <a:gd name="connsiteX8" fmla="*/ 873920 w 990600"/>
                    <a:gd name="connsiteY8" fmla="*/ 193674 h 675482"/>
                    <a:gd name="connsiteX9" fmla="*/ 874488 w 990600"/>
                    <a:gd name="connsiteY9" fmla="*/ 192708 h 675482"/>
                    <a:gd name="connsiteX10" fmla="*/ 923924 w 990600"/>
                    <a:gd name="connsiteY10" fmla="*/ 246856 h 675482"/>
                    <a:gd name="connsiteX11" fmla="*/ 907256 w 990600"/>
                    <a:gd name="connsiteY11" fmla="*/ 275430 h 675482"/>
                    <a:gd name="connsiteX12" fmla="*/ 952500 w 990600"/>
                    <a:gd name="connsiteY12" fmla="*/ 289718 h 675482"/>
                    <a:gd name="connsiteX13" fmla="*/ 950120 w 990600"/>
                    <a:gd name="connsiteY13" fmla="*/ 363538 h 675482"/>
                    <a:gd name="connsiteX14" fmla="*/ 966788 w 990600"/>
                    <a:gd name="connsiteY14" fmla="*/ 377826 h 675482"/>
                    <a:gd name="connsiteX15" fmla="*/ 964408 w 990600"/>
                    <a:gd name="connsiteY15" fmla="*/ 420688 h 675482"/>
                    <a:gd name="connsiteX16" fmla="*/ 990600 w 990600"/>
                    <a:gd name="connsiteY16" fmla="*/ 475456 h 675482"/>
                    <a:gd name="connsiteX17" fmla="*/ 923924 w 990600"/>
                    <a:gd name="connsiteY17" fmla="*/ 496888 h 675482"/>
                    <a:gd name="connsiteX18" fmla="*/ 921544 w 990600"/>
                    <a:gd name="connsiteY18" fmla="*/ 582614 h 675482"/>
                    <a:gd name="connsiteX19" fmla="*/ 862012 w 990600"/>
                    <a:gd name="connsiteY19" fmla="*/ 580230 h 675482"/>
                    <a:gd name="connsiteX20" fmla="*/ 838200 w 990600"/>
                    <a:gd name="connsiteY20" fmla="*/ 546894 h 675482"/>
                    <a:gd name="connsiteX21" fmla="*/ 795340 w 990600"/>
                    <a:gd name="connsiteY21" fmla="*/ 584994 h 675482"/>
                    <a:gd name="connsiteX22" fmla="*/ 752476 w 990600"/>
                    <a:gd name="connsiteY22" fmla="*/ 525462 h 675482"/>
                    <a:gd name="connsiteX23" fmla="*/ 723900 w 990600"/>
                    <a:gd name="connsiteY23" fmla="*/ 568326 h 675482"/>
                    <a:gd name="connsiteX24" fmla="*/ 669132 w 990600"/>
                    <a:gd name="connsiteY24" fmla="*/ 568326 h 675482"/>
                    <a:gd name="connsiteX25" fmla="*/ 647700 w 990600"/>
                    <a:gd name="connsiteY25" fmla="*/ 596900 h 675482"/>
                    <a:gd name="connsiteX26" fmla="*/ 611980 w 990600"/>
                    <a:gd name="connsiteY26" fmla="*/ 594518 h 675482"/>
                    <a:gd name="connsiteX27" fmla="*/ 592932 w 990600"/>
                    <a:gd name="connsiteY27" fmla="*/ 568326 h 675482"/>
                    <a:gd name="connsiteX28" fmla="*/ 561976 w 990600"/>
                    <a:gd name="connsiteY28" fmla="*/ 608806 h 675482"/>
                    <a:gd name="connsiteX29" fmla="*/ 514348 w 990600"/>
                    <a:gd name="connsiteY29" fmla="*/ 565944 h 675482"/>
                    <a:gd name="connsiteX30" fmla="*/ 485776 w 990600"/>
                    <a:gd name="connsiteY30" fmla="*/ 625474 h 675482"/>
                    <a:gd name="connsiteX31" fmla="*/ 485776 w 990600"/>
                    <a:gd name="connsiteY31" fmla="*/ 675482 h 675482"/>
                    <a:gd name="connsiteX32" fmla="*/ 426244 w 990600"/>
                    <a:gd name="connsiteY32" fmla="*/ 670718 h 675482"/>
                    <a:gd name="connsiteX33" fmla="*/ 407196 w 990600"/>
                    <a:gd name="connsiteY33" fmla="*/ 646906 h 675482"/>
                    <a:gd name="connsiteX34" fmla="*/ 354808 w 990600"/>
                    <a:gd name="connsiteY34" fmla="*/ 642144 h 675482"/>
                    <a:gd name="connsiteX35" fmla="*/ 302420 w 990600"/>
                    <a:gd name="connsiteY35" fmla="*/ 577850 h 675482"/>
                    <a:gd name="connsiteX36" fmla="*/ 330996 w 990600"/>
                    <a:gd name="connsiteY36" fmla="*/ 542130 h 675482"/>
                    <a:gd name="connsiteX37" fmla="*/ 230980 w 990600"/>
                    <a:gd name="connsiteY37" fmla="*/ 487362 h 675482"/>
                    <a:gd name="connsiteX38" fmla="*/ 178596 w 990600"/>
                    <a:gd name="connsiteY38" fmla="*/ 577850 h 675482"/>
                    <a:gd name="connsiteX39" fmla="*/ 107156 w 990600"/>
                    <a:gd name="connsiteY39" fmla="*/ 551656 h 675482"/>
                    <a:gd name="connsiteX40" fmla="*/ 66676 w 990600"/>
                    <a:gd name="connsiteY40" fmla="*/ 587374 h 675482"/>
                    <a:gd name="connsiteX41" fmla="*/ 28576 w 990600"/>
                    <a:gd name="connsiteY41" fmla="*/ 568326 h 675482"/>
                    <a:gd name="connsiteX42" fmla="*/ 0 w 990600"/>
                    <a:gd name="connsiteY42" fmla="*/ 582614 h 675482"/>
                    <a:gd name="connsiteX43" fmla="*/ 7144 w 990600"/>
                    <a:gd name="connsiteY43" fmla="*/ 525462 h 675482"/>
                    <a:gd name="connsiteX44" fmla="*/ 35720 w 990600"/>
                    <a:gd name="connsiteY44" fmla="*/ 504030 h 675482"/>
                    <a:gd name="connsiteX45" fmla="*/ 16668 w 990600"/>
                    <a:gd name="connsiteY45" fmla="*/ 475456 h 675482"/>
                    <a:gd name="connsiteX46" fmla="*/ 64294 w 990600"/>
                    <a:gd name="connsiteY46" fmla="*/ 406400 h 675482"/>
                    <a:gd name="connsiteX47" fmla="*/ 26194 w 990600"/>
                    <a:gd name="connsiteY47" fmla="*/ 361156 h 675482"/>
                    <a:gd name="connsiteX48" fmla="*/ 59532 w 990600"/>
                    <a:gd name="connsiteY48" fmla="*/ 294482 h 675482"/>
                    <a:gd name="connsiteX49" fmla="*/ 35720 w 990600"/>
                    <a:gd name="connsiteY49" fmla="*/ 263526 h 675482"/>
                    <a:gd name="connsiteX50" fmla="*/ 66676 w 990600"/>
                    <a:gd name="connsiteY50" fmla="*/ 251618 h 675482"/>
                    <a:gd name="connsiteX51" fmla="*/ 47624 w 990600"/>
                    <a:gd name="connsiteY51" fmla="*/ 199230 h 675482"/>
                    <a:gd name="connsiteX52" fmla="*/ 43358 w 990600"/>
                    <a:gd name="connsiteY52" fmla="*/ 144470 h 675482"/>
                    <a:gd name="connsiteX53" fmla="*/ 92868 w 990600"/>
                    <a:gd name="connsiteY53" fmla="*/ 165100 h 675482"/>
                    <a:gd name="connsiteX54" fmla="*/ 115094 w 990600"/>
                    <a:gd name="connsiteY54" fmla="*/ 73026 h 675482"/>
                    <a:gd name="connsiteX55" fmla="*/ 219868 w 990600"/>
                    <a:gd name="connsiteY55" fmla="*/ 44450 h 675482"/>
                    <a:gd name="connsiteX56" fmla="*/ 264320 w 990600"/>
                    <a:gd name="connsiteY56" fmla="*/ 9526 h 675482"/>
                    <a:gd name="connsiteX57" fmla="*/ 311944 w 990600"/>
                    <a:gd name="connsiteY57" fmla="*/ 41274 h 675482"/>
                    <a:gd name="connsiteX58" fmla="*/ 353220 w 990600"/>
                    <a:gd name="connsiteY58" fmla="*/ 0 h 6754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</a:cxnLst>
                  <a:rect l="l" t="t" r="r" b="b"/>
                  <a:pathLst>
                    <a:path w="990600" h="675482">
                      <a:moveTo>
                        <a:pt x="353220" y="0"/>
                      </a:moveTo>
                      <a:lnTo>
                        <a:pt x="435768" y="9526"/>
                      </a:lnTo>
                      <a:lnTo>
                        <a:pt x="489744" y="66674"/>
                      </a:lnTo>
                      <a:lnTo>
                        <a:pt x="658020" y="73026"/>
                      </a:lnTo>
                      <a:lnTo>
                        <a:pt x="680244" y="95250"/>
                      </a:lnTo>
                      <a:lnTo>
                        <a:pt x="819944" y="95250"/>
                      </a:lnTo>
                      <a:lnTo>
                        <a:pt x="838996" y="111126"/>
                      </a:lnTo>
                      <a:lnTo>
                        <a:pt x="838996" y="165100"/>
                      </a:lnTo>
                      <a:lnTo>
                        <a:pt x="873920" y="193674"/>
                      </a:lnTo>
                      <a:lnTo>
                        <a:pt x="874488" y="192708"/>
                      </a:lnTo>
                      <a:lnTo>
                        <a:pt x="923924" y="246856"/>
                      </a:lnTo>
                      <a:lnTo>
                        <a:pt x="907256" y="275430"/>
                      </a:lnTo>
                      <a:lnTo>
                        <a:pt x="952500" y="289718"/>
                      </a:lnTo>
                      <a:cubicBezTo>
                        <a:pt x="951708" y="314326"/>
                        <a:pt x="950912" y="338932"/>
                        <a:pt x="950120" y="363538"/>
                      </a:cubicBezTo>
                      <a:lnTo>
                        <a:pt x="966788" y="377826"/>
                      </a:lnTo>
                      <a:lnTo>
                        <a:pt x="964408" y="420688"/>
                      </a:lnTo>
                      <a:lnTo>
                        <a:pt x="990600" y="475456"/>
                      </a:lnTo>
                      <a:lnTo>
                        <a:pt x="923924" y="496888"/>
                      </a:lnTo>
                      <a:cubicBezTo>
                        <a:pt x="923132" y="525462"/>
                        <a:pt x="922340" y="554038"/>
                        <a:pt x="921544" y="582614"/>
                      </a:cubicBezTo>
                      <a:lnTo>
                        <a:pt x="862012" y="580230"/>
                      </a:lnTo>
                      <a:lnTo>
                        <a:pt x="838200" y="546894"/>
                      </a:lnTo>
                      <a:lnTo>
                        <a:pt x="795340" y="584994"/>
                      </a:lnTo>
                      <a:lnTo>
                        <a:pt x="752476" y="525462"/>
                      </a:lnTo>
                      <a:lnTo>
                        <a:pt x="723900" y="568326"/>
                      </a:lnTo>
                      <a:lnTo>
                        <a:pt x="669132" y="568326"/>
                      </a:lnTo>
                      <a:lnTo>
                        <a:pt x="647700" y="596900"/>
                      </a:lnTo>
                      <a:lnTo>
                        <a:pt x="611980" y="594518"/>
                      </a:lnTo>
                      <a:lnTo>
                        <a:pt x="592932" y="568326"/>
                      </a:lnTo>
                      <a:lnTo>
                        <a:pt x="561976" y="608806"/>
                      </a:lnTo>
                      <a:lnTo>
                        <a:pt x="514348" y="565944"/>
                      </a:lnTo>
                      <a:lnTo>
                        <a:pt x="485776" y="625474"/>
                      </a:lnTo>
                      <a:lnTo>
                        <a:pt x="485776" y="675482"/>
                      </a:lnTo>
                      <a:lnTo>
                        <a:pt x="426244" y="670718"/>
                      </a:lnTo>
                      <a:lnTo>
                        <a:pt x="407196" y="646906"/>
                      </a:lnTo>
                      <a:lnTo>
                        <a:pt x="354808" y="642144"/>
                      </a:lnTo>
                      <a:lnTo>
                        <a:pt x="302420" y="577850"/>
                      </a:lnTo>
                      <a:lnTo>
                        <a:pt x="330996" y="542130"/>
                      </a:lnTo>
                      <a:lnTo>
                        <a:pt x="230980" y="487362"/>
                      </a:lnTo>
                      <a:lnTo>
                        <a:pt x="178596" y="577850"/>
                      </a:lnTo>
                      <a:lnTo>
                        <a:pt x="107156" y="551656"/>
                      </a:lnTo>
                      <a:lnTo>
                        <a:pt x="66676" y="587374"/>
                      </a:lnTo>
                      <a:lnTo>
                        <a:pt x="28576" y="568326"/>
                      </a:lnTo>
                      <a:lnTo>
                        <a:pt x="0" y="582614"/>
                      </a:lnTo>
                      <a:lnTo>
                        <a:pt x="7144" y="525462"/>
                      </a:lnTo>
                      <a:lnTo>
                        <a:pt x="35720" y="504030"/>
                      </a:lnTo>
                      <a:lnTo>
                        <a:pt x="16668" y="475456"/>
                      </a:lnTo>
                      <a:lnTo>
                        <a:pt x="64294" y="406400"/>
                      </a:lnTo>
                      <a:lnTo>
                        <a:pt x="26194" y="361156"/>
                      </a:lnTo>
                      <a:lnTo>
                        <a:pt x="59532" y="294482"/>
                      </a:lnTo>
                      <a:lnTo>
                        <a:pt x="35720" y="263526"/>
                      </a:lnTo>
                      <a:lnTo>
                        <a:pt x="66676" y="251618"/>
                      </a:lnTo>
                      <a:lnTo>
                        <a:pt x="47624" y="199230"/>
                      </a:lnTo>
                      <a:lnTo>
                        <a:pt x="43358" y="144470"/>
                      </a:lnTo>
                      <a:lnTo>
                        <a:pt x="92868" y="165100"/>
                      </a:lnTo>
                      <a:lnTo>
                        <a:pt x="115094" y="73026"/>
                      </a:lnTo>
                      <a:lnTo>
                        <a:pt x="219868" y="44450"/>
                      </a:lnTo>
                      <a:lnTo>
                        <a:pt x="264320" y="9526"/>
                      </a:lnTo>
                      <a:lnTo>
                        <a:pt x="311944" y="41274"/>
                      </a:lnTo>
                      <a:lnTo>
                        <a:pt x="35322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" name="フリーフォーム: 図形 72">
                  <a:extLst>
                    <a:ext uri="{FF2B5EF4-FFF2-40B4-BE49-F238E27FC236}">
                      <a16:creationId xmlns:a16="http://schemas.microsoft.com/office/drawing/2014/main" id="{0CFA6CE3-EC43-457B-BE86-37529CD62BDE}"/>
                    </a:ext>
                  </a:extLst>
                </p:cNvPr>
                <p:cNvSpPr/>
                <p:nvPr/>
              </p:nvSpPr>
              <p:spPr>
                <a:xfrm>
                  <a:off x="34051328" y="31575376"/>
                  <a:ext cx="583160" cy="781142"/>
                </a:xfrm>
                <a:custGeom>
                  <a:avLst/>
                  <a:gdLst>
                    <a:gd name="connsiteX0" fmla="*/ 529184 w 583160"/>
                    <a:gd name="connsiteY0" fmla="*/ 0 h 781142"/>
                    <a:gd name="connsiteX1" fmla="*/ 529184 w 583160"/>
                    <a:gd name="connsiteY1" fmla="*/ 35718 h 781142"/>
                    <a:gd name="connsiteX2" fmla="*/ 541092 w 583160"/>
                    <a:gd name="connsiteY2" fmla="*/ 45244 h 781142"/>
                    <a:gd name="connsiteX3" fmla="*/ 550616 w 583160"/>
                    <a:gd name="connsiteY3" fmla="*/ 109536 h 781142"/>
                    <a:gd name="connsiteX4" fmla="*/ 576984 w 583160"/>
                    <a:gd name="connsiteY4" fmla="*/ 126914 h 781142"/>
                    <a:gd name="connsiteX5" fmla="*/ 583160 w 583160"/>
                    <a:gd name="connsiteY5" fmla="*/ 238124 h 781142"/>
                    <a:gd name="connsiteX6" fmla="*/ 519660 w 583160"/>
                    <a:gd name="connsiteY6" fmla="*/ 288924 h 781142"/>
                    <a:gd name="connsiteX7" fmla="*/ 513308 w 583160"/>
                    <a:gd name="connsiteY7" fmla="*/ 390524 h 781142"/>
                    <a:gd name="connsiteX8" fmla="*/ 557760 w 583160"/>
                    <a:gd name="connsiteY8" fmla="*/ 485774 h 781142"/>
                    <a:gd name="connsiteX9" fmla="*/ 545928 w 583160"/>
                    <a:gd name="connsiteY9" fmla="*/ 663278 h 781142"/>
                    <a:gd name="connsiteX10" fmla="*/ 545060 w 583160"/>
                    <a:gd name="connsiteY10" fmla="*/ 663574 h 781142"/>
                    <a:gd name="connsiteX11" fmla="*/ 405356 w 583160"/>
                    <a:gd name="connsiteY11" fmla="*/ 701674 h 781142"/>
                    <a:gd name="connsiteX12" fmla="*/ 127220 w 583160"/>
                    <a:gd name="connsiteY12" fmla="*/ 781142 h 781142"/>
                    <a:gd name="connsiteX13" fmla="*/ 60872 w 583160"/>
                    <a:gd name="connsiteY13" fmla="*/ 752474 h 781142"/>
                    <a:gd name="connsiteX14" fmla="*/ 60872 w 583160"/>
                    <a:gd name="connsiteY14" fmla="*/ 723900 h 781142"/>
                    <a:gd name="connsiteX15" fmla="*/ 6896 w 583160"/>
                    <a:gd name="connsiteY15" fmla="*/ 711200 h 781142"/>
                    <a:gd name="connsiteX16" fmla="*/ 0 w 583160"/>
                    <a:gd name="connsiteY16" fmla="*/ 590498 h 781142"/>
                    <a:gd name="connsiteX17" fmla="*/ 5308 w 583160"/>
                    <a:gd name="connsiteY17" fmla="*/ 606424 h 781142"/>
                    <a:gd name="connsiteX18" fmla="*/ 94208 w 583160"/>
                    <a:gd name="connsiteY18" fmla="*/ 485774 h 781142"/>
                    <a:gd name="connsiteX19" fmla="*/ 24356 w 583160"/>
                    <a:gd name="connsiteY19" fmla="*/ 428624 h 781142"/>
                    <a:gd name="connsiteX20" fmla="*/ 37060 w 583160"/>
                    <a:gd name="connsiteY20" fmla="*/ 333374 h 781142"/>
                    <a:gd name="connsiteX21" fmla="*/ 5308 w 583160"/>
                    <a:gd name="connsiteY21" fmla="*/ 288924 h 781142"/>
                    <a:gd name="connsiteX22" fmla="*/ 6808 w 583160"/>
                    <a:gd name="connsiteY22" fmla="*/ 273944 h 781142"/>
                    <a:gd name="connsiteX23" fmla="*/ 67224 w 583160"/>
                    <a:gd name="connsiteY23" fmla="*/ 250030 h 781142"/>
                    <a:gd name="connsiteX24" fmla="*/ 183904 w 583160"/>
                    <a:gd name="connsiteY24" fmla="*/ 261936 h 781142"/>
                    <a:gd name="connsiteX25" fmla="*/ 210096 w 583160"/>
                    <a:gd name="connsiteY25" fmla="*/ 219074 h 781142"/>
                    <a:gd name="connsiteX26" fmla="*/ 279152 w 583160"/>
                    <a:gd name="connsiteY26" fmla="*/ 235744 h 781142"/>
                    <a:gd name="connsiteX27" fmla="*/ 324396 w 583160"/>
                    <a:gd name="connsiteY27" fmla="*/ 180974 h 781142"/>
                    <a:gd name="connsiteX28" fmla="*/ 383928 w 583160"/>
                    <a:gd name="connsiteY28" fmla="*/ 190500 h 781142"/>
                    <a:gd name="connsiteX29" fmla="*/ 398216 w 583160"/>
                    <a:gd name="connsiteY29" fmla="*/ 150018 h 781142"/>
                    <a:gd name="connsiteX30" fmla="*/ 369640 w 583160"/>
                    <a:gd name="connsiteY30" fmla="*/ 116680 h 781142"/>
                    <a:gd name="connsiteX31" fmla="*/ 367260 w 583160"/>
                    <a:gd name="connsiteY31" fmla="*/ 61912 h 781142"/>
                    <a:gd name="connsiteX32" fmla="*/ 450604 w 583160"/>
                    <a:gd name="connsiteY32" fmla="*/ 47624 h 781142"/>
                    <a:gd name="connsiteX33" fmla="*/ 467272 w 583160"/>
                    <a:gd name="connsiteY33" fmla="*/ 4762 h 781142"/>
                    <a:gd name="connsiteX34" fmla="*/ 529184 w 583160"/>
                    <a:gd name="connsiteY34" fmla="*/ 0 h 7811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583160" h="781142">
                      <a:moveTo>
                        <a:pt x="529184" y="0"/>
                      </a:moveTo>
                      <a:lnTo>
                        <a:pt x="529184" y="35718"/>
                      </a:lnTo>
                      <a:lnTo>
                        <a:pt x="541092" y="45244"/>
                      </a:lnTo>
                      <a:lnTo>
                        <a:pt x="550616" y="109536"/>
                      </a:lnTo>
                      <a:lnTo>
                        <a:pt x="576984" y="126914"/>
                      </a:lnTo>
                      <a:lnTo>
                        <a:pt x="583160" y="238124"/>
                      </a:lnTo>
                      <a:lnTo>
                        <a:pt x="519660" y="288924"/>
                      </a:lnTo>
                      <a:lnTo>
                        <a:pt x="513308" y="390524"/>
                      </a:lnTo>
                      <a:lnTo>
                        <a:pt x="557760" y="485774"/>
                      </a:lnTo>
                      <a:lnTo>
                        <a:pt x="545928" y="663278"/>
                      </a:lnTo>
                      <a:lnTo>
                        <a:pt x="545060" y="663574"/>
                      </a:lnTo>
                      <a:lnTo>
                        <a:pt x="405356" y="701674"/>
                      </a:lnTo>
                      <a:lnTo>
                        <a:pt x="127220" y="781142"/>
                      </a:lnTo>
                      <a:lnTo>
                        <a:pt x="60872" y="752474"/>
                      </a:lnTo>
                      <a:lnTo>
                        <a:pt x="60872" y="723900"/>
                      </a:lnTo>
                      <a:lnTo>
                        <a:pt x="6896" y="711200"/>
                      </a:lnTo>
                      <a:lnTo>
                        <a:pt x="0" y="590498"/>
                      </a:lnTo>
                      <a:lnTo>
                        <a:pt x="5308" y="606424"/>
                      </a:lnTo>
                      <a:lnTo>
                        <a:pt x="94208" y="485774"/>
                      </a:lnTo>
                      <a:lnTo>
                        <a:pt x="24356" y="428624"/>
                      </a:lnTo>
                      <a:lnTo>
                        <a:pt x="37060" y="333374"/>
                      </a:lnTo>
                      <a:lnTo>
                        <a:pt x="5308" y="288924"/>
                      </a:lnTo>
                      <a:lnTo>
                        <a:pt x="6808" y="273944"/>
                      </a:lnTo>
                      <a:lnTo>
                        <a:pt x="67224" y="250030"/>
                      </a:lnTo>
                      <a:lnTo>
                        <a:pt x="183904" y="261936"/>
                      </a:lnTo>
                      <a:lnTo>
                        <a:pt x="210096" y="219074"/>
                      </a:lnTo>
                      <a:lnTo>
                        <a:pt x="279152" y="235744"/>
                      </a:lnTo>
                      <a:lnTo>
                        <a:pt x="324396" y="180974"/>
                      </a:lnTo>
                      <a:lnTo>
                        <a:pt x="383928" y="190500"/>
                      </a:lnTo>
                      <a:lnTo>
                        <a:pt x="398216" y="150018"/>
                      </a:lnTo>
                      <a:lnTo>
                        <a:pt x="369640" y="116680"/>
                      </a:lnTo>
                      <a:lnTo>
                        <a:pt x="367260" y="61912"/>
                      </a:lnTo>
                      <a:lnTo>
                        <a:pt x="450604" y="47624"/>
                      </a:lnTo>
                      <a:lnTo>
                        <a:pt x="467272" y="4762"/>
                      </a:lnTo>
                      <a:lnTo>
                        <a:pt x="529184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" name="フリーフォーム: 図形 73">
                  <a:extLst>
                    <a:ext uri="{FF2B5EF4-FFF2-40B4-BE49-F238E27FC236}">
                      <a16:creationId xmlns:a16="http://schemas.microsoft.com/office/drawing/2014/main" id="{C98C6A36-4FCE-4881-978B-AE5B4251B137}"/>
                    </a:ext>
                  </a:extLst>
                </p:cNvPr>
                <p:cNvSpPr/>
                <p:nvPr/>
              </p:nvSpPr>
              <p:spPr>
                <a:xfrm>
                  <a:off x="34426524" y="30251400"/>
                  <a:ext cx="736600" cy="733424"/>
                </a:xfrm>
                <a:custGeom>
                  <a:avLst/>
                  <a:gdLst>
                    <a:gd name="connsiteX0" fmla="*/ 588964 w 736600"/>
                    <a:gd name="connsiteY0" fmla="*/ 0 h 733424"/>
                    <a:gd name="connsiteX1" fmla="*/ 671996 w 736600"/>
                    <a:gd name="connsiteY1" fmla="*/ 0 h 733424"/>
                    <a:gd name="connsiteX2" fmla="*/ 695324 w 736600"/>
                    <a:gd name="connsiteY2" fmla="*/ 41276 h 733424"/>
                    <a:gd name="connsiteX3" fmla="*/ 695324 w 736600"/>
                    <a:gd name="connsiteY3" fmla="*/ 82550 h 733424"/>
                    <a:gd name="connsiteX4" fmla="*/ 720724 w 736600"/>
                    <a:gd name="connsiteY4" fmla="*/ 104776 h 733424"/>
                    <a:gd name="connsiteX5" fmla="*/ 717552 w 736600"/>
                    <a:gd name="connsiteY5" fmla="*/ 168276 h 733424"/>
                    <a:gd name="connsiteX6" fmla="*/ 736600 w 736600"/>
                    <a:gd name="connsiteY6" fmla="*/ 203200 h 733424"/>
                    <a:gd name="connsiteX7" fmla="*/ 736600 w 736600"/>
                    <a:gd name="connsiteY7" fmla="*/ 257176 h 733424"/>
                    <a:gd name="connsiteX8" fmla="*/ 676276 w 736600"/>
                    <a:gd name="connsiteY8" fmla="*/ 257176 h 733424"/>
                    <a:gd name="connsiteX9" fmla="*/ 679672 w 736600"/>
                    <a:gd name="connsiteY9" fmla="*/ 273028 h 733424"/>
                    <a:gd name="connsiteX10" fmla="*/ 546896 w 736600"/>
                    <a:gd name="connsiteY10" fmla="*/ 257176 h 733424"/>
                    <a:gd name="connsiteX11" fmla="*/ 525464 w 736600"/>
                    <a:gd name="connsiteY11" fmla="*/ 388144 h 733424"/>
                    <a:gd name="connsiteX12" fmla="*/ 575468 w 736600"/>
                    <a:gd name="connsiteY12" fmla="*/ 411956 h 733424"/>
                    <a:gd name="connsiteX13" fmla="*/ 592140 w 736600"/>
                    <a:gd name="connsiteY13" fmla="*/ 423864 h 733424"/>
                    <a:gd name="connsiteX14" fmla="*/ 625476 w 736600"/>
                    <a:gd name="connsiteY14" fmla="*/ 485776 h 733424"/>
                    <a:gd name="connsiteX15" fmla="*/ 608808 w 736600"/>
                    <a:gd name="connsiteY15" fmla="*/ 569120 h 733424"/>
                    <a:gd name="connsiteX16" fmla="*/ 611960 w 736600"/>
                    <a:gd name="connsiteY16" fmla="*/ 571146 h 733424"/>
                    <a:gd name="connsiteX17" fmla="*/ 611188 w 736600"/>
                    <a:gd name="connsiteY17" fmla="*/ 571500 h 733424"/>
                    <a:gd name="connsiteX18" fmla="*/ 577852 w 736600"/>
                    <a:gd name="connsiteY18" fmla="*/ 728664 h 733424"/>
                    <a:gd name="connsiteX19" fmla="*/ 525464 w 736600"/>
                    <a:gd name="connsiteY19" fmla="*/ 733424 h 733424"/>
                    <a:gd name="connsiteX20" fmla="*/ 477840 w 736600"/>
                    <a:gd name="connsiteY20" fmla="*/ 671512 h 733424"/>
                    <a:gd name="connsiteX21" fmla="*/ 477840 w 736600"/>
                    <a:gd name="connsiteY21" fmla="*/ 581024 h 733424"/>
                    <a:gd name="connsiteX22" fmla="*/ 363540 w 736600"/>
                    <a:gd name="connsiteY22" fmla="*/ 581024 h 733424"/>
                    <a:gd name="connsiteX23" fmla="*/ 296864 w 736600"/>
                    <a:gd name="connsiteY23" fmla="*/ 623888 h 733424"/>
                    <a:gd name="connsiteX24" fmla="*/ 177800 w 736600"/>
                    <a:gd name="connsiteY24" fmla="*/ 523876 h 733424"/>
                    <a:gd name="connsiteX25" fmla="*/ 111124 w 736600"/>
                    <a:gd name="connsiteY25" fmla="*/ 590550 h 733424"/>
                    <a:gd name="connsiteX26" fmla="*/ 58740 w 736600"/>
                    <a:gd name="connsiteY26" fmla="*/ 576264 h 733424"/>
                    <a:gd name="connsiteX27" fmla="*/ 44312 w 736600"/>
                    <a:gd name="connsiteY27" fmla="*/ 560608 h 733424"/>
                    <a:gd name="connsiteX28" fmla="*/ 47628 w 736600"/>
                    <a:gd name="connsiteY28" fmla="*/ 558800 h 733424"/>
                    <a:gd name="connsiteX29" fmla="*/ 28576 w 736600"/>
                    <a:gd name="connsiteY29" fmla="*/ 533400 h 733424"/>
                    <a:gd name="connsiteX30" fmla="*/ 60324 w 736600"/>
                    <a:gd name="connsiteY30" fmla="*/ 498476 h 733424"/>
                    <a:gd name="connsiteX31" fmla="*/ 0 w 736600"/>
                    <a:gd name="connsiteY31" fmla="*/ 390524 h 733424"/>
                    <a:gd name="connsiteX32" fmla="*/ 25400 w 736600"/>
                    <a:gd name="connsiteY32" fmla="*/ 368300 h 733424"/>
                    <a:gd name="connsiteX33" fmla="*/ 28576 w 736600"/>
                    <a:gd name="connsiteY33" fmla="*/ 285750 h 733424"/>
                    <a:gd name="connsiteX34" fmla="*/ 85724 w 736600"/>
                    <a:gd name="connsiteY34" fmla="*/ 292100 h 733424"/>
                    <a:gd name="connsiteX35" fmla="*/ 123828 w 736600"/>
                    <a:gd name="connsiteY35" fmla="*/ 238124 h 733424"/>
                    <a:gd name="connsiteX36" fmla="*/ 101600 w 736600"/>
                    <a:gd name="connsiteY36" fmla="*/ 200024 h 733424"/>
                    <a:gd name="connsiteX37" fmla="*/ 149228 w 736600"/>
                    <a:gd name="connsiteY37" fmla="*/ 158750 h 733424"/>
                    <a:gd name="connsiteX38" fmla="*/ 155576 w 736600"/>
                    <a:gd name="connsiteY38" fmla="*/ 73024 h 733424"/>
                    <a:gd name="connsiteX39" fmla="*/ 196852 w 736600"/>
                    <a:gd name="connsiteY39" fmla="*/ 69850 h 733424"/>
                    <a:gd name="connsiteX40" fmla="*/ 206376 w 736600"/>
                    <a:gd name="connsiteY40" fmla="*/ 98424 h 733424"/>
                    <a:gd name="connsiteX41" fmla="*/ 266700 w 736600"/>
                    <a:gd name="connsiteY41" fmla="*/ 130176 h 733424"/>
                    <a:gd name="connsiteX42" fmla="*/ 323852 w 736600"/>
                    <a:gd name="connsiteY42" fmla="*/ 73024 h 733424"/>
                    <a:gd name="connsiteX43" fmla="*/ 384176 w 736600"/>
                    <a:gd name="connsiteY43" fmla="*/ 79376 h 733424"/>
                    <a:gd name="connsiteX44" fmla="*/ 422276 w 736600"/>
                    <a:gd name="connsiteY44" fmla="*/ 111124 h 733424"/>
                    <a:gd name="connsiteX45" fmla="*/ 444712 w 736600"/>
                    <a:gd name="connsiteY45" fmla="*/ 54548 h 733424"/>
                    <a:gd name="connsiteX46" fmla="*/ 446088 w 736600"/>
                    <a:gd name="connsiteY46" fmla="*/ 57150 h 733424"/>
                    <a:gd name="connsiteX47" fmla="*/ 588964 w 736600"/>
                    <a:gd name="connsiteY47" fmla="*/ 0 h 7334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</a:cxnLst>
                  <a:rect l="l" t="t" r="r" b="b"/>
                  <a:pathLst>
                    <a:path w="736600" h="733424">
                      <a:moveTo>
                        <a:pt x="588964" y="0"/>
                      </a:moveTo>
                      <a:lnTo>
                        <a:pt x="671996" y="0"/>
                      </a:lnTo>
                      <a:lnTo>
                        <a:pt x="695324" y="41276"/>
                      </a:lnTo>
                      <a:lnTo>
                        <a:pt x="695324" y="82550"/>
                      </a:lnTo>
                      <a:lnTo>
                        <a:pt x="720724" y="104776"/>
                      </a:lnTo>
                      <a:lnTo>
                        <a:pt x="717552" y="168276"/>
                      </a:lnTo>
                      <a:lnTo>
                        <a:pt x="736600" y="203200"/>
                      </a:lnTo>
                      <a:lnTo>
                        <a:pt x="736600" y="257176"/>
                      </a:lnTo>
                      <a:lnTo>
                        <a:pt x="676276" y="257176"/>
                      </a:lnTo>
                      <a:lnTo>
                        <a:pt x="679672" y="273028"/>
                      </a:lnTo>
                      <a:lnTo>
                        <a:pt x="546896" y="257176"/>
                      </a:lnTo>
                      <a:lnTo>
                        <a:pt x="525464" y="388144"/>
                      </a:lnTo>
                      <a:lnTo>
                        <a:pt x="575468" y="411956"/>
                      </a:lnTo>
                      <a:lnTo>
                        <a:pt x="592140" y="423864"/>
                      </a:lnTo>
                      <a:lnTo>
                        <a:pt x="625476" y="485776"/>
                      </a:lnTo>
                      <a:lnTo>
                        <a:pt x="608808" y="569120"/>
                      </a:lnTo>
                      <a:lnTo>
                        <a:pt x="611960" y="571146"/>
                      </a:lnTo>
                      <a:lnTo>
                        <a:pt x="611188" y="571500"/>
                      </a:lnTo>
                      <a:lnTo>
                        <a:pt x="577852" y="728664"/>
                      </a:lnTo>
                      <a:lnTo>
                        <a:pt x="525464" y="733424"/>
                      </a:lnTo>
                      <a:lnTo>
                        <a:pt x="477840" y="671512"/>
                      </a:lnTo>
                      <a:lnTo>
                        <a:pt x="477840" y="581024"/>
                      </a:lnTo>
                      <a:lnTo>
                        <a:pt x="363540" y="581024"/>
                      </a:lnTo>
                      <a:lnTo>
                        <a:pt x="296864" y="623888"/>
                      </a:lnTo>
                      <a:lnTo>
                        <a:pt x="177800" y="523876"/>
                      </a:lnTo>
                      <a:lnTo>
                        <a:pt x="111124" y="590550"/>
                      </a:lnTo>
                      <a:lnTo>
                        <a:pt x="58740" y="576264"/>
                      </a:lnTo>
                      <a:lnTo>
                        <a:pt x="44312" y="560608"/>
                      </a:lnTo>
                      <a:lnTo>
                        <a:pt x="47628" y="558800"/>
                      </a:lnTo>
                      <a:lnTo>
                        <a:pt x="28576" y="533400"/>
                      </a:lnTo>
                      <a:lnTo>
                        <a:pt x="60324" y="498476"/>
                      </a:lnTo>
                      <a:lnTo>
                        <a:pt x="0" y="390524"/>
                      </a:lnTo>
                      <a:lnTo>
                        <a:pt x="25400" y="368300"/>
                      </a:lnTo>
                      <a:lnTo>
                        <a:pt x="28576" y="285750"/>
                      </a:lnTo>
                      <a:lnTo>
                        <a:pt x="85724" y="292100"/>
                      </a:lnTo>
                      <a:lnTo>
                        <a:pt x="123828" y="238124"/>
                      </a:lnTo>
                      <a:lnTo>
                        <a:pt x="101600" y="200024"/>
                      </a:lnTo>
                      <a:lnTo>
                        <a:pt x="149228" y="158750"/>
                      </a:lnTo>
                      <a:lnTo>
                        <a:pt x="155576" y="73024"/>
                      </a:lnTo>
                      <a:lnTo>
                        <a:pt x="196852" y="69850"/>
                      </a:lnTo>
                      <a:lnTo>
                        <a:pt x="206376" y="98424"/>
                      </a:lnTo>
                      <a:lnTo>
                        <a:pt x="266700" y="130176"/>
                      </a:lnTo>
                      <a:lnTo>
                        <a:pt x="323852" y="73024"/>
                      </a:lnTo>
                      <a:lnTo>
                        <a:pt x="384176" y="79376"/>
                      </a:lnTo>
                      <a:lnTo>
                        <a:pt x="422276" y="111124"/>
                      </a:lnTo>
                      <a:lnTo>
                        <a:pt x="444712" y="54548"/>
                      </a:lnTo>
                      <a:lnTo>
                        <a:pt x="446088" y="57150"/>
                      </a:lnTo>
                      <a:lnTo>
                        <a:pt x="588964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" name="フリーフォーム: 図形 74">
                  <a:extLst>
                    <a:ext uri="{FF2B5EF4-FFF2-40B4-BE49-F238E27FC236}">
                      <a16:creationId xmlns:a16="http://schemas.microsoft.com/office/drawing/2014/main" id="{B62BD657-1E19-41EC-98B6-B5D64F14116B}"/>
                    </a:ext>
                  </a:extLst>
                </p:cNvPr>
                <p:cNvSpPr/>
                <p:nvPr/>
              </p:nvSpPr>
              <p:spPr>
                <a:xfrm>
                  <a:off x="33886524" y="31373342"/>
                  <a:ext cx="617788" cy="475978"/>
                </a:xfrm>
                <a:custGeom>
                  <a:avLst/>
                  <a:gdLst>
                    <a:gd name="connsiteX0" fmla="*/ 494652 w 617788"/>
                    <a:gd name="connsiteY0" fmla="*/ 0 h 475978"/>
                    <a:gd name="connsiteX1" fmla="*/ 503488 w 617788"/>
                    <a:gd name="connsiteY1" fmla="*/ 2008 h 475978"/>
                    <a:gd name="connsiteX2" fmla="*/ 527300 w 617788"/>
                    <a:gd name="connsiteY2" fmla="*/ 44870 h 475978"/>
                    <a:gd name="connsiteX3" fmla="*/ 617788 w 617788"/>
                    <a:gd name="connsiteY3" fmla="*/ 125834 h 475978"/>
                    <a:gd name="connsiteX4" fmla="*/ 603500 w 617788"/>
                    <a:gd name="connsiteY4" fmla="*/ 202034 h 475978"/>
                    <a:gd name="connsiteX5" fmla="*/ 617728 w 617788"/>
                    <a:gd name="connsiteY5" fmla="*/ 243696 h 475978"/>
                    <a:gd name="connsiteX6" fmla="*/ 615408 w 617788"/>
                    <a:gd name="connsiteY6" fmla="*/ 249658 h 475978"/>
                    <a:gd name="connsiteX7" fmla="*/ 532064 w 617788"/>
                    <a:gd name="connsiteY7" fmla="*/ 263946 h 475978"/>
                    <a:gd name="connsiteX8" fmla="*/ 534444 w 617788"/>
                    <a:gd name="connsiteY8" fmla="*/ 318714 h 475978"/>
                    <a:gd name="connsiteX9" fmla="*/ 563020 w 617788"/>
                    <a:gd name="connsiteY9" fmla="*/ 352052 h 475978"/>
                    <a:gd name="connsiteX10" fmla="*/ 548732 w 617788"/>
                    <a:gd name="connsiteY10" fmla="*/ 392534 h 475978"/>
                    <a:gd name="connsiteX11" fmla="*/ 489200 w 617788"/>
                    <a:gd name="connsiteY11" fmla="*/ 383008 h 475978"/>
                    <a:gd name="connsiteX12" fmla="*/ 443956 w 617788"/>
                    <a:gd name="connsiteY12" fmla="*/ 437778 h 475978"/>
                    <a:gd name="connsiteX13" fmla="*/ 374900 w 617788"/>
                    <a:gd name="connsiteY13" fmla="*/ 421108 h 475978"/>
                    <a:gd name="connsiteX14" fmla="*/ 348708 w 617788"/>
                    <a:gd name="connsiteY14" fmla="*/ 463970 h 475978"/>
                    <a:gd name="connsiteX15" fmla="*/ 232028 w 617788"/>
                    <a:gd name="connsiteY15" fmla="*/ 452064 h 475978"/>
                    <a:gd name="connsiteX16" fmla="*/ 171612 w 617788"/>
                    <a:gd name="connsiteY16" fmla="*/ 475978 h 475978"/>
                    <a:gd name="connsiteX17" fmla="*/ 176464 w 617788"/>
                    <a:gd name="connsiteY17" fmla="*/ 427458 h 475978"/>
                    <a:gd name="connsiteX18" fmla="*/ 106612 w 617788"/>
                    <a:gd name="connsiteY18" fmla="*/ 389358 h 475978"/>
                    <a:gd name="connsiteX19" fmla="*/ 100828 w 617788"/>
                    <a:gd name="connsiteY19" fmla="*/ 391286 h 475978"/>
                    <a:gd name="connsiteX20" fmla="*/ 117724 w 617788"/>
                    <a:gd name="connsiteY20" fmla="*/ 306808 h 475978"/>
                    <a:gd name="connsiteX21" fmla="*/ 65340 w 617788"/>
                    <a:gd name="connsiteY21" fmla="*/ 278234 h 475978"/>
                    <a:gd name="connsiteX22" fmla="*/ 8188 w 617788"/>
                    <a:gd name="connsiteY22" fmla="*/ 235370 h 475978"/>
                    <a:gd name="connsiteX23" fmla="*/ 0 w 617788"/>
                    <a:gd name="connsiteY23" fmla="*/ 194426 h 475978"/>
                    <a:gd name="connsiteX24" fmla="*/ 5808 w 617788"/>
                    <a:gd name="connsiteY24" fmla="*/ 194890 h 475978"/>
                    <a:gd name="connsiteX25" fmla="*/ 5808 w 617788"/>
                    <a:gd name="connsiteY25" fmla="*/ 144882 h 475978"/>
                    <a:gd name="connsiteX26" fmla="*/ 34380 w 617788"/>
                    <a:gd name="connsiteY26" fmla="*/ 85352 h 475978"/>
                    <a:gd name="connsiteX27" fmla="*/ 82008 w 617788"/>
                    <a:gd name="connsiteY27" fmla="*/ 128214 h 475978"/>
                    <a:gd name="connsiteX28" fmla="*/ 112964 w 617788"/>
                    <a:gd name="connsiteY28" fmla="*/ 87734 h 475978"/>
                    <a:gd name="connsiteX29" fmla="*/ 132012 w 617788"/>
                    <a:gd name="connsiteY29" fmla="*/ 113926 h 475978"/>
                    <a:gd name="connsiteX30" fmla="*/ 167732 w 617788"/>
                    <a:gd name="connsiteY30" fmla="*/ 116308 h 475978"/>
                    <a:gd name="connsiteX31" fmla="*/ 189164 w 617788"/>
                    <a:gd name="connsiteY31" fmla="*/ 87734 h 475978"/>
                    <a:gd name="connsiteX32" fmla="*/ 243932 w 617788"/>
                    <a:gd name="connsiteY32" fmla="*/ 87734 h 475978"/>
                    <a:gd name="connsiteX33" fmla="*/ 272508 w 617788"/>
                    <a:gd name="connsiteY33" fmla="*/ 44870 h 475978"/>
                    <a:gd name="connsiteX34" fmla="*/ 315372 w 617788"/>
                    <a:gd name="connsiteY34" fmla="*/ 104402 h 475978"/>
                    <a:gd name="connsiteX35" fmla="*/ 358232 w 617788"/>
                    <a:gd name="connsiteY35" fmla="*/ 66302 h 475978"/>
                    <a:gd name="connsiteX36" fmla="*/ 382044 w 617788"/>
                    <a:gd name="connsiteY36" fmla="*/ 99638 h 475978"/>
                    <a:gd name="connsiteX37" fmla="*/ 441576 w 617788"/>
                    <a:gd name="connsiteY37" fmla="*/ 102022 h 475978"/>
                    <a:gd name="connsiteX38" fmla="*/ 443956 w 617788"/>
                    <a:gd name="connsiteY38" fmla="*/ 16296 h 475978"/>
                    <a:gd name="connsiteX39" fmla="*/ 494652 w 617788"/>
                    <a:gd name="connsiteY39" fmla="*/ 0 h 4759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617788" h="475978">
                      <a:moveTo>
                        <a:pt x="494652" y="0"/>
                      </a:moveTo>
                      <a:lnTo>
                        <a:pt x="503488" y="2008"/>
                      </a:lnTo>
                      <a:lnTo>
                        <a:pt x="527300" y="44870"/>
                      </a:lnTo>
                      <a:lnTo>
                        <a:pt x="617788" y="125834"/>
                      </a:lnTo>
                      <a:lnTo>
                        <a:pt x="603500" y="202034"/>
                      </a:lnTo>
                      <a:lnTo>
                        <a:pt x="617728" y="243696"/>
                      </a:lnTo>
                      <a:lnTo>
                        <a:pt x="615408" y="249658"/>
                      </a:lnTo>
                      <a:lnTo>
                        <a:pt x="532064" y="263946"/>
                      </a:lnTo>
                      <a:lnTo>
                        <a:pt x="534444" y="318714"/>
                      </a:lnTo>
                      <a:lnTo>
                        <a:pt x="563020" y="352052"/>
                      </a:lnTo>
                      <a:lnTo>
                        <a:pt x="548732" y="392534"/>
                      </a:lnTo>
                      <a:lnTo>
                        <a:pt x="489200" y="383008"/>
                      </a:lnTo>
                      <a:lnTo>
                        <a:pt x="443956" y="437778"/>
                      </a:lnTo>
                      <a:lnTo>
                        <a:pt x="374900" y="421108"/>
                      </a:lnTo>
                      <a:lnTo>
                        <a:pt x="348708" y="463970"/>
                      </a:lnTo>
                      <a:lnTo>
                        <a:pt x="232028" y="452064"/>
                      </a:lnTo>
                      <a:lnTo>
                        <a:pt x="171612" y="475978"/>
                      </a:lnTo>
                      <a:lnTo>
                        <a:pt x="176464" y="427458"/>
                      </a:lnTo>
                      <a:lnTo>
                        <a:pt x="106612" y="389358"/>
                      </a:lnTo>
                      <a:lnTo>
                        <a:pt x="100828" y="391286"/>
                      </a:lnTo>
                      <a:lnTo>
                        <a:pt x="117724" y="306808"/>
                      </a:lnTo>
                      <a:lnTo>
                        <a:pt x="65340" y="278234"/>
                      </a:lnTo>
                      <a:lnTo>
                        <a:pt x="8188" y="235370"/>
                      </a:lnTo>
                      <a:lnTo>
                        <a:pt x="0" y="194426"/>
                      </a:lnTo>
                      <a:lnTo>
                        <a:pt x="5808" y="194890"/>
                      </a:lnTo>
                      <a:lnTo>
                        <a:pt x="5808" y="144882"/>
                      </a:lnTo>
                      <a:lnTo>
                        <a:pt x="34380" y="85352"/>
                      </a:lnTo>
                      <a:lnTo>
                        <a:pt x="82008" y="128214"/>
                      </a:lnTo>
                      <a:lnTo>
                        <a:pt x="112964" y="87734"/>
                      </a:lnTo>
                      <a:lnTo>
                        <a:pt x="132012" y="113926"/>
                      </a:lnTo>
                      <a:lnTo>
                        <a:pt x="167732" y="116308"/>
                      </a:lnTo>
                      <a:lnTo>
                        <a:pt x="189164" y="87734"/>
                      </a:lnTo>
                      <a:lnTo>
                        <a:pt x="243932" y="87734"/>
                      </a:lnTo>
                      <a:lnTo>
                        <a:pt x="272508" y="44870"/>
                      </a:lnTo>
                      <a:lnTo>
                        <a:pt x="315372" y="104402"/>
                      </a:lnTo>
                      <a:lnTo>
                        <a:pt x="358232" y="66302"/>
                      </a:lnTo>
                      <a:lnTo>
                        <a:pt x="382044" y="99638"/>
                      </a:lnTo>
                      <a:lnTo>
                        <a:pt x="441576" y="102022"/>
                      </a:lnTo>
                      <a:cubicBezTo>
                        <a:pt x="442372" y="73446"/>
                        <a:pt x="443164" y="44870"/>
                        <a:pt x="443956" y="16296"/>
                      </a:cubicBezTo>
                      <a:lnTo>
                        <a:pt x="494652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" name="フリーフォーム: 図形 75">
                  <a:extLst>
                    <a:ext uri="{FF2B5EF4-FFF2-40B4-BE49-F238E27FC236}">
                      <a16:creationId xmlns:a16="http://schemas.microsoft.com/office/drawing/2014/main" id="{24CC55E7-8D43-43E6-A179-2E84642A4D8D}"/>
                    </a:ext>
                  </a:extLst>
                </p:cNvPr>
                <p:cNvSpPr/>
                <p:nvPr/>
              </p:nvSpPr>
              <p:spPr>
                <a:xfrm>
                  <a:off x="33258124" y="29908500"/>
                  <a:ext cx="405500" cy="467304"/>
                </a:xfrm>
                <a:custGeom>
                  <a:avLst/>
                  <a:gdLst>
                    <a:gd name="connsiteX0" fmla="*/ 195264 w 405500"/>
                    <a:gd name="connsiteY0" fmla="*/ 0 h 467304"/>
                    <a:gd name="connsiteX1" fmla="*/ 376240 w 405500"/>
                    <a:gd name="connsiteY1" fmla="*/ 85724 h 467304"/>
                    <a:gd name="connsiteX2" fmla="*/ 395288 w 405500"/>
                    <a:gd name="connsiteY2" fmla="*/ 180976 h 467304"/>
                    <a:gd name="connsiteX3" fmla="*/ 405500 w 405500"/>
                    <a:gd name="connsiteY3" fmla="*/ 185514 h 467304"/>
                    <a:gd name="connsiteX4" fmla="*/ 371476 w 405500"/>
                    <a:gd name="connsiteY4" fmla="*/ 349250 h 467304"/>
                    <a:gd name="connsiteX5" fmla="*/ 269876 w 405500"/>
                    <a:gd name="connsiteY5" fmla="*/ 428624 h 467304"/>
                    <a:gd name="connsiteX6" fmla="*/ 127060 w 405500"/>
                    <a:gd name="connsiteY6" fmla="*/ 467304 h 467304"/>
                    <a:gd name="connsiteX7" fmla="*/ 53976 w 405500"/>
                    <a:gd name="connsiteY7" fmla="*/ 406400 h 467304"/>
                    <a:gd name="connsiteX8" fmla="*/ 22226 w 405500"/>
                    <a:gd name="connsiteY8" fmla="*/ 425450 h 467304"/>
                    <a:gd name="connsiteX9" fmla="*/ 0 w 405500"/>
                    <a:gd name="connsiteY9" fmla="*/ 390524 h 467304"/>
                    <a:gd name="connsiteX10" fmla="*/ 41276 w 405500"/>
                    <a:gd name="connsiteY10" fmla="*/ 333376 h 467304"/>
                    <a:gd name="connsiteX11" fmla="*/ 12700 w 405500"/>
                    <a:gd name="connsiteY11" fmla="*/ 282576 h 467304"/>
                    <a:gd name="connsiteX12" fmla="*/ 47626 w 405500"/>
                    <a:gd name="connsiteY12" fmla="*/ 241300 h 467304"/>
                    <a:gd name="connsiteX13" fmla="*/ 6352 w 405500"/>
                    <a:gd name="connsiteY13" fmla="*/ 165100 h 467304"/>
                    <a:gd name="connsiteX14" fmla="*/ 19052 w 405500"/>
                    <a:gd name="connsiteY14" fmla="*/ 133350 h 467304"/>
                    <a:gd name="connsiteX15" fmla="*/ 95252 w 405500"/>
                    <a:gd name="connsiteY15" fmla="*/ 117476 h 467304"/>
                    <a:gd name="connsiteX16" fmla="*/ 95252 w 405500"/>
                    <a:gd name="connsiteY16" fmla="*/ 18098 h 467304"/>
                    <a:gd name="connsiteX17" fmla="*/ 128588 w 405500"/>
                    <a:gd name="connsiteY17" fmla="*/ 38100 h 467304"/>
                    <a:gd name="connsiteX18" fmla="*/ 195264 w 405500"/>
                    <a:gd name="connsiteY18" fmla="*/ 0 h 4673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405500" h="467304">
                      <a:moveTo>
                        <a:pt x="195264" y="0"/>
                      </a:moveTo>
                      <a:lnTo>
                        <a:pt x="376240" y="85724"/>
                      </a:lnTo>
                      <a:lnTo>
                        <a:pt x="395288" y="180976"/>
                      </a:lnTo>
                      <a:lnTo>
                        <a:pt x="405500" y="185514"/>
                      </a:lnTo>
                      <a:lnTo>
                        <a:pt x="371476" y="349250"/>
                      </a:lnTo>
                      <a:lnTo>
                        <a:pt x="269876" y="428624"/>
                      </a:lnTo>
                      <a:lnTo>
                        <a:pt x="127060" y="467304"/>
                      </a:lnTo>
                      <a:lnTo>
                        <a:pt x="53976" y="406400"/>
                      </a:lnTo>
                      <a:lnTo>
                        <a:pt x="22226" y="425450"/>
                      </a:lnTo>
                      <a:lnTo>
                        <a:pt x="0" y="390524"/>
                      </a:lnTo>
                      <a:lnTo>
                        <a:pt x="41276" y="333376"/>
                      </a:lnTo>
                      <a:lnTo>
                        <a:pt x="12700" y="282576"/>
                      </a:lnTo>
                      <a:lnTo>
                        <a:pt x="47626" y="241300"/>
                      </a:lnTo>
                      <a:lnTo>
                        <a:pt x="6352" y="165100"/>
                      </a:lnTo>
                      <a:lnTo>
                        <a:pt x="19052" y="133350"/>
                      </a:lnTo>
                      <a:lnTo>
                        <a:pt x="95252" y="117476"/>
                      </a:lnTo>
                      <a:lnTo>
                        <a:pt x="95252" y="18098"/>
                      </a:lnTo>
                      <a:lnTo>
                        <a:pt x="128588" y="38100"/>
                      </a:lnTo>
                      <a:lnTo>
                        <a:pt x="195264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" name="フリーフォーム: 図形 76">
                  <a:extLst>
                    <a:ext uri="{FF2B5EF4-FFF2-40B4-BE49-F238E27FC236}">
                      <a16:creationId xmlns:a16="http://schemas.microsoft.com/office/drawing/2014/main" id="{A63F8122-C6E1-4263-A497-5E2D6C1F979D}"/>
                    </a:ext>
                  </a:extLst>
                </p:cNvPr>
                <p:cNvSpPr/>
                <p:nvPr/>
              </p:nvSpPr>
              <p:spPr>
                <a:xfrm>
                  <a:off x="32231240" y="29696194"/>
                  <a:ext cx="490310" cy="393282"/>
                </a:xfrm>
                <a:custGeom>
                  <a:avLst/>
                  <a:gdLst>
                    <a:gd name="connsiteX0" fmla="*/ 365402 w 490310"/>
                    <a:gd name="connsiteY0" fmla="*/ 0 h 393282"/>
                    <a:gd name="connsiteX1" fmla="*/ 379184 w 490310"/>
                    <a:gd name="connsiteY1" fmla="*/ 104356 h 393282"/>
                    <a:gd name="connsiteX2" fmla="*/ 490310 w 490310"/>
                    <a:gd name="connsiteY2" fmla="*/ 215482 h 393282"/>
                    <a:gd name="connsiteX3" fmla="*/ 401410 w 490310"/>
                    <a:gd name="connsiteY3" fmla="*/ 294856 h 393282"/>
                    <a:gd name="connsiteX4" fmla="*/ 410936 w 490310"/>
                    <a:gd name="connsiteY4" fmla="*/ 364706 h 393282"/>
                    <a:gd name="connsiteX5" fmla="*/ 369660 w 490310"/>
                    <a:gd name="connsiteY5" fmla="*/ 393282 h 393282"/>
                    <a:gd name="connsiteX6" fmla="*/ 353784 w 490310"/>
                    <a:gd name="connsiteY6" fmla="*/ 342482 h 393282"/>
                    <a:gd name="connsiteX7" fmla="*/ 280760 w 490310"/>
                    <a:gd name="connsiteY7" fmla="*/ 310730 h 393282"/>
                    <a:gd name="connsiteX8" fmla="*/ 226784 w 490310"/>
                    <a:gd name="connsiteY8" fmla="*/ 355182 h 393282"/>
                    <a:gd name="connsiteX9" fmla="*/ 144236 w 490310"/>
                    <a:gd name="connsiteY9" fmla="*/ 358356 h 393282"/>
                    <a:gd name="connsiteX10" fmla="*/ 112484 w 490310"/>
                    <a:gd name="connsiteY10" fmla="*/ 332956 h 393282"/>
                    <a:gd name="connsiteX11" fmla="*/ 87084 w 490310"/>
                    <a:gd name="connsiteY11" fmla="*/ 364706 h 393282"/>
                    <a:gd name="connsiteX12" fmla="*/ 45810 w 490310"/>
                    <a:gd name="connsiteY12" fmla="*/ 310730 h 393282"/>
                    <a:gd name="connsiteX13" fmla="*/ 0 w 490310"/>
                    <a:gd name="connsiteY13" fmla="*/ 298350 h 393282"/>
                    <a:gd name="connsiteX14" fmla="*/ 183924 w 490310"/>
                    <a:gd name="connsiteY14" fmla="*/ 2756 h 393282"/>
                    <a:gd name="connsiteX15" fmla="*/ 326800 w 490310"/>
                    <a:gd name="connsiteY15" fmla="*/ 12282 h 393282"/>
                    <a:gd name="connsiteX16" fmla="*/ 365402 w 490310"/>
                    <a:gd name="connsiteY16" fmla="*/ 0 h 3932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490310" h="393282">
                      <a:moveTo>
                        <a:pt x="365402" y="0"/>
                      </a:moveTo>
                      <a:lnTo>
                        <a:pt x="379184" y="104356"/>
                      </a:lnTo>
                      <a:lnTo>
                        <a:pt x="490310" y="215482"/>
                      </a:lnTo>
                      <a:lnTo>
                        <a:pt x="401410" y="294856"/>
                      </a:lnTo>
                      <a:lnTo>
                        <a:pt x="410936" y="364706"/>
                      </a:lnTo>
                      <a:lnTo>
                        <a:pt x="369660" y="393282"/>
                      </a:lnTo>
                      <a:lnTo>
                        <a:pt x="353784" y="342482"/>
                      </a:lnTo>
                      <a:lnTo>
                        <a:pt x="280760" y="310730"/>
                      </a:lnTo>
                      <a:lnTo>
                        <a:pt x="226784" y="355182"/>
                      </a:lnTo>
                      <a:lnTo>
                        <a:pt x="144236" y="358356"/>
                      </a:lnTo>
                      <a:lnTo>
                        <a:pt x="112484" y="332956"/>
                      </a:lnTo>
                      <a:lnTo>
                        <a:pt x="87084" y="364706"/>
                      </a:lnTo>
                      <a:lnTo>
                        <a:pt x="45810" y="310730"/>
                      </a:lnTo>
                      <a:lnTo>
                        <a:pt x="0" y="298350"/>
                      </a:lnTo>
                      <a:lnTo>
                        <a:pt x="183924" y="2756"/>
                      </a:lnTo>
                      <a:lnTo>
                        <a:pt x="326800" y="12282"/>
                      </a:lnTo>
                      <a:lnTo>
                        <a:pt x="365402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" name="フリーフォーム: 図形 77">
                  <a:extLst>
                    <a:ext uri="{FF2B5EF4-FFF2-40B4-BE49-F238E27FC236}">
                      <a16:creationId xmlns:a16="http://schemas.microsoft.com/office/drawing/2014/main" id="{2B02BFE9-66E4-40F0-BA62-E509BB7B4FFD}"/>
                    </a:ext>
                  </a:extLst>
                </p:cNvPr>
                <p:cNvSpPr/>
                <p:nvPr/>
              </p:nvSpPr>
              <p:spPr>
                <a:xfrm>
                  <a:off x="33629600" y="31535170"/>
                  <a:ext cx="374648" cy="323970"/>
                </a:xfrm>
                <a:custGeom>
                  <a:avLst/>
                  <a:gdLst>
                    <a:gd name="connsiteX0" fmla="*/ 134808 w 374648"/>
                    <a:gd name="connsiteY0" fmla="*/ 0 h 323970"/>
                    <a:gd name="connsiteX1" fmla="*/ 184152 w 374648"/>
                    <a:gd name="connsiteY1" fmla="*/ 4486 h 323970"/>
                    <a:gd name="connsiteX2" fmla="*/ 203200 w 374648"/>
                    <a:gd name="connsiteY2" fmla="*/ 28298 h 323970"/>
                    <a:gd name="connsiteX3" fmla="*/ 256924 w 374648"/>
                    <a:gd name="connsiteY3" fmla="*/ 32598 h 323970"/>
                    <a:gd name="connsiteX4" fmla="*/ 265112 w 374648"/>
                    <a:gd name="connsiteY4" fmla="*/ 73542 h 323970"/>
                    <a:gd name="connsiteX5" fmla="*/ 322264 w 374648"/>
                    <a:gd name="connsiteY5" fmla="*/ 116406 h 323970"/>
                    <a:gd name="connsiteX6" fmla="*/ 374648 w 374648"/>
                    <a:gd name="connsiteY6" fmla="*/ 144980 h 323970"/>
                    <a:gd name="connsiteX7" fmla="*/ 357752 w 374648"/>
                    <a:gd name="connsiteY7" fmla="*/ 229458 h 323970"/>
                    <a:gd name="connsiteX8" fmla="*/ 287336 w 374648"/>
                    <a:gd name="connsiteY8" fmla="*/ 252930 h 323970"/>
                    <a:gd name="connsiteX9" fmla="*/ 166684 w 374648"/>
                    <a:gd name="connsiteY9" fmla="*/ 202130 h 323970"/>
                    <a:gd name="connsiteX10" fmla="*/ 153988 w 374648"/>
                    <a:gd name="connsiteY10" fmla="*/ 240230 h 323970"/>
                    <a:gd name="connsiteX11" fmla="*/ 77788 w 374648"/>
                    <a:gd name="connsiteY11" fmla="*/ 240230 h 323970"/>
                    <a:gd name="connsiteX12" fmla="*/ 52388 w 374648"/>
                    <a:gd name="connsiteY12" fmla="*/ 284680 h 323970"/>
                    <a:gd name="connsiteX13" fmla="*/ 0 w 374648"/>
                    <a:gd name="connsiteY13" fmla="*/ 323970 h 323970"/>
                    <a:gd name="connsiteX14" fmla="*/ 0 w 374648"/>
                    <a:gd name="connsiteY14" fmla="*/ 189430 h 323970"/>
                    <a:gd name="connsiteX15" fmla="*/ 19048 w 374648"/>
                    <a:gd name="connsiteY15" fmla="*/ 173554 h 323970"/>
                    <a:gd name="connsiteX16" fmla="*/ 66676 w 374648"/>
                    <a:gd name="connsiteY16" fmla="*/ 154506 h 323970"/>
                    <a:gd name="connsiteX17" fmla="*/ 66676 w 374648"/>
                    <a:gd name="connsiteY17" fmla="*/ 129106 h 323970"/>
                    <a:gd name="connsiteX18" fmla="*/ 101600 w 374648"/>
                    <a:gd name="connsiteY18" fmla="*/ 84654 h 323970"/>
                    <a:gd name="connsiteX19" fmla="*/ 76200 w 374648"/>
                    <a:gd name="connsiteY19" fmla="*/ 49730 h 323970"/>
                    <a:gd name="connsiteX20" fmla="*/ 134808 w 374648"/>
                    <a:gd name="connsiteY20" fmla="*/ 0 h 3239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374648" h="323970">
                      <a:moveTo>
                        <a:pt x="134808" y="0"/>
                      </a:moveTo>
                      <a:lnTo>
                        <a:pt x="184152" y="4486"/>
                      </a:lnTo>
                      <a:lnTo>
                        <a:pt x="203200" y="28298"/>
                      </a:lnTo>
                      <a:lnTo>
                        <a:pt x="256924" y="32598"/>
                      </a:lnTo>
                      <a:lnTo>
                        <a:pt x="265112" y="73542"/>
                      </a:lnTo>
                      <a:lnTo>
                        <a:pt x="322264" y="116406"/>
                      </a:lnTo>
                      <a:lnTo>
                        <a:pt x="374648" y="144980"/>
                      </a:lnTo>
                      <a:lnTo>
                        <a:pt x="357752" y="229458"/>
                      </a:lnTo>
                      <a:lnTo>
                        <a:pt x="287336" y="252930"/>
                      </a:lnTo>
                      <a:lnTo>
                        <a:pt x="166684" y="202130"/>
                      </a:lnTo>
                      <a:lnTo>
                        <a:pt x="153988" y="240230"/>
                      </a:lnTo>
                      <a:lnTo>
                        <a:pt x="77788" y="240230"/>
                      </a:lnTo>
                      <a:lnTo>
                        <a:pt x="52388" y="284680"/>
                      </a:lnTo>
                      <a:lnTo>
                        <a:pt x="0" y="323970"/>
                      </a:lnTo>
                      <a:lnTo>
                        <a:pt x="0" y="189430"/>
                      </a:lnTo>
                      <a:lnTo>
                        <a:pt x="19048" y="173554"/>
                      </a:lnTo>
                      <a:lnTo>
                        <a:pt x="66676" y="154506"/>
                      </a:lnTo>
                      <a:lnTo>
                        <a:pt x="66676" y="129106"/>
                      </a:lnTo>
                      <a:lnTo>
                        <a:pt x="101600" y="84654"/>
                      </a:lnTo>
                      <a:lnTo>
                        <a:pt x="76200" y="49730"/>
                      </a:lnTo>
                      <a:lnTo>
                        <a:pt x="134808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" name="フリーフォーム: 図形 78">
                  <a:extLst>
                    <a:ext uri="{FF2B5EF4-FFF2-40B4-BE49-F238E27FC236}">
                      <a16:creationId xmlns:a16="http://schemas.microsoft.com/office/drawing/2014/main" id="{6A95E397-D8AD-40E2-80C9-E750FF1542FA}"/>
                    </a:ext>
                  </a:extLst>
                </p:cNvPr>
                <p:cNvSpPr/>
                <p:nvPr/>
              </p:nvSpPr>
              <p:spPr>
                <a:xfrm>
                  <a:off x="32884478" y="29470350"/>
                  <a:ext cx="359362" cy="400050"/>
                </a:xfrm>
                <a:custGeom>
                  <a:avLst/>
                  <a:gdLst>
                    <a:gd name="connsiteX0" fmla="*/ 159334 w 359362"/>
                    <a:gd name="connsiteY0" fmla="*/ 0 h 400050"/>
                    <a:gd name="connsiteX1" fmla="*/ 168862 w 359362"/>
                    <a:gd name="connsiteY1" fmla="*/ 66674 h 400050"/>
                    <a:gd name="connsiteX2" fmla="*/ 359362 w 359362"/>
                    <a:gd name="connsiteY2" fmla="*/ 209550 h 400050"/>
                    <a:gd name="connsiteX3" fmla="*/ 340310 w 359362"/>
                    <a:gd name="connsiteY3" fmla="*/ 304800 h 400050"/>
                    <a:gd name="connsiteX4" fmla="*/ 359280 w 359362"/>
                    <a:gd name="connsiteY4" fmla="*/ 308594 h 400050"/>
                    <a:gd name="connsiteX5" fmla="*/ 229186 w 359362"/>
                    <a:gd name="connsiteY5" fmla="*/ 333374 h 400050"/>
                    <a:gd name="connsiteX6" fmla="*/ 72022 w 359362"/>
                    <a:gd name="connsiteY6" fmla="*/ 400050 h 400050"/>
                    <a:gd name="connsiteX7" fmla="*/ 62498 w 359362"/>
                    <a:gd name="connsiteY7" fmla="*/ 361950 h 400050"/>
                    <a:gd name="connsiteX8" fmla="*/ 14872 w 359362"/>
                    <a:gd name="connsiteY8" fmla="*/ 333374 h 400050"/>
                    <a:gd name="connsiteX9" fmla="*/ 43446 w 359362"/>
                    <a:gd name="connsiteY9" fmla="*/ 195262 h 400050"/>
                    <a:gd name="connsiteX10" fmla="*/ 0 w 359362"/>
                    <a:gd name="connsiteY10" fmla="*/ 144324 h 400050"/>
                    <a:gd name="connsiteX11" fmla="*/ 102186 w 359362"/>
                    <a:gd name="connsiteY11" fmla="*/ 76200 h 400050"/>
                    <a:gd name="connsiteX12" fmla="*/ 111710 w 359362"/>
                    <a:gd name="connsiteY12" fmla="*/ 19050 h 400050"/>
                    <a:gd name="connsiteX13" fmla="*/ 159334 w 359362"/>
                    <a:gd name="connsiteY13" fmla="*/ 0 h 4000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359362" h="400050">
                      <a:moveTo>
                        <a:pt x="159334" y="0"/>
                      </a:moveTo>
                      <a:lnTo>
                        <a:pt x="168862" y="66674"/>
                      </a:lnTo>
                      <a:lnTo>
                        <a:pt x="359362" y="209550"/>
                      </a:lnTo>
                      <a:lnTo>
                        <a:pt x="340310" y="304800"/>
                      </a:lnTo>
                      <a:lnTo>
                        <a:pt x="359280" y="308594"/>
                      </a:lnTo>
                      <a:lnTo>
                        <a:pt x="229186" y="333374"/>
                      </a:lnTo>
                      <a:lnTo>
                        <a:pt x="72022" y="400050"/>
                      </a:lnTo>
                      <a:lnTo>
                        <a:pt x="62498" y="361950"/>
                      </a:lnTo>
                      <a:lnTo>
                        <a:pt x="14872" y="333374"/>
                      </a:lnTo>
                      <a:lnTo>
                        <a:pt x="43446" y="195262"/>
                      </a:lnTo>
                      <a:lnTo>
                        <a:pt x="0" y="144324"/>
                      </a:lnTo>
                      <a:lnTo>
                        <a:pt x="102186" y="76200"/>
                      </a:lnTo>
                      <a:lnTo>
                        <a:pt x="111710" y="19050"/>
                      </a:lnTo>
                      <a:lnTo>
                        <a:pt x="159334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" name="フリーフォーム: 図形 79">
                  <a:extLst>
                    <a:ext uri="{FF2B5EF4-FFF2-40B4-BE49-F238E27FC236}">
                      <a16:creationId xmlns:a16="http://schemas.microsoft.com/office/drawing/2014/main" id="{88750BF6-19A9-4EC9-9812-EFA9D653D40A}"/>
                    </a:ext>
                  </a:extLst>
                </p:cNvPr>
                <p:cNvSpPr/>
                <p:nvPr/>
              </p:nvSpPr>
              <p:spPr>
                <a:xfrm>
                  <a:off x="32596642" y="29639326"/>
                  <a:ext cx="202696" cy="272706"/>
                </a:xfrm>
                <a:custGeom>
                  <a:avLst/>
                  <a:gdLst>
                    <a:gd name="connsiteX0" fmla="*/ 184556 w 202696"/>
                    <a:gd name="connsiteY0" fmla="*/ 0 h 272706"/>
                    <a:gd name="connsiteX1" fmla="*/ 202696 w 202696"/>
                    <a:gd name="connsiteY1" fmla="*/ 83438 h 272706"/>
                    <a:gd name="connsiteX2" fmla="*/ 183646 w 202696"/>
                    <a:gd name="connsiteY2" fmla="*/ 131062 h 272706"/>
                    <a:gd name="connsiteX3" fmla="*/ 197934 w 202696"/>
                    <a:gd name="connsiteY3" fmla="*/ 159638 h 272706"/>
                    <a:gd name="connsiteX4" fmla="*/ 159834 w 202696"/>
                    <a:gd name="connsiteY4" fmla="*/ 269174 h 272706"/>
                    <a:gd name="connsiteX5" fmla="*/ 124508 w 202696"/>
                    <a:gd name="connsiteY5" fmla="*/ 272706 h 272706"/>
                    <a:gd name="connsiteX6" fmla="*/ 124908 w 202696"/>
                    <a:gd name="connsiteY6" fmla="*/ 272350 h 272706"/>
                    <a:gd name="connsiteX7" fmla="*/ 13782 w 202696"/>
                    <a:gd name="connsiteY7" fmla="*/ 161224 h 272706"/>
                    <a:gd name="connsiteX8" fmla="*/ 0 w 202696"/>
                    <a:gd name="connsiteY8" fmla="*/ 56868 h 272706"/>
                    <a:gd name="connsiteX9" fmla="*/ 170946 w 202696"/>
                    <a:gd name="connsiteY9" fmla="*/ 2474 h 272706"/>
                    <a:gd name="connsiteX10" fmla="*/ 184556 w 202696"/>
                    <a:gd name="connsiteY10" fmla="*/ 0 h 2727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02696" h="272706">
                      <a:moveTo>
                        <a:pt x="184556" y="0"/>
                      </a:moveTo>
                      <a:lnTo>
                        <a:pt x="202696" y="83438"/>
                      </a:lnTo>
                      <a:lnTo>
                        <a:pt x="183646" y="131062"/>
                      </a:lnTo>
                      <a:lnTo>
                        <a:pt x="197934" y="159638"/>
                      </a:lnTo>
                      <a:lnTo>
                        <a:pt x="159834" y="269174"/>
                      </a:lnTo>
                      <a:lnTo>
                        <a:pt x="124508" y="272706"/>
                      </a:lnTo>
                      <a:lnTo>
                        <a:pt x="124908" y="272350"/>
                      </a:lnTo>
                      <a:lnTo>
                        <a:pt x="13782" y="161224"/>
                      </a:lnTo>
                      <a:lnTo>
                        <a:pt x="0" y="56868"/>
                      </a:lnTo>
                      <a:lnTo>
                        <a:pt x="170946" y="2474"/>
                      </a:lnTo>
                      <a:lnTo>
                        <a:pt x="184556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" name="フリーフォーム: 図形 80">
                  <a:extLst>
                    <a:ext uri="{FF2B5EF4-FFF2-40B4-BE49-F238E27FC236}">
                      <a16:creationId xmlns:a16="http://schemas.microsoft.com/office/drawing/2014/main" id="{421C4348-9D9C-410F-AB9B-32525BDF846A}"/>
                    </a:ext>
                  </a:extLst>
                </p:cNvPr>
                <p:cNvSpPr/>
                <p:nvPr/>
              </p:nvSpPr>
              <p:spPr>
                <a:xfrm>
                  <a:off x="32781198" y="29614674"/>
                  <a:ext cx="146726" cy="151686"/>
                </a:xfrm>
                <a:custGeom>
                  <a:avLst/>
                  <a:gdLst>
                    <a:gd name="connsiteX0" fmla="*/ 103280 w 146726"/>
                    <a:gd name="connsiteY0" fmla="*/ 0 h 151686"/>
                    <a:gd name="connsiteX1" fmla="*/ 146726 w 146726"/>
                    <a:gd name="connsiteY1" fmla="*/ 50938 h 151686"/>
                    <a:gd name="connsiteX2" fmla="*/ 136800 w 146726"/>
                    <a:gd name="connsiteY2" fmla="*/ 98912 h 151686"/>
                    <a:gd name="connsiteX3" fmla="*/ 702 w 146726"/>
                    <a:gd name="connsiteY3" fmla="*/ 151686 h 151686"/>
                    <a:gd name="connsiteX4" fmla="*/ 18140 w 146726"/>
                    <a:gd name="connsiteY4" fmla="*/ 108090 h 151686"/>
                    <a:gd name="connsiteX5" fmla="*/ 0 w 146726"/>
                    <a:gd name="connsiteY5" fmla="*/ 24652 h 151686"/>
                    <a:gd name="connsiteX6" fmla="*/ 91166 w 146726"/>
                    <a:gd name="connsiteY6" fmla="*/ 8076 h 151686"/>
                    <a:gd name="connsiteX7" fmla="*/ 103280 w 146726"/>
                    <a:gd name="connsiteY7" fmla="*/ 0 h 1516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46726" h="151686">
                      <a:moveTo>
                        <a:pt x="103280" y="0"/>
                      </a:moveTo>
                      <a:lnTo>
                        <a:pt x="146726" y="50938"/>
                      </a:lnTo>
                      <a:lnTo>
                        <a:pt x="136800" y="98912"/>
                      </a:lnTo>
                      <a:lnTo>
                        <a:pt x="702" y="151686"/>
                      </a:lnTo>
                      <a:lnTo>
                        <a:pt x="18140" y="108090"/>
                      </a:lnTo>
                      <a:lnTo>
                        <a:pt x="0" y="24652"/>
                      </a:lnTo>
                      <a:lnTo>
                        <a:pt x="91166" y="8076"/>
                      </a:lnTo>
                      <a:lnTo>
                        <a:pt x="10328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" name="フリーフォーム: 図形 81">
                  <a:extLst>
                    <a:ext uri="{FF2B5EF4-FFF2-40B4-BE49-F238E27FC236}">
                      <a16:creationId xmlns:a16="http://schemas.microsoft.com/office/drawing/2014/main" id="{73043CF2-0551-4A7F-AEB1-19D11D72E2F8}"/>
                    </a:ext>
                  </a:extLst>
                </p:cNvPr>
                <p:cNvSpPr/>
                <p:nvPr/>
              </p:nvSpPr>
              <p:spPr>
                <a:xfrm>
                  <a:off x="32764942" y="29713586"/>
                  <a:ext cx="153056" cy="170572"/>
                </a:xfrm>
                <a:custGeom>
                  <a:avLst/>
                  <a:gdLst>
                    <a:gd name="connsiteX0" fmla="*/ 153056 w 153056"/>
                    <a:gd name="connsiteY0" fmla="*/ 0 h 170572"/>
                    <a:gd name="connsiteX1" fmla="*/ 134408 w 153056"/>
                    <a:gd name="connsiteY1" fmla="*/ 90138 h 170572"/>
                    <a:gd name="connsiteX2" fmla="*/ 146214 w 153056"/>
                    <a:gd name="connsiteY2" fmla="*/ 97222 h 170572"/>
                    <a:gd name="connsiteX3" fmla="*/ 82022 w 153056"/>
                    <a:gd name="connsiteY3" fmla="*/ 137764 h 170572"/>
                    <a:gd name="connsiteX4" fmla="*/ 0 w 153056"/>
                    <a:gd name="connsiteY4" fmla="*/ 170572 h 170572"/>
                    <a:gd name="connsiteX5" fmla="*/ 29634 w 153056"/>
                    <a:gd name="connsiteY5" fmla="*/ 85378 h 170572"/>
                    <a:gd name="connsiteX6" fmla="*/ 15346 w 153056"/>
                    <a:gd name="connsiteY6" fmla="*/ 56802 h 170572"/>
                    <a:gd name="connsiteX7" fmla="*/ 16958 w 153056"/>
                    <a:gd name="connsiteY7" fmla="*/ 52774 h 170572"/>
                    <a:gd name="connsiteX8" fmla="*/ 153056 w 153056"/>
                    <a:gd name="connsiteY8" fmla="*/ 0 h 1705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3056" h="170572">
                      <a:moveTo>
                        <a:pt x="153056" y="0"/>
                      </a:moveTo>
                      <a:lnTo>
                        <a:pt x="134408" y="90138"/>
                      </a:lnTo>
                      <a:lnTo>
                        <a:pt x="146214" y="97222"/>
                      </a:lnTo>
                      <a:lnTo>
                        <a:pt x="82022" y="137764"/>
                      </a:lnTo>
                      <a:lnTo>
                        <a:pt x="0" y="170572"/>
                      </a:lnTo>
                      <a:lnTo>
                        <a:pt x="29634" y="85378"/>
                      </a:lnTo>
                      <a:lnTo>
                        <a:pt x="15346" y="56802"/>
                      </a:lnTo>
                      <a:lnTo>
                        <a:pt x="16958" y="52774"/>
                      </a:lnTo>
                      <a:lnTo>
                        <a:pt x="153056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" name="フリーフォーム: 図形 82">
                  <a:extLst>
                    <a:ext uri="{FF2B5EF4-FFF2-40B4-BE49-F238E27FC236}">
                      <a16:creationId xmlns:a16="http://schemas.microsoft.com/office/drawing/2014/main" id="{64CE9D26-7BBD-41C3-B867-A1C9EF132C41}"/>
                    </a:ext>
                  </a:extLst>
                </p:cNvPr>
                <p:cNvSpPr/>
                <p:nvPr/>
              </p:nvSpPr>
              <p:spPr>
                <a:xfrm>
                  <a:off x="32719034" y="29791024"/>
                  <a:ext cx="461304" cy="288926"/>
                </a:xfrm>
                <a:custGeom>
                  <a:avLst/>
                  <a:gdLst>
                    <a:gd name="connsiteX0" fmla="*/ 461304 w 461304"/>
                    <a:gd name="connsiteY0" fmla="*/ 0 h 288926"/>
                    <a:gd name="connsiteX1" fmla="*/ 437490 w 461304"/>
                    <a:gd name="connsiteY1" fmla="*/ 79376 h 288926"/>
                    <a:gd name="connsiteX2" fmla="*/ 427966 w 461304"/>
                    <a:gd name="connsiteY2" fmla="*/ 184152 h 288926"/>
                    <a:gd name="connsiteX3" fmla="*/ 361290 w 461304"/>
                    <a:gd name="connsiteY3" fmla="*/ 193676 h 288926"/>
                    <a:gd name="connsiteX4" fmla="*/ 280330 w 461304"/>
                    <a:gd name="connsiteY4" fmla="*/ 184152 h 288926"/>
                    <a:gd name="connsiteX5" fmla="*/ 218416 w 461304"/>
                    <a:gd name="connsiteY5" fmla="*/ 203200 h 288926"/>
                    <a:gd name="connsiteX6" fmla="*/ 170790 w 461304"/>
                    <a:gd name="connsiteY6" fmla="*/ 260352 h 288926"/>
                    <a:gd name="connsiteX7" fmla="*/ 108878 w 461304"/>
                    <a:gd name="connsiteY7" fmla="*/ 255588 h 288926"/>
                    <a:gd name="connsiteX8" fmla="*/ 75542 w 461304"/>
                    <a:gd name="connsiteY8" fmla="*/ 288926 h 288926"/>
                    <a:gd name="connsiteX9" fmla="*/ 32678 w 461304"/>
                    <a:gd name="connsiteY9" fmla="*/ 255588 h 288926"/>
                    <a:gd name="connsiteX10" fmla="*/ 37442 w 461304"/>
                    <a:gd name="connsiteY10" fmla="*/ 160340 h 288926"/>
                    <a:gd name="connsiteX11" fmla="*/ 0 w 461304"/>
                    <a:gd name="connsiteY11" fmla="*/ 122898 h 288926"/>
                    <a:gd name="connsiteX12" fmla="*/ 2116 w 461304"/>
                    <a:gd name="connsiteY12" fmla="*/ 121008 h 288926"/>
                    <a:gd name="connsiteX13" fmla="*/ 37442 w 461304"/>
                    <a:gd name="connsiteY13" fmla="*/ 117476 h 288926"/>
                    <a:gd name="connsiteX14" fmla="*/ 45908 w 461304"/>
                    <a:gd name="connsiteY14" fmla="*/ 93134 h 288926"/>
                    <a:gd name="connsiteX15" fmla="*/ 127930 w 461304"/>
                    <a:gd name="connsiteY15" fmla="*/ 60326 h 288926"/>
                    <a:gd name="connsiteX16" fmla="*/ 192122 w 461304"/>
                    <a:gd name="connsiteY16" fmla="*/ 19784 h 288926"/>
                    <a:gd name="connsiteX17" fmla="*/ 227942 w 461304"/>
                    <a:gd name="connsiteY17" fmla="*/ 41276 h 288926"/>
                    <a:gd name="connsiteX18" fmla="*/ 237466 w 461304"/>
                    <a:gd name="connsiteY18" fmla="*/ 79376 h 288926"/>
                    <a:gd name="connsiteX19" fmla="*/ 394630 w 461304"/>
                    <a:gd name="connsiteY19" fmla="*/ 12700 h 288926"/>
                    <a:gd name="connsiteX20" fmla="*/ 461304 w 461304"/>
                    <a:gd name="connsiteY20" fmla="*/ 0 h 2889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461304" h="288926">
                      <a:moveTo>
                        <a:pt x="461304" y="0"/>
                      </a:moveTo>
                      <a:lnTo>
                        <a:pt x="437490" y="79376"/>
                      </a:lnTo>
                      <a:lnTo>
                        <a:pt x="427966" y="184152"/>
                      </a:lnTo>
                      <a:lnTo>
                        <a:pt x="361290" y="193676"/>
                      </a:lnTo>
                      <a:lnTo>
                        <a:pt x="280330" y="184152"/>
                      </a:lnTo>
                      <a:lnTo>
                        <a:pt x="218416" y="203200"/>
                      </a:lnTo>
                      <a:lnTo>
                        <a:pt x="170790" y="260352"/>
                      </a:lnTo>
                      <a:lnTo>
                        <a:pt x="108878" y="255588"/>
                      </a:lnTo>
                      <a:lnTo>
                        <a:pt x="75542" y="288926"/>
                      </a:lnTo>
                      <a:lnTo>
                        <a:pt x="32678" y="255588"/>
                      </a:lnTo>
                      <a:lnTo>
                        <a:pt x="37442" y="160340"/>
                      </a:lnTo>
                      <a:lnTo>
                        <a:pt x="0" y="122898"/>
                      </a:lnTo>
                      <a:lnTo>
                        <a:pt x="2116" y="121008"/>
                      </a:lnTo>
                      <a:lnTo>
                        <a:pt x="37442" y="117476"/>
                      </a:lnTo>
                      <a:lnTo>
                        <a:pt x="45908" y="93134"/>
                      </a:lnTo>
                      <a:lnTo>
                        <a:pt x="127930" y="60326"/>
                      </a:lnTo>
                      <a:lnTo>
                        <a:pt x="192122" y="19784"/>
                      </a:lnTo>
                      <a:lnTo>
                        <a:pt x="227942" y="41276"/>
                      </a:lnTo>
                      <a:lnTo>
                        <a:pt x="237466" y="79376"/>
                      </a:lnTo>
                      <a:lnTo>
                        <a:pt x="394630" y="12700"/>
                      </a:lnTo>
                      <a:lnTo>
                        <a:pt x="461304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" name="フリーフォーム: 図形 83">
                  <a:extLst>
                    <a:ext uri="{FF2B5EF4-FFF2-40B4-BE49-F238E27FC236}">
                      <a16:creationId xmlns:a16="http://schemas.microsoft.com/office/drawing/2014/main" id="{F049C5DA-DC87-47DC-915E-4DDD238A7118}"/>
                    </a:ext>
                  </a:extLst>
                </p:cNvPr>
                <p:cNvSpPr/>
                <p:nvPr/>
              </p:nvSpPr>
              <p:spPr>
                <a:xfrm>
                  <a:off x="32394524" y="30647086"/>
                  <a:ext cx="238554" cy="208428"/>
                </a:xfrm>
                <a:custGeom>
                  <a:avLst/>
                  <a:gdLst>
                    <a:gd name="connsiteX0" fmla="*/ 94854 w 238554"/>
                    <a:gd name="connsiteY0" fmla="*/ 0 h 208428"/>
                    <a:gd name="connsiteX1" fmla="*/ 104776 w 238554"/>
                    <a:gd name="connsiteY1" fmla="*/ 29764 h 208428"/>
                    <a:gd name="connsiteX2" fmla="*/ 238554 w 238554"/>
                    <a:gd name="connsiteY2" fmla="*/ 147112 h 208428"/>
                    <a:gd name="connsiteX3" fmla="*/ 233364 w 238554"/>
                    <a:gd name="connsiteY3" fmla="*/ 150414 h 208428"/>
                    <a:gd name="connsiteX4" fmla="*/ 182564 w 238554"/>
                    <a:gd name="connsiteY4" fmla="*/ 169464 h 208428"/>
                    <a:gd name="connsiteX5" fmla="*/ 154730 w 238554"/>
                    <a:gd name="connsiteY5" fmla="*/ 208428 h 208428"/>
                    <a:gd name="connsiteX6" fmla="*/ 0 w 238554"/>
                    <a:gd name="connsiteY6" fmla="*/ 75802 h 208428"/>
                    <a:gd name="connsiteX7" fmla="*/ 14288 w 238554"/>
                    <a:gd name="connsiteY7" fmla="*/ 32938 h 208428"/>
                    <a:gd name="connsiteX8" fmla="*/ 52388 w 238554"/>
                    <a:gd name="connsiteY8" fmla="*/ 42464 h 208428"/>
                    <a:gd name="connsiteX9" fmla="*/ 94854 w 238554"/>
                    <a:gd name="connsiteY9" fmla="*/ 0 h 2084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38554" h="208428">
                      <a:moveTo>
                        <a:pt x="94854" y="0"/>
                      </a:moveTo>
                      <a:lnTo>
                        <a:pt x="104776" y="29764"/>
                      </a:lnTo>
                      <a:lnTo>
                        <a:pt x="238554" y="147112"/>
                      </a:lnTo>
                      <a:lnTo>
                        <a:pt x="233364" y="150414"/>
                      </a:lnTo>
                      <a:lnTo>
                        <a:pt x="182564" y="169464"/>
                      </a:lnTo>
                      <a:lnTo>
                        <a:pt x="154730" y="208428"/>
                      </a:lnTo>
                      <a:lnTo>
                        <a:pt x="0" y="75802"/>
                      </a:lnTo>
                      <a:lnTo>
                        <a:pt x="14288" y="32938"/>
                      </a:lnTo>
                      <a:lnTo>
                        <a:pt x="52388" y="42464"/>
                      </a:lnTo>
                      <a:lnTo>
                        <a:pt x="94854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5" name="フリーフォーム: 図形 84">
                  <a:extLst>
                    <a:ext uri="{FF2B5EF4-FFF2-40B4-BE49-F238E27FC236}">
                      <a16:creationId xmlns:a16="http://schemas.microsoft.com/office/drawing/2014/main" id="{6AF18D96-D0FC-427E-8688-E1B1CA3CADC4}"/>
                    </a:ext>
                  </a:extLst>
                </p:cNvPr>
                <p:cNvSpPr/>
                <p:nvPr/>
              </p:nvSpPr>
              <p:spPr>
                <a:xfrm>
                  <a:off x="32164844" y="30565724"/>
                  <a:ext cx="384410" cy="428626"/>
                </a:xfrm>
                <a:custGeom>
                  <a:avLst/>
                  <a:gdLst>
                    <a:gd name="connsiteX0" fmla="*/ 82044 w 384410"/>
                    <a:gd name="connsiteY0" fmla="*/ 0 h 428626"/>
                    <a:gd name="connsiteX1" fmla="*/ 196344 w 384410"/>
                    <a:gd name="connsiteY1" fmla="*/ 14288 h 428626"/>
                    <a:gd name="connsiteX2" fmla="*/ 234444 w 384410"/>
                    <a:gd name="connsiteY2" fmla="*/ 57152 h 428626"/>
                    <a:gd name="connsiteX3" fmla="*/ 321756 w 384410"/>
                    <a:gd name="connsiteY3" fmla="*/ 60868 h 428626"/>
                    <a:gd name="connsiteX4" fmla="*/ 321756 w 384410"/>
                    <a:gd name="connsiteY4" fmla="*/ 73026 h 428626"/>
                    <a:gd name="connsiteX5" fmla="*/ 324534 w 384410"/>
                    <a:gd name="connsiteY5" fmla="*/ 81362 h 428626"/>
                    <a:gd name="connsiteX6" fmla="*/ 282068 w 384410"/>
                    <a:gd name="connsiteY6" fmla="*/ 123826 h 428626"/>
                    <a:gd name="connsiteX7" fmla="*/ 243968 w 384410"/>
                    <a:gd name="connsiteY7" fmla="*/ 114300 h 428626"/>
                    <a:gd name="connsiteX8" fmla="*/ 229680 w 384410"/>
                    <a:gd name="connsiteY8" fmla="*/ 157164 h 428626"/>
                    <a:gd name="connsiteX9" fmla="*/ 384410 w 384410"/>
                    <a:gd name="connsiteY9" fmla="*/ 289790 h 428626"/>
                    <a:gd name="connsiteX10" fmla="*/ 380492 w 384410"/>
                    <a:gd name="connsiteY10" fmla="*/ 295276 h 428626"/>
                    <a:gd name="connsiteX11" fmla="*/ 316992 w 384410"/>
                    <a:gd name="connsiteY11" fmla="*/ 314326 h 428626"/>
                    <a:gd name="connsiteX12" fmla="*/ 323344 w 384410"/>
                    <a:gd name="connsiteY12" fmla="*/ 371476 h 428626"/>
                    <a:gd name="connsiteX13" fmla="*/ 266192 w 384410"/>
                    <a:gd name="connsiteY13" fmla="*/ 428626 h 428626"/>
                    <a:gd name="connsiteX14" fmla="*/ 209044 w 384410"/>
                    <a:gd name="connsiteY14" fmla="*/ 403226 h 428626"/>
                    <a:gd name="connsiteX15" fmla="*/ 196344 w 384410"/>
                    <a:gd name="connsiteY15" fmla="*/ 339726 h 428626"/>
                    <a:gd name="connsiteX16" fmla="*/ 177292 w 384410"/>
                    <a:gd name="connsiteY16" fmla="*/ 187326 h 428626"/>
                    <a:gd name="connsiteX17" fmla="*/ 37592 w 384410"/>
                    <a:gd name="connsiteY17" fmla="*/ 47626 h 428626"/>
                    <a:gd name="connsiteX18" fmla="*/ 0 w 384410"/>
                    <a:gd name="connsiteY18" fmla="*/ 19432 h 428626"/>
                    <a:gd name="connsiteX19" fmla="*/ 82044 w 384410"/>
                    <a:gd name="connsiteY19" fmla="*/ 0 h 4286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384410" h="428626">
                      <a:moveTo>
                        <a:pt x="82044" y="0"/>
                      </a:moveTo>
                      <a:lnTo>
                        <a:pt x="196344" y="14288"/>
                      </a:lnTo>
                      <a:lnTo>
                        <a:pt x="234444" y="57152"/>
                      </a:lnTo>
                      <a:lnTo>
                        <a:pt x="321756" y="60868"/>
                      </a:lnTo>
                      <a:lnTo>
                        <a:pt x="321756" y="73026"/>
                      </a:lnTo>
                      <a:lnTo>
                        <a:pt x="324534" y="81362"/>
                      </a:lnTo>
                      <a:lnTo>
                        <a:pt x="282068" y="123826"/>
                      </a:lnTo>
                      <a:lnTo>
                        <a:pt x="243968" y="114300"/>
                      </a:lnTo>
                      <a:lnTo>
                        <a:pt x="229680" y="157164"/>
                      </a:lnTo>
                      <a:lnTo>
                        <a:pt x="384410" y="289790"/>
                      </a:lnTo>
                      <a:lnTo>
                        <a:pt x="380492" y="295276"/>
                      </a:lnTo>
                      <a:lnTo>
                        <a:pt x="316992" y="314326"/>
                      </a:lnTo>
                      <a:lnTo>
                        <a:pt x="323344" y="371476"/>
                      </a:lnTo>
                      <a:lnTo>
                        <a:pt x="266192" y="428626"/>
                      </a:lnTo>
                      <a:lnTo>
                        <a:pt x="209044" y="403226"/>
                      </a:lnTo>
                      <a:lnTo>
                        <a:pt x="196344" y="339726"/>
                      </a:lnTo>
                      <a:lnTo>
                        <a:pt x="177292" y="187326"/>
                      </a:lnTo>
                      <a:lnTo>
                        <a:pt x="37592" y="47626"/>
                      </a:lnTo>
                      <a:lnTo>
                        <a:pt x="0" y="19432"/>
                      </a:lnTo>
                      <a:lnTo>
                        <a:pt x="82044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6" name="フリーフォーム: 図形 85">
                  <a:extLst>
                    <a:ext uri="{FF2B5EF4-FFF2-40B4-BE49-F238E27FC236}">
                      <a16:creationId xmlns:a16="http://schemas.microsoft.com/office/drawing/2014/main" id="{DC8D762C-8647-4FE8-BB49-EF814E2D9C62}"/>
                    </a:ext>
                  </a:extLst>
                </p:cNvPr>
                <p:cNvSpPr/>
                <p:nvPr/>
              </p:nvSpPr>
              <p:spPr>
                <a:xfrm>
                  <a:off x="32884070" y="29778944"/>
                  <a:ext cx="469306" cy="466106"/>
                </a:xfrm>
                <a:custGeom>
                  <a:avLst/>
                  <a:gdLst>
                    <a:gd name="connsiteX0" fmla="*/ 359688 w 469306"/>
                    <a:gd name="connsiteY0" fmla="*/ 0 h 466106"/>
                    <a:gd name="connsiteX1" fmla="*/ 435970 w 469306"/>
                    <a:gd name="connsiteY1" fmla="*/ 15256 h 466106"/>
                    <a:gd name="connsiteX2" fmla="*/ 416918 w 469306"/>
                    <a:gd name="connsiteY2" fmla="*/ 129556 h 466106"/>
                    <a:gd name="connsiteX3" fmla="*/ 455018 w 469306"/>
                    <a:gd name="connsiteY3" fmla="*/ 139080 h 466106"/>
                    <a:gd name="connsiteX4" fmla="*/ 469306 w 469306"/>
                    <a:gd name="connsiteY4" fmla="*/ 147654 h 466106"/>
                    <a:gd name="connsiteX5" fmla="*/ 469306 w 469306"/>
                    <a:gd name="connsiteY5" fmla="*/ 247032 h 466106"/>
                    <a:gd name="connsiteX6" fmla="*/ 393106 w 469306"/>
                    <a:gd name="connsiteY6" fmla="*/ 262906 h 466106"/>
                    <a:gd name="connsiteX7" fmla="*/ 380406 w 469306"/>
                    <a:gd name="connsiteY7" fmla="*/ 294656 h 466106"/>
                    <a:gd name="connsiteX8" fmla="*/ 381800 w 469306"/>
                    <a:gd name="connsiteY8" fmla="*/ 297230 h 466106"/>
                    <a:gd name="connsiteX9" fmla="*/ 253406 w 469306"/>
                    <a:gd name="connsiteY9" fmla="*/ 320056 h 466106"/>
                    <a:gd name="connsiteX10" fmla="*/ 199430 w 469306"/>
                    <a:gd name="connsiteY10" fmla="*/ 374032 h 466106"/>
                    <a:gd name="connsiteX11" fmla="*/ 154980 w 469306"/>
                    <a:gd name="connsiteY11" fmla="*/ 440706 h 466106"/>
                    <a:gd name="connsiteX12" fmla="*/ 88306 w 469306"/>
                    <a:gd name="connsiteY12" fmla="*/ 466106 h 466106"/>
                    <a:gd name="connsiteX13" fmla="*/ 21630 w 469306"/>
                    <a:gd name="connsiteY13" fmla="*/ 431180 h 466106"/>
                    <a:gd name="connsiteX14" fmla="*/ 8930 w 469306"/>
                    <a:gd name="connsiteY14" fmla="*/ 386732 h 466106"/>
                    <a:gd name="connsiteX15" fmla="*/ 0 w 469306"/>
                    <a:gd name="connsiteY15" fmla="*/ 384946 h 466106"/>
                    <a:gd name="connsiteX16" fmla="*/ 15280 w 469306"/>
                    <a:gd name="connsiteY16" fmla="*/ 339106 h 466106"/>
                    <a:gd name="connsiteX17" fmla="*/ 7364 w 469306"/>
                    <a:gd name="connsiteY17" fmla="*/ 270500 h 466106"/>
                    <a:gd name="connsiteX18" fmla="*/ 53380 w 469306"/>
                    <a:gd name="connsiteY18" fmla="*/ 215280 h 466106"/>
                    <a:gd name="connsiteX19" fmla="*/ 115294 w 469306"/>
                    <a:gd name="connsiteY19" fmla="*/ 196232 h 466106"/>
                    <a:gd name="connsiteX20" fmla="*/ 196254 w 469306"/>
                    <a:gd name="connsiteY20" fmla="*/ 205756 h 466106"/>
                    <a:gd name="connsiteX21" fmla="*/ 262930 w 469306"/>
                    <a:gd name="connsiteY21" fmla="*/ 196232 h 466106"/>
                    <a:gd name="connsiteX22" fmla="*/ 272454 w 469306"/>
                    <a:gd name="connsiteY22" fmla="*/ 91456 h 466106"/>
                    <a:gd name="connsiteX23" fmla="*/ 296268 w 469306"/>
                    <a:gd name="connsiteY23" fmla="*/ 12080 h 466106"/>
                    <a:gd name="connsiteX24" fmla="*/ 359688 w 469306"/>
                    <a:gd name="connsiteY24" fmla="*/ 0 h 4661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469306" h="466106">
                      <a:moveTo>
                        <a:pt x="359688" y="0"/>
                      </a:moveTo>
                      <a:lnTo>
                        <a:pt x="435970" y="15256"/>
                      </a:lnTo>
                      <a:lnTo>
                        <a:pt x="416918" y="129556"/>
                      </a:lnTo>
                      <a:lnTo>
                        <a:pt x="455018" y="139080"/>
                      </a:lnTo>
                      <a:lnTo>
                        <a:pt x="469306" y="147654"/>
                      </a:lnTo>
                      <a:lnTo>
                        <a:pt x="469306" y="247032"/>
                      </a:lnTo>
                      <a:lnTo>
                        <a:pt x="393106" y="262906"/>
                      </a:lnTo>
                      <a:lnTo>
                        <a:pt x="380406" y="294656"/>
                      </a:lnTo>
                      <a:lnTo>
                        <a:pt x="381800" y="297230"/>
                      </a:lnTo>
                      <a:lnTo>
                        <a:pt x="253406" y="320056"/>
                      </a:lnTo>
                      <a:lnTo>
                        <a:pt x="199430" y="374032"/>
                      </a:lnTo>
                      <a:lnTo>
                        <a:pt x="154980" y="440706"/>
                      </a:lnTo>
                      <a:lnTo>
                        <a:pt x="88306" y="466106"/>
                      </a:lnTo>
                      <a:lnTo>
                        <a:pt x="21630" y="431180"/>
                      </a:lnTo>
                      <a:lnTo>
                        <a:pt x="8930" y="386732"/>
                      </a:lnTo>
                      <a:lnTo>
                        <a:pt x="0" y="384946"/>
                      </a:lnTo>
                      <a:lnTo>
                        <a:pt x="15280" y="339106"/>
                      </a:lnTo>
                      <a:lnTo>
                        <a:pt x="7364" y="270500"/>
                      </a:lnTo>
                      <a:lnTo>
                        <a:pt x="53380" y="215280"/>
                      </a:lnTo>
                      <a:lnTo>
                        <a:pt x="115294" y="196232"/>
                      </a:lnTo>
                      <a:lnTo>
                        <a:pt x="196254" y="205756"/>
                      </a:lnTo>
                      <a:lnTo>
                        <a:pt x="262930" y="196232"/>
                      </a:lnTo>
                      <a:lnTo>
                        <a:pt x="272454" y="91456"/>
                      </a:lnTo>
                      <a:lnTo>
                        <a:pt x="296268" y="12080"/>
                      </a:lnTo>
                      <a:lnTo>
                        <a:pt x="359688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" name="フリーフォーム: 図形 86">
                  <a:extLst>
                    <a:ext uri="{FF2B5EF4-FFF2-40B4-BE49-F238E27FC236}">
                      <a16:creationId xmlns:a16="http://schemas.microsoft.com/office/drawing/2014/main" id="{768A5B79-5A2E-4BAA-A45E-90FBD7BF9DC1}"/>
                    </a:ext>
                  </a:extLst>
                </p:cNvPr>
                <p:cNvSpPr/>
                <p:nvPr/>
              </p:nvSpPr>
              <p:spPr>
                <a:xfrm>
                  <a:off x="32632650" y="29913922"/>
                  <a:ext cx="125658" cy="170790"/>
                </a:xfrm>
                <a:custGeom>
                  <a:avLst/>
                  <a:gdLst>
                    <a:gd name="connsiteX0" fmla="*/ 86384 w 125658"/>
                    <a:gd name="connsiteY0" fmla="*/ 0 h 170790"/>
                    <a:gd name="connsiteX1" fmla="*/ 123826 w 125658"/>
                    <a:gd name="connsiteY1" fmla="*/ 37442 h 170790"/>
                    <a:gd name="connsiteX2" fmla="*/ 119062 w 125658"/>
                    <a:gd name="connsiteY2" fmla="*/ 132690 h 170790"/>
                    <a:gd name="connsiteX3" fmla="*/ 125658 w 125658"/>
                    <a:gd name="connsiteY3" fmla="*/ 137820 h 170790"/>
                    <a:gd name="connsiteX4" fmla="*/ 76200 w 125658"/>
                    <a:gd name="connsiteY4" fmla="*/ 170790 h 170790"/>
                    <a:gd name="connsiteX5" fmla="*/ 5546 w 125658"/>
                    <a:gd name="connsiteY5" fmla="*/ 117802 h 170790"/>
                    <a:gd name="connsiteX6" fmla="*/ 0 w 125658"/>
                    <a:gd name="connsiteY6" fmla="*/ 77128 h 170790"/>
                    <a:gd name="connsiteX7" fmla="*/ 86384 w 125658"/>
                    <a:gd name="connsiteY7" fmla="*/ 0 h 1707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5658" h="170790">
                      <a:moveTo>
                        <a:pt x="86384" y="0"/>
                      </a:moveTo>
                      <a:lnTo>
                        <a:pt x="123826" y="37442"/>
                      </a:lnTo>
                      <a:lnTo>
                        <a:pt x="119062" y="132690"/>
                      </a:lnTo>
                      <a:lnTo>
                        <a:pt x="125658" y="137820"/>
                      </a:lnTo>
                      <a:lnTo>
                        <a:pt x="76200" y="170790"/>
                      </a:lnTo>
                      <a:lnTo>
                        <a:pt x="5546" y="117802"/>
                      </a:lnTo>
                      <a:lnTo>
                        <a:pt x="0" y="77128"/>
                      </a:lnTo>
                      <a:lnTo>
                        <a:pt x="86384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" name="フリーフォーム: 図形 87">
                  <a:extLst>
                    <a:ext uri="{FF2B5EF4-FFF2-40B4-BE49-F238E27FC236}">
                      <a16:creationId xmlns:a16="http://schemas.microsoft.com/office/drawing/2014/main" id="{CE020191-98F6-44BE-8466-7F67BC53220F}"/>
                    </a:ext>
                  </a:extLst>
                </p:cNvPr>
                <p:cNvSpPr/>
                <p:nvPr/>
              </p:nvSpPr>
              <p:spPr>
                <a:xfrm>
                  <a:off x="32575500" y="30031724"/>
                  <a:ext cx="233464" cy="175226"/>
                </a:xfrm>
                <a:custGeom>
                  <a:avLst/>
                  <a:gdLst>
                    <a:gd name="connsiteX0" fmla="*/ 62696 w 233464"/>
                    <a:gd name="connsiteY0" fmla="*/ 0 h 175226"/>
                    <a:gd name="connsiteX1" fmla="*/ 133350 w 233464"/>
                    <a:gd name="connsiteY1" fmla="*/ 52988 h 175226"/>
                    <a:gd name="connsiteX2" fmla="*/ 182808 w 233464"/>
                    <a:gd name="connsiteY2" fmla="*/ 20018 h 175226"/>
                    <a:gd name="connsiteX3" fmla="*/ 219076 w 233464"/>
                    <a:gd name="connsiteY3" fmla="*/ 48226 h 175226"/>
                    <a:gd name="connsiteX4" fmla="*/ 227014 w 233464"/>
                    <a:gd name="connsiteY4" fmla="*/ 40288 h 175226"/>
                    <a:gd name="connsiteX5" fmla="*/ 233364 w 233464"/>
                    <a:gd name="connsiteY5" fmla="*/ 119664 h 175226"/>
                    <a:gd name="connsiteX6" fmla="*/ 233464 w 233464"/>
                    <a:gd name="connsiteY6" fmla="*/ 121570 h 175226"/>
                    <a:gd name="connsiteX7" fmla="*/ 161924 w 233464"/>
                    <a:gd name="connsiteY7" fmla="*/ 175226 h 175226"/>
                    <a:gd name="connsiteX8" fmla="*/ 119914 w 233464"/>
                    <a:gd name="connsiteY8" fmla="*/ 154220 h 175226"/>
                    <a:gd name="connsiteX9" fmla="*/ 119064 w 233464"/>
                    <a:gd name="connsiteY9" fmla="*/ 153000 h 175226"/>
                    <a:gd name="connsiteX10" fmla="*/ 66676 w 233464"/>
                    <a:gd name="connsiteY10" fmla="*/ 124426 h 175226"/>
                    <a:gd name="connsiteX11" fmla="*/ 14288 w 233464"/>
                    <a:gd name="connsiteY11" fmla="*/ 148240 h 175226"/>
                    <a:gd name="connsiteX12" fmla="*/ 0 w 233464"/>
                    <a:gd name="connsiteY12" fmla="*/ 110140 h 175226"/>
                    <a:gd name="connsiteX13" fmla="*/ 40794 w 233464"/>
                    <a:gd name="connsiteY13" fmla="*/ 47094 h 175226"/>
                    <a:gd name="connsiteX14" fmla="*/ 66676 w 233464"/>
                    <a:gd name="connsiteY14" fmla="*/ 29176 h 175226"/>
                    <a:gd name="connsiteX15" fmla="*/ 62696 w 233464"/>
                    <a:gd name="connsiteY15" fmla="*/ 0 h 1752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233464" h="175226">
                      <a:moveTo>
                        <a:pt x="62696" y="0"/>
                      </a:moveTo>
                      <a:lnTo>
                        <a:pt x="133350" y="52988"/>
                      </a:lnTo>
                      <a:lnTo>
                        <a:pt x="182808" y="20018"/>
                      </a:lnTo>
                      <a:lnTo>
                        <a:pt x="219076" y="48226"/>
                      </a:lnTo>
                      <a:lnTo>
                        <a:pt x="227014" y="40288"/>
                      </a:lnTo>
                      <a:lnTo>
                        <a:pt x="233364" y="119664"/>
                      </a:lnTo>
                      <a:lnTo>
                        <a:pt x="233464" y="121570"/>
                      </a:lnTo>
                      <a:lnTo>
                        <a:pt x="161924" y="175226"/>
                      </a:lnTo>
                      <a:lnTo>
                        <a:pt x="119914" y="154220"/>
                      </a:lnTo>
                      <a:lnTo>
                        <a:pt x="119064" y="153000"/>
                      </a:lnTo>
                      <a:lnTo>
                        <a:pt x="66676" y="124426"/>
                      </a:lnTo>
                      <a:lnTo>
                        <a:pt x="14288" y="148240"/>
                      </a:lnTo>
                      <a:lnTo>
                        <a:pt x="0" y="110140"/>
                      </a:lnTo>
                      <a:lnTo>
                        <a:pt x="40794" y="47094"/>
                      </a:lnTo>
                      <a:lnTo>
                        <a:pt x="66676" y="29176"/>
                      </a:lnTo>
                      <a:lnTo>
                        <a:pt x="62696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" name="フリーフォーム: 図形 88">
                  <a:extLst>
                    <a:ext uri="{FF2B5EF4-FFF2-40B4-BE49-F238E27FC236}">
                      <a16:creationId xmlns:a16="http://schemas.microsoft.com/office/drawing/2014/main" id="{7E37B564-9285-4B0D-BE3B-75F3B458286E}"/>
                    </a:ext>
                  </a:extLst>
                </p:cNvPr>
                <p:cNvSpPr/>
                <p:nvPr/>
              </p:nvSpPr>
              <p:spPr>
                <a:xfrm>
                  <a:off x="32147050" y="29994544"/>
                  <a:ext cx="469244" cy="309244"/>
                </a:xfrm>
                <a:custGeom>
                  <a:avLst/>
                  <a:gdLst>
                    <a:gd name="connsiteX0" fmla="*/ 84190 w 469244"/>
                    <a:gd name="connsiteY0" fmla="*/ 0 h 309244"/>
                    <a:gd name="connsiteX1" fmla="*/ 130000 w 469244"/>
                    <a:gd name="connsiteY1" fmla="*/ 12380 h 309244"/>
                    <a:gd name="connsiteX2" fmla="*/ 171274 w 469244"/>
                    <a:gd name="connsiteY2" fmla="*/ 66356 h 309244"/>
                    <a:gd name="connsiteX3" fmla="*/ 196674 w 469244"/>
                    <a:gd name="connsiteY3" fmla="*/ 34606 h 309244"/>
                    <a:gd name="connsiteX4" fmla="*/ 228426 w 469244"/>
                    <a:gd name="connsiteY4" fmla="*/ 60006 h 309244"/>
                    <a:gd name="connsiteX5" fmla="*/ 310974 w 469244"/>
                    <a:gd name="connsiteY5" fmla="*/ 56832 h 309244"/>
                    <a:gd name="connsiteX6" fmla="*/ 364950 w 469244"/>
                    <a:gd name="connsiteY6" fmla="*/ 12380 h 309244"/>
                    <a:gd name="connsiteX7" fmla="*/ 437974 w 469244"/>
                    <a:gd name="connsiteY7" fmla="*/ 44132 h 309244"/>
                    <a:gd name="connsiteX8" fmla="*/ 453850 w 469244"/>
                    <a:gd name="connsiteY8" fmla="*/ 94932 h 309244"/>
                    <a:gd name="connsiteX9" fmla="*/ 469244 w 469244"/>
                    <a:gd name="connsiteY9" fmla="*/ 84274 h 309244"/>
                    <a:gd name="connsiteX10" fmla="*/ 428450 w 469244"/>
                    <a:gd name="connsiteY10" fmla="*/ 147320 h 309244"/>
                    <a:gd name="connsiteX11" fmla="*/ 442738 w 469244"/>
                    <a:gd name="connsiteY11" fmla="*/ 185420 h 309244"/>
                    <a:gd name="connsiteX12" fmla="*/ 444016 w 469244"/>
                    <a:gd name="connsiteY12" fmla="*/ 184840 h 309244"/>
                    <a:gd name="connsiteX13" fmla="*/ 418926 w 469244"/>
                    <a:gd name="connsiteY13" fmla="*/ 266380 h 309244"/>
                    <a:gd name="connsiteX14" fmla="*/ 352250 w 469244"/>
                    <a:gd name="connsiteY14" fmla="*/ 237806 h 309244"/>
                    <a:gd name="connsiteX15" fmla="*/ 142700 w 469244"/>
                    <a:gd name="connsiteY15" fmla="*/ 309244 h 309244"/>
                    <a:gd name="connsiteX16" fmla="*/ 128414 w 469244"/>
                    <a:gd name="connsiteY16" fmla="*/ 271144 h 309244"/>
                    <a:gd name="connsiteX17" fmla="*/ 161750 w 469244"/>
                    <a:gd name="connsiteY17" fmla="*/ 237806 h 309244"/>
                    <a:gd name="connsiteX18" fmla="*/ 152226 w 469244"/>
                    <a:gd name="connsiteY18" fmla="*/ 209232 h 309244"/>
                    <a:gd name="connsiteX19" fmla="*/ 95074 w 469244"/>
                    <a:gd name="connsiteY19" fmla="*/ 166368 h 309244"/>
                    <a:gd name="connsiteX20" fmla="*/ 0 w 469244"/>
                    <a:gd name="connsiteY20" fmla="*/ 147882 h 309244"/>
                    <a:gd name="connsiteX21" fmla="*/ 1414 w 469244"/>
                    <a:gd name="connsiteY21" fmla="*/ 133032 h 309244"/>
                    <a:gd name="connsiteX22" fmla="*/ 84190 w 469244"/>
                    <a:gd name="connsiteY22" fmla="*/ 0 h 3092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469244" h="309244">
                      <a:moveTo>
                        <a:pt x="84190" y="0"/>
                      </a:moveTo>
                      <a:lnTo>
                        <a:pt x="130000" y="12380"/>
                      </a:lnTo>
                      <a:lnTo>
                        <a:pt x="171274" y="66356"/>
                      </a:lnTo>
                      <a:lnTo>
                        <a:pt x="196674" y="34606"/>
                      </a:lnTo>
                      <a:lnTo>
                        <a:pt x="228426" y="60006"/>
                      </a:lnTo>
                      <a:lnTo>
                        <a:pt x="310974" y="56832"/>
                      </a:lnTo>
                      <a:lnTo>
                        <a:pt x="364950" y="12380"/>
                      </a:lnTo>
                      <a:lnTo>
                        <a:pt x="437974" y="44132"/>
                      </a:lnTo>
                      <a:lnTo>
                        <a:pt x="453850" y="94932"/>
                      </a:lnTo>
                      <a:lnTo>
                        <a:pt x="469244" y="84274"/>
                      </a:lnTo>
                      <a:lnTo>
                        <a:pt x="428450" y="147320"/>
                      </a:lnTo>
                      <a:lnTo>
                        <a:pt x="442738" y="185420"/>
                      </a:lnTo>
                      <a:lnTo>
                        <a:pt x="444016" y="184840"/>
                      </a:lnTo>
                      <a:lnTo>
                        <a:pt x="418926" y="266380"/>
                      </a:lnTo>
                      <a:lnTo>
                        <a:pt x="352250" y="237806"/>
                      </a:lnTo>
                      <a:lnTo>
                        <a:pt x="142700" y="309244"/>
                      </a:lnTo>
                      <a:lnTo>
                        <a:pt x="128414" y="271144"/>
                      </a:lnTo>
                      <a:lnTo>
                        <a:pt x="161750" y="237806"/>
                      </a:lnTo>
                      <a:lnTo>
                        <a:pt x="152226" y="209232"/>
                      </a:lnTo>
                      <a:lnTo>
                        <a:pt x="95074" y="166368"/>
                      </a:lnTo>
                      <a:lnTo>
                        <a:pt x="0" y="147882"/>
                      </a:lnTo>
                      <a:lnTo>
                        <a:pt x="1414" y="133032"/>
                      </a:lnTo>
                      <a:lnTo>
                        <a:pt x="8419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" name="フリーフォーム: 図形 89">
                  <a:extLst>
                    <a:ext uri="{FF2B5EF4-FFF2-40B4-BE49-F238E27FC236}">
                      <a16:creationId xmlns:a16="http://schemas.microsoft.com/office/drawing/2014/main" id="{EFA2DC4B-5B8E-4EDB-B80E-C07AA498D273}"/>
                    </a:ext>
                  </a:extLst>
                </p:cNvPr>
                <p:cNvSpPr/>
                <p:nvPr/>
              </p:nvSpPr>
              <p:spPr>
                <a:xfrm>
                  <a:off x="32569642" y="30156150"/>
                  <a:ext cx="155082" cy="191500"/>
                </a:xfrm>
                <a:custGeom>
                  <a:avLst/>
                  <a:gdLst>
                    <a:gd name="connsiteX0" fmla="*/ 72534 w 155082"/>
                    <a:gd name="connsiteY0" fmla="*/ 0 h 191500"/>
                    <a:gd name="connsiteX1" fmla="*/ 124922 w 155082"/>
                    <a:gd name="connsiteY1" fmla="*/ 28574 h 191500"/>
                    <a:gd name="connsiteX2" fmla="*/ 125772 w 155082"/>
                    <a:gd name="connsiteY2" fmla="*/ 29794 h 191500"/>
                    <a:gd name="connsiteX3" fmla="*/ 110634 w 155082"/>
                    <a:gd name="connsiteY3" fmla="*/ 22226 h 191500"/>
                    <a:gd name="connsiteX4" fmla="*/ 116982 w 155082"/>
                    <a:gd name="connsiteY4" fmla="*/ 111126 h 191500"/>
                    <a:gd name="connsiteX5" fmla="*/ 155082 w 155082"/>
                    <a:gd name="connsiteY5" fmla="*/ 139700 h 191500"/>
                    <a:gd name="connsiteX6" fmla="*/ 88408 w 155082"/>
                    <a:gd name="connsiteY6" fmla="*/ 184150 h 191500"/>
                    <a:gd name="connsiteX7" fmla="*/ 82078 w 155082"/>
                    <a:gd name="connsiteY7" fmla="*/ 191500 h 191500"/>
                    <a:gd name="connsiteX8" fmla="*/ 67770 w 155082"/>
                    <a:gd name="connsiteY8" fmla="*/ 157162 h 191500"/>
                    <a:gd name="connsiteX9" fmla="*/ 29670 w 155082"/>
                    <a:gd name="connsiteY9" fmla="*/ 147638 h 191500"/>
                    <a:gd name="connsiteX10" fmla="*/ 0 w 155082"/>
                    <a:gd name="connsiteY10" fmla="*/ 92862 h 191500"/>
                    <a:gd name="connsiteX11" fmla="*/ 21424 w 155082"/>
                    <a:gd name="connsiteY11" fmla="*/ 23234 h 191500"/>
                    <a:gd name="connsiteX12" fmla="*/ 72534 w 155082"/>
                    <a:gd name="connsiteY12" fmla="*/ 0 h 191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55082" h="191500">
                      <a:moveTo>
                        <a:pt x="72534" y="0"/>
                      </a:moveTo>
                      <a:lnTo>
                        <a:pt x="124922" y="28574"/>
                      </a:lnTo>
                      <a:lnTo>
                        <a:pt x="125772" y="29794"/>
                      </a:lnTo>
                      <a:lnTo>
                        <a:pt x="110634" y="22226"/>
                      </a:lnTo>
                      <a:lnTo>
                        <a:pt x="116982" y="111126"/>
                      </a:lnTo>
                      <a:lnTo>
                        <a:pt x="155082" y="139700"/>
                      </a:lnTo>
                      <a:lnTo>
                        <a:pt x="88408" y="184150"/>
                      </a:lnTo>
                      <a:lnTo>
                        <a:pt x="82078" y="191500"/>
                      </a:lnTo>
                      <a:lnTo>
                        <a:pt x="67770" y="157162"/>
                      </a:lnTo>
                      <a:lnTo>
                        <a:pt x="29670" y="147638"/>
                      </a:lnTo>
                      <a:lnTo>
                        <a:pt x="0" y="92862"/>
                      </a:lnTo>
                      <a:lnTo>
                        <a:pt x="21424" y="23234"/>
                      </a:lnTo>
                      <a:lnTo>
                        <a:pt x="72534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" name="フリーフォーム: 図形 90">
                  <a:extLst>
                    <a:ext uri="{FF2B5EF4-FFF2-40B4-BE49-F238E27FC236}">
                      <a16:creationId xmlns:a16="http://schemas.microsoft.com/office/drawing/2014/main" id="{82EF48B7-3301-4F58-B8E8-07470F795F0E}"/>
                    </a:ext>
                  </a:extLst>
                </p:cNvPr>
                <p:cNvSpPr/>
                <p:nvPr/>
              </p:nvSpPr>
              <p:spPr>
                <a:xfrm>
                  <a:off x="32097852" y="30142426"/>
                  <a:ext cx="287948" cy="442730"/>
                </a:xfrm>
                <a:custGeom>
                  <a:avLst/>
                  <a:gdLst>
                    <a:gd name="connsiteX0" fmla="*/ 49198 w 287948"/>
                    <a:gd name="connsiteY0" fmla="*/ 0 h 442730"/>
                    <a:gd name="connsiteX1" fmla="*/ 144272 w 287948"/>
                    <a:gd name="connsiteY1" fmla="*/ 18486 h 442730"/>
                    <a:gd name="connsiteX2" fmla="*/ 201424 w 287948"/>
                    <a:gd name="connsiteY2" fmla="*/ 61350 h 442730"/>
                    <a:gd name="connsiteX3" fmla="*/ 210948 w 287948"/>
                    <a:gd name="connsiteY3" fmla="*/ 89924 h 442730"/>
                    <a:gd name="connsiteX4" fmla="*/ 177612 w 287948"/>
                    <a:gd name="connsiteY4" fmla="*/ 123262 h 442730"/>
                    <a:gd name="connsiteX5" fmla="*/ 191898 w 287948"/>
                    <a:gd name="connsiteY5" fmla="*/ 161362 h 442730"/>
                    <a:gd name="connsiteX6" fmla="*/ 287948 w 287948"/>
                    <a:gd name="connsiteY6" fmla="*/ 128618 h 442730"/>
                    <a:gd name="connsiteX7" fmla="*/ 277624 w 287948"/>
                    <a:gd name="connsiteY7" fmla="*/ 194698 h 442730"/>
                    <a:gd name="connsiteX8" fmla="*/ 258572 w 287948"/>
                    <a:gd name="connsiteY8" fmla="*/ 242324 h 442730"/>
                    <a:gd name="connsiteX9" fmla="*/ 120460 w 287948"/>
                    <a:gd name="connsiteY9" fmla="*/ 189938 h 442730"/>
                    <a:gd name="connsiteX10" fmla="*/ 115698 w 287948"/>
                    <a:gd name="connsiteY10" fmla="*/ 289950 h 442730"/>
                    <a:gd name="connsiteX11" fmla="*/ 196660 w 287948"/>
                    <a:gd name="connsiteY11" fmla="*/ 294712 h 442730"/>
                    <a:gd name="connsiteX12" fmla="*/ 249048 w 287948"/>
                    <a:gd name="connsiteY12" fmla="*/ 389962 h 442730"/>
                    <a:gd name="connsiteX13" fmla="*/ 238450 w 287948"/>
                    <a:gd name="connsiteY13" fmla="*/ 434476 h 442730"/>
                    <a:gd name="connsiteX14" fmla="*/ 149036 w 287948"/>
                    <a:gd name="connsiteY14" fmla="*/ 423298 h 442730"/>
                    <a:gd name="connsiteX15" fmla="*/ 66992 w 287948"/>
                    <a:gd name="connsiteY15" fmla="*/ 442730 h 442730"/>
                    <a:gd name="connsiteX16" fmla="*/ 2984 w 287948"/>
                    <a:gd name="connsiteY16" fmla="*/ 394724 h 442730"/>
                    <a:gd name="connsiteX17" fmla="*/ 0 w 287948"/>
                    <a:gd name="connsiteY17" fmla="*/ 379636 h 442730"/>
                    <a:gd name="connsiteX18" fmla="*/ 12512 w 287948"/>
                    <a:gd name="connsiteY18" fmla="*/ 385198 h 442730"/>
                    <a:gd name="connsiteX19" fmla="*/ 49198 w 287948"/>
                    <a:gd name="connsiteY19" fmla="*/ 0 h 4427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287948" h="442730">
                      <a:moveTo>
                        <a:pt x="49198" y="0"/>
                      </a:moveTo>
                      <a:lnTo>
                        <a:pt x="144272" y="18486"/>
                      </a:lnTo>
                      <a:lnTo>
                        <a:pt x="201424" y="61350"/>
                      </a:lnTo>
                      <a:lnTo>
                        <a:pt x="210948" y="89924"/>
                      </a:lnTo>
                      <a:lnTo>
                        <a:pt x="177612" y="123262"/>
                      </a:lnTo>
                      <a:lnTo>
                        <a:pt x="191898" y="161362"/>
                      </a:lnTo>
                      <a:lnTo>
                        <a:pt x="287948" y="128618"/>
                      </a:lnTo>
                      <a:lnTo>
                        <a:pt x="277624" y="194698"/>
                      </a:lnTo>
                      <a:lnTo>
                        <a:pt x="258572" y="242324"/>
                      </a:lnTo>
                      <a:lnTo>
                        <a:pt x="120460" y="189938"/>
                      </a:lnTo>
                      <a:lnTo>
                        <a:pt x="115698" y="289950"/>
                      </a:lnTo>
                      <a:lnTo>
                        <a:pt x="196660" y="294712"/>
                      </a:lnTo>
                      <a:lnTo>
                        <a:pt x="249048" y="389962"/>
                      </a:lnTo>
                      <a:lnTo>
                        <a:pt x="238450" y="434476"/>
                      </a:lnTo>
                      <a:lnTo>
                        <a:pt x="149036" y="423298"/>
                      </a:lnTo>
                      <a:lnTo>
                        <a:pt x="66992" y="442730"/>
                      </a:lnTo>
                      <a:lnTo>
                        <a:pt x="2984" y="394724"/>
                      </a:lnTo>
                      <a:lnTo>
                        <a:pt x="0" y="379636"/>
                      </a:lnTo>
                      <a:lnTo>
                        <a:pt x="12512" y="385198"/>
                      </a:lnTo>
                      <a:lnTo>
                        <a:pt x="49198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2" name="フリーフォーム: 図形 91">
                  <a:extLst>
                    <a:ext uri="{FF2B5EF4-FFF2-40B4-BE49-F238E27FC236}">
                      <a16:creationId xmlns:a16="http://schemas.microsoft.com/office/drawing/2014/main" id="{2882DCCC-F1AD-4513-A940-BB5BC0849560}"/>
                    </a:ext>
                  </a:extLst>
                </p:cNvPr>
                <p:cNvSpPr/>
                <p:nvPr/>
              </p:nvSpPr>
              <p:spPr>
                <a:xfrm>
                  <a:off x="32213550" y="30323828"/>
                  <a:ext cx="247650" cy="247016"/>
                </a:xfrm>
                <a:custGeom>
                  <a:avLst/>
                  <a:gdLst>
                    <a:gd name="connsiteX0" fmla="*/ 164004 w 247650"/>
                    <a:gd name="connsiteY0" fmla="*/ 0 h 247016"/>
                    <a:gd name="connsiteX1" fmla="*/ 223838 w 247650"/>
                    <a:gd name="connsiteY1" fmla="*/ 13296 h 247016"/>
                    <a:gd name="connsiteX2" fmla="*/ 247650 w 247650"/>
                    <a:gd name="connsiteY2" fmla="*/ 137122 h 247016"/>
                    <a:gd name="connsiteX3" fmla="*/ 185738 w 247650"/>
                    <a:gd name="connsiteY3" fmla="*/ 156172 h 247016"/>
                    <a:gd name="connsiteX4" fmla="*/ 138114 w 247650"/>
                    <a:gd name="connsiteY4" fmla="*/ 246660 h 247016"/>
                    <a:gd name="connsiteX5" fmla="*/ 124194 w 247650"/>
                    <a:gd name="connsiteY5" fmla="*/ 247016 h 247016"/>
                    <a:gd name="connsiteX6" fmla="*/ 133350 w 247650"/>
                    <a:gd name="connsiteY6" fmla="*/ 208560 h 247016"/>
                    <a:gd name="connsiteX7" fmla="*/ 80962 w 247650"/>
                    <a:gd name="connsiteY7" fmla="*/ 113310 h 247016"/>
                    <a:gd name="connsiteX8" fmla="*/ 0 w 247650"/>
                    <a:gd name="connsiteY8" fmla="*/ 108548 h 247016"/>
                    <a:gd name="connsiteX9" fmla="*/ 4762 w 247650"/>
                    <a:gd name="connsiteY9" fmla="*/ 8536 h 247016"/>
                    <a:gd name="connsiteX10" fmla="*/ 142874 w 247650"/>
                    <a:gd name="connsiteY10" fmla="*/ 60922 h 247016"/>
                    <a:gd name="connsiteX11" fmla="*/ 161926 w 247650"/>
                    <a:gd name="connsiteY11" fmla="*/ 13296 h 247016"/>
                    <a:gd name="connsiteX12" fmla="*/ 164004 w 247650"/>
                    <a:gd name="connsiteY12" fmla="*/ 0 h 2470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47650" h="247016">
                      <a:moveTo>
                        <a:pt x="164004" y="0"/>
                      </a:moveTo>
                      <a:lnTo>
                        <a:pt x="223838" y="13296"/>
                      </a:lnTo>
                      <a:lnTo>
                        <a:pt x="247650" y="137122"/>
                      </a:lnTo>
                      <a:lnTo>
                        <a:pt x="185738" y="156172"/>
                      </a:lnTo>
                      <a:lnTo>
                        <a:pt x="138114" y="246660"/>
                      </a:lnTo>
                      <a:lnTo>
                        <a:pt x="124194" y="247016"/>
                      </a:lnTo>
                      <a:lnTo>
                        <a:pt x="133350" y="208560"/>
                      </a:lnTo>
                      <a:lnTo>
                        <a:pt x="80962" y="113310"/>
                      </a:lnTo>
                      <a:lnTo>
                        <a:pt x="0" y="108548"/>
                      </a:lnTo>
                      <a:lnTo>
                        <a:pt x="4762" y="8536"/>
                      </a:lnTo>
                      <a:lnTo>
                        <a:pt x="142874" y="60922"/>
                      </a:lnTo>
                      <a:lnTo>
                        <a:pt x="161926" y="13296"/>
                      </a:lnTo>
                      <a:lnTo>
                        <a:pt x="164004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" name="フリーフォーム: 図形 92">
                  <a:extLst>
                    <a:ext uri="{FF2B5EF4-FFF2-40B4-BE49-F238E27FC236}">
                      <a16:creationId xmlns:a16="http://schemas.microsoft.com/office/drawing/2014/main" id="{DC7401B3-9661-47C5-A2A1-CEEABA4C609F}"/>
                    </a:ext>
                  </a:extLst>
                </p:cNvPr>
                <p:cNvSpPr/>
                <p:nvPr/>
              </p:nvSpPr>
              <p:spPr>
                <a:xfrm>
                  <a:off x="32336302" y="30475238"/>
                  <a:ext cx="154092" cy="151354"/>
                </a:xfrm>
                <a:custGeom>
                  <a:avLst/>
                  <a:gdLst>
                    <a:gd name="connsiteX0" fmla="*/ 91562 w 154092"/>
                    <a:gd name="connsiteY0" fmla="*/ 0 h 151354"/>
                    <a:gd name="connsiteX1" fmla="*/ 154092 w 154092"/>
                    <a:gd name="connsiteY1" fmla="*/ 44140 h 151354"/>
                    <a:gd name="connsiteX2" fmla="*/ 150298 w 154092"/>
                    <a:gd name="connsiteY2" fmla="*/ 46038 h 151354"/>
                    <a:gd name="connsiteX3" fmla="*/ 150298 w 154092"/>
                    <a:gd name="connsiteY3" fmla="*/ 151354 h 151354"/>
                    <a:gd name="connsiteX4" fmla="*/ 62986 w 154092"/>
                    <a:gd name="connsiteY4" fmla="*/ 147638 h 151354"/>
                    <a:gd name="connsiteX5" fmla="*/ 24886 w 154092"/>
                    <a:gd name="connsiteY5" fmla="*/ 104774 h 151354"/>
                    <a:gd name="connsiteX6" fmla="*/ 0 w 154092"/>
                    <a:gd name="connsiteY6" fmla="*/ 101664 h 151354"/>
                    <a:gd name="connsiteX7" fmla="*/ 1442 w 154092"/>
                    <a:gd name="connsiteY7" fmla="*/ 95606 h 151354"/>
                    <a:gd name="connsiteX8" fmla="*/ 15362 w 154092"/>
                    <a:gd name="connsiteY8" fmla="*/ 95250 h 151354"/>
                    <a:gd name="connsiteX9" fmla="*/ 62986 w 154092"/>
                    <a:gd name="connsiteY9" fmla="*/ 4762 h 151354"/>
                    <a:gd name="connsiteX10" fmla="*/ 70604 w 154092"/>
                    <a:gd name="connsiteY10" fmla="*/ 2418 h 151354"/>
                    <a:gd name="connsiteX11" fmla="*/ 91562 w 154092"/>
                    <a:gd name="connsiteY11" fmla="*/ 0 h 1513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54092" h="151354">
                      <a:moveTo>
                        <a:pt x="91562" y="0"/>
                      </a:moveTo>
                      <a:lnTo>
                        <a:pt x="154092" y="44140"/>
                      </a:lnTo>
                      <a:lnTo>
                        <a:pt x="150298" y="46038"/>
                      </a:lnTo>
                      <a:lnTo>
                        <a:pt x="150298" y="151354"/>
                      </a:lnTo>
                      <a:lnTo>
                        <a:pt x="62986" y="147638"/>
                      </a:lnTo>
                      <a:lnTo>
                        <a:pt x="24886" y="104774"/>
                      </a:lnTo>
                      <a:lnTo>
                        <a:pt x="0" y="101664"/>
                      </a:lnTo>
                      <a:lnTo>
                        <a:pt x="1442" y="95606"/>
                      </a:lnTo>
                      <a:lnTo>
                        <a:pt x="15362" y="95250"/>
                      </a:lnTo>
                      <a:lnTo>
                        <a:pt x="62986" y="4762"/>
                      </a:lnTo>
                      <a:lnTo>
                        <a:pt x="70604" y="2418"/>
                      </a:lnTo>
                      <a:lnTo>
                        <a:pt x="91562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" name="フリーフォーム: 図形 93">
                  <a:extLst>
                    <a:ext uri="{FF2B5EF4-FFF2-40B4-BE49-F238E27FC236}">
                      <a16:creationId xmlns:a16="http://schemas.microsoft.com/office/drawing/2014/main" id="{1CF0231E-0352-4C55-A9ED-B9BEBB6ED4F8}"/>
                    </a:ext>
                  </a:extLst>
                </p:cNvPr>
                <p:cNvSpPr/>
                <p:nvPr/>
              </p:nvSpPr>
              <p:spPr>
                <a:xfrm>
                  <a:off x="32504816" y="30346650"/>
                  <a:ext cx="130604" cy="107950"/>
                </a:xfrm>
                <a:custGeom>
                  <a:avLst/>
                  <a:gdLst>
                    <a:gd name="connsiteX0" fmla="*/ 18296 w 130604"/>
                    <a:gd name="connsiteY0" fmla="*/ 0 h 107950"/>
                    <a:gd name="connsiteX1" fmla="*/ 70684 w 130604"/>
                    <a:gd name="connsiteY1" fmla="*/ 9526 h 107950"/>
                    <a:gd name="connsiteX2" fmla="*/ 104022 w 130604"/>
                    <a:gd name="connsiteY2" fmla="*/ 9526 h 107950"/>
                    <a:gd name="connsiteX3" fmla="*/ 130604 w 130604"/>
                    <a:gd name="connsiteY3" fmla="*/ 19928 h 107950"/>
                    <a:gd name="connsiteX4" fmla="*/ 54808 w 130604"/>
                    <a:gd name="connsiteY4" fmla="*/ 107950 h 107950"/>
                    <a:gd name="connsiteX5" fmla="*/ 0 w 130604"/>
                    <a:gd name="connsiteY5" fmla="*/ 105208 h 107950"/>
                    <a:gd name="connsiteX6" fmla="*/ 18296 w 130604"/>
                    <a:gd name="connsiteY6" fmla="*/ 0 h 107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0604" h="107950">
                      <a:moveTo>
                        <a:pt x="18296" y="0"/>
                      </a:moveTo>
                      <a:lnTo>
                        <a:pt x="70684" y="9526"/>
                      </a:lnTo>
                      <a:lnTo>
                        <a:pt x="104022" y="9526"/>
                      </a:lnTo>
                      <a:lnTo>
                        <a:pt x="130604" y="19928"/>
                      </a:lnTo>
                      <a:lnTo>
                        <a:pt x="54808" y="107950"/>
                      </a:lnTo>
                      <a:lnTo>
                        <a:pt x="0" y="105208"/>
                      </a:lnTo>
                      <a:lnTo>
                        <a:pt x="18296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5" name="フリーフォーム: 図形 94">
                  <a:extLst>
                    <a:ext uri="{FF2B5EF4-FFF2-40B4-BE49-F238E27FC236}">
                      <a16:creationId xmlns:a16="http://schemas.microsoft.com/office/drawing/2014/main" id="{FA45C7E9-0075-4D28-A8AD-1D5D115F4288}"/>
                    </a:ext>
                  </a:extLst>
                </p:cNvPr>
                <p:cNvSpPr/>
                <p:nvPr/>
              </p:nvSpPr>
              <p:spPr>
                <a:xfrm>
                  <a:off x="32377554" y="30232350"/>
                  <a:ext cx="274166" cy="287028"/>
                </a:xfrm>
                <a:custGeom>
                  <a:avLst/>
                  <a:gdLst>
                    <a:gd name="connsiteX0" fmla="*/ 121746 w 274166"/>
                    <a:gd name="connsiteY0" fmla="*/ 0 h 287028"/>
                    <a:gd name="connsiteX1" fmla="*/ 188422 w 274166"/>
                    <a:gd name="connsiteY1" fmla="*/ 28574 h 287028"/>
                    <a:gd name="connsiteX2" fmla="*/ 192088 w 274166"/>
                    <a:gd name="connsiteY2" fmla="*/ 16662 h 287028"/>
                    <a:gd name="connsiteX3" fmla="*/ 221758 w 274166"/>
                    <a:gd name="connsiteY3" fmla="*/ 71438 h 287028"/>
                    <a:gd name="connsiteX4" fmla="*/ 259858 w 274166"/>
                    <a:gd name="connsiteY4" fmla="*/ 80962 h 287028"/>
                    <a:gd name="connsiteX5" fmla="*/ 274166 w 274166"/>
                    <a:gd name="connsiteY5" fmla="*/ 115300 h 287028"/>
                    <a:gd name="connsiteX6" fmla="*/ 257866 w 274166"/>
                    <a:gd name="connsiteY6" fmla="*/ 134228 h 287028"/>
                    <a:gd name="connsiteX7" fmla="*/ 231284 w 274166"/>
                    <a:gd name="connsiteY7" fmla="*/ 123826 h 287028"/>
                    <a:gd name="connsiteX8" fmla="*/ 197946 w 274166"/>
                    <a:gd name="connsiteY8" fmla="*/ 123826 h 287028"/>
                    <a:gd name="connsiteX9" fmla="*/ 145558 w 274166"/>
                    <a:gd name="connsiteY9" fmla="*/ 114300 h 287028"/>
                    <a:gd name="connsiteX10" fmla="*/ 127262 w 274166"/>
                    <a:gd name="connsiteY10" fmla="*/ 219508 h 287028"/>
                    <a:gd name="connsiteX11" fmla="*/ 118570 w 274166"/>
                    <a:gd name="connsiteY11" fmla="*/ 219074 h 287028"/>
                    <a:gd name="connsiteX12" fmla="*/ 134446 w 274166"/>
                    <a:gd name="connsiteY12" fmla="*/ 276226 h 287028"/>
                    <a:gd name="connsiteX13" fmla="*/ 112840 w 274166"/>
                    <a:gd name="connsiteY13" fmla="*/ 287028 h 287028"/>
                    <a:gd name="connsiteX14" fmla="*/ 50310 w 274166"/>
                    <a:gd name="connsiteY14" fmla="*/ 242888 h 287028"/>
                    <a:gd name="connsiteX15" fmla="*/ 29352 w 274166"/>
                    <a:gd name="connsiteY15" fmla="*/ 245306 h 287028"/>
                    <a:gd name="connsiteX16" fmla="*/ 83646 w 274166"/>
                    <a:gd name="connsiteY16" fmla="*/ 228600 h 287028"/>
                    <a:gd name="connsiteX17" fmla="*/ 59834 w 274166"/>
                    <a:gd name="connsiteY17" fmla="*/ 104774 h 287028"/>
                    <a:gd name="connsiteX18" fmla="*/ 0 w 274166"/>
                    <a:gd name="connsiteY18" fmla="*/ 91478 h 287028"/>
                    <a:gd name="connsiteX19" fmla="*/ 8246 w 274166"/>
                    <a:gd name="connsiteY19" fmla="*/ 38694 h 287028"/>
                    <a:gd name="connsiteX20" fmla="*/ 121746 w 274166"/>
                    <a:gd name="connsiteY20" fmla="*/ 0 h 2870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274166" h="287028">
                      <a:moveTo>
                        <a:pt x="121746" y="0"/>
                      </a:moveTo>
                      <a:lnTo>
                        <a:pt x="188422" y="28574"/>
                      </a:lnTo>
                      <a:lnTo>
                        <a:pt x="192088" y="16662"/>
                      </a:lnTo>
                      <a:lnTo>
                        <a:pt x="221758" y="71438"/>
                      </a:lnTo>
                      <a:lnTo>
                        <a:pt x="259858" y="80962"/>
                      </a:lnTo>
                      <a:lnTo>
                        <a:pt x="274166" y="115300"/>
                      </a:lnTo>
                      <a:lnTo>
                        <a:pt x="257866" y="134228"/>
                      </a:lnTo>
                      <a:lnTo>
                        <a:pt x="231284" y="123826"/>
                      </a:lnTo>
                      <a:lnTo>
                        <a:pt x="197946" y="123826"/>
                      </a:lnTo>
                      <a:lnTo>
                        <a:pt x="145558" y="114300"/>
                      </a:lnTo>
                      <a:lnTo>
                        <a:pt x="127262" y="219508"/>
                      </a:lnTo>
                      <a:lnTo>
                        <a:pt x="118570" y="219074"/>
                      </a:lnTo>
                      <a:lnTo>
                        <a:pt x="134446" y="276226"/>
                      </a:lnTo>
                      <a:lnTo>
                        <a:pt x="112840" y="287028"/>
                      </a:lnTo>
                      <a:lnTo>
                        <a:pt x="50310" y="242888"/>
                      </a:lnTo>
                      <a:lnTo>
                        <a:pt x="29352" y="245306"/>
                      </a:lnTo>
                      <a:lnTo>
                        <a:pt x="83646" y="228600"/>
                      </a:lnTo>
                      <a:lnTo>
                        <a:pt x="59834" y="104774"/>
                      </a:lnTo>
                      <a:lnTo>
                        <a:pt x="0" y="91478"/>
                      </a:lnTo>
                      <a:lnTo>
                        <a:pt x="8246" y="38694"/>
                      </a:lnTo>
                      <a:lnTo>
                        <a:pt x="121746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6" name="フリーフォーム: 図形 95">
                  <a:extLst>
                    <a:ext uri="{FF2B5EF4-FFF2-40B4-BE49-F238E27FC236}">
                      <a16:creationId xmlns:a16="http://schemas.microsoft.com/office/drawing/2014/main" id="{C06A4E0F-04CD-4567-976E-C58AF58C13C2}"/>
                    </a:ext>
                  </a:extLst>
                </p:cNvPr>
                <p:cNvSpPr/>
                <p:nvPr/>
              </p:nvSpPr>
              <p:spPr>
                <a:xfrm>
                  <a:off x="32802514" y="30046612"/>
                  <a:ext cx="96836" cy="117278"/>
                </a:xfrm>
                <a:custGeom>
                  <a:avLst/>
                  <a:gdLst>
                    <a:gd name="connsiteX0" fmla="*/ 25398 w 96836"/>
                    <a:gd name="connsiteY0" fmla="*/ 0 h 117278"/>
                    <a:gd name="connsiteX1" fmla="*/ 87310 w 96836"/>
                    <a:gd name="connsiteY1" fmla="*/ 4764 h 117278"/>
                    <a:gd name="connsiteX2" fmla="*/ 88920 w 96836"/>
                    <a:gd name="connsiteY2" fmla="*/ 2832 h 117278"/>
                    <a:gd name="connsiteX3" fmla="*/ 96836 w 96836"/>
                    <a:gd name="connsiteY3" fmla="*/ 71438 h 117278"/>
                    <a:gd name="connsiteX4" fmla="*/ 81556 w 96836"/>
                    <a:gd name="connsiteY4" fmla="*/ 117278 h 117278"/>
                    <a:gd name="connsiteX5" fmla="*/ 11110 w 96836"/>
                    <a:gd name="connsiteY5" fmla="*/ 103188 h 117278"/>
                    <a:gd name="connsiteX6" fmla="*/ 6450 w 96836"/>
                    <a:gd name="connsiteY6" fmla="*/ 106682 h 117278"/>
                    <a:gd name="connsiteX7" fmla="*/ 6350 w 96836"/>
                    <a:gd name="connsiteY7" fmla="*/ 104776 h 117278"/>
                    <a:gd name="connsiteX8" fmla="*/ 0 w 96836"/>
                    <a:gd name="connsiteY8" fmla="*/ 25400 h 117278"/>
                    <a:gd name="connsiteX9" fmla="*/ 25398 w 96836"/>
                    <a:gd name="connsiteY9" fmla="*/ 0 h 1172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6836" h="117278">
                      <a:moveTo>
                        <a:pt x="25398" y="0"/>
                      </a:moveTo>
                      <a:lnTo>
                        <a:pt x="87310" y="4764"/>
                      </a:lnTo>
                      <a:lnTo>
                        <a:pt x="88920" y="2832"/>
                      </a:lnTo>
                      <a:lnTo>
                        <a:pt x="96836" y="71438"/>
                      </a:lnTo>
                      <a:lnTo>
                        <a:pt x="81556" y="117278"/>
                      </a:lnTo>
                      <a:lnTo>
                        <a:pt x="11110" y="103188"/>
                      </a:lnTo>
                      <a:lnTo>
                        <a:pt x="6450" y="106682"/>
                      </a:lnTo>
                      <a:lnTo>
                        <a:pt x="6350" y="104776"/>
                      </a:lnTo>
                      <a:lnTo>
                        <a:pt x="0" y="25400"/>
                      </a:lnTo>
                      <a:lnTo>
                        <a:pt x="25398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7" name="フリーフォーム: 図形 96">
                  <a:extLst>
                    <a:ext uri="{FF2B5EF4-FFF2-40B4-BE49-F238E27FC236}">
                      <a16:creationId xmlns:a16="http://schemas.microsoft.com/office/drawing/2014/main" id="{786E3249-F28D-46FF-84BA-6523B0FB6601}"/>
                    </a:ext>
                  </a:extLst>
                </p:cNvPr>
                <p:cNvSpPr/>
                <p:nvPr/>
              </p:nvSpPr>
              <p:spPr>
                <a:xfrm>
                  <a:off x="33036114" y="31388050"/>
                  <a:ext cx="596766" cy="488950"/>
                </a:xfrm>
                <a:custGeom>
                  <a:avLst/>
                  <a:gdLst>
                    <a:gd name="connsiteX0" fmla="*/ 275986 w 596766"/>
                    <a:gd name="connsiteY0" fmla="*/ 0 h 488950"/>
                    <a:gd name="connsiteX1" fmla="*/ 272810 w 596766"/>
                    <a:gd name="connsiteY1" fmla="*/ 79374 h 488950"/>
                    <a:gd name="connsiteX2" fmla="*/ 379092 w 596766"/>
                    <a:gd name="connsiteY2" fmla="*/ 29032 h 488950"/>
                    <a:gd name="connsiteX3" fmla="*/ 377586 w 596766"/>
                    <a:gd name="connsiteY3" fmla="*/ 30162 h 488950"/>
                    <a:gd name="connsiteX4" fmla="*/ 370442 w 596766"/>
                    <a:gd name="connsiteY4" fmla="*/ 87314 h 488950"/>
                    <a:gd name="connsiteX5" fmla="*/ 399018 w 596766"/>
                    <a:gd name="connsiteY5" fmla="*/ 73026 h 488950"/>
                    <a:gd name="connsiteX6" fmla="*/ 416458 w 596766"/>
                    <a:gd name="connsiteY6" fmla="*/ 81744 h 488950"/>
                    <a:gd name="connsiteX7" fmla="*/ 447436 w 596766"/>
                    <a:gd name="connsiteY7" fmla="*/ 161926 h 488950"/>
                    <a:gd name="connsiteX8" fmla="*/ 441086 w 596766"/>
                    <a:gd name="connsiteY8" fmla="*/ 257174 h 488950"/>
                    <a:gd name="connsiteX9" fmla="*/ 596766 w 596766"/>
                    <a:gd name="connsiteY9" fmla="*/ 333816 h 488950"/>
                    <a:gd name="connsiteX10" fmla="*/ 593486 w 596766"/>
                    <a:gd name="connsiteY10" fmla="*/ 336550 h 488950"/>
                    <a:gd name="connsiteX11" fmla="*/ 593486 w 596766"/>
                    <a:gd name="connsiteY11" fmla="*/ 471090 h 488950"/>
                    <a:gd name="connsiteX12" fmla="*/ 569674 w 596766"/>
                    <a:gd name="connsiteY12" fmla="*/ 488950 h 488950"/>
                    <a:gd name="connsiteX13" fmla="*/ 493474 w 596766"/>
                    <a:gd name="connsiteY13" fmla="*/ 431800 h 488950"/>
                    <a:gd name="connsiteX14" fmla="*/ 360122 w 596766"/>
                    <a:gd name="connsiteY14" fmla="*/ 431800 h 488950"/>
                    <a:gd name="connsiteX15" fmla="*/ 156922 w 596766"/>
                    <a:gd name="connsiteY15" fmla="*/ 488950 h 488950"/>
                    <a:gd name="connsiteX16" fmla="*/ 55322 w 596766"/>
                    <a:gd name="connsiteY16" fmla="*/ 342900 h 488950"/>
                    <a:gd name="connsiteX17" fmla="*/ 0 w 596766"/>
                    <a:gd name="connsiteY17" fmla="*/ 329728 h 488950"/>
                    <a:gd name="connsiteX18" fmla="*/ 50562 w 596766"/>
                    <a:gd name="connsiteY18" fmla="*/ 171450 h 488950"/>
                    <a:gd name="connsiteX19" fmla="*/ 196610 w 596766"/>
                    <a:gd name="connsiteY19" fmla="*/ 63500 h 488950"/>
                    <a:gd name="connsiteX20" fmla="*/ 275986 w 596766"/>
                    <a:gd name="connsiteY20" fmla="*/ 0 h 488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596766" h="488950">
                      <a:moveTo>
                        <a:pt x="275986" y="0"/>
                      </a:moveTo>
                      <a:lnTo>
                        <a:pt x="272810" y="79374"/>
                      </a:lnTo>
                      <a:lnTo>
                        <a:pt x="379092" y="29032"/>
                      </a:lnTo>
                      <a:lnTo>
                        <a:pt x="377586" y="30162"/>
                      </a:lnTo>
                      <a:lnTo>
                        <a:pt x="370442" y="87314"/>
                      </a:lnTo>
                      <a:lnTo>
                        <a:pt x="399018" y="73026"/>
                      </a:lnTo>
                      <a:lnTo>
                        <a:pt x="416458" y="81744"/>
                      </a:lnTo>
                      <a:lnTo>
                        <a:pt x="447436" y="161926"/>
                      </a:lnTo>
                      <a:lnTo>
                        <a:pt x="441086" y="257174"/>
                      </a:lnTo>
                      <a:lnTo>
                        <a:pt x="596766" y="333816"/>
                      </a:lnTo>
                      <a:lnTo>
                        <a:pt x="593486" y="336550"/>
                      </a:lnTo>
                      <a:lnTo>
                        <a:pt x="593486" y="471090"/>
                      </a:lnTo>
                      <a:lnTo>
                        <a:pt x="569674" y="488950"/>
                      </a:lnTo>
                      <a:lnTo>
                        <a:pt x="493474" y="431800"/>
                      </a:lnTo>
                      <a:lnTo>
                        <a:pt x="360122" y="431800"/>
                      </a:lnTo>
                      <a:lnTo>
                        <a:pt x="156922" y="488950"/>
                      </a:lnTo>
                      <a:lnTo>
                        <a:pt x="55322" y="342900"/>
                      </a:lnTo>
                      <a:lnTo>
                        <a:pt x="0" y="329728"/>
                      </a:lnTo>
                      <a:lnTo>
                        <a:pt x="50562" y="171450"/>
                      </a:lnTo>
                      <a:lnTo>
                        <a:pt x="196610" y="63500"/>
                      </a:lnTo>
                      <a:lnTo>
                        <a:pt x="275986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8" name="フリーフォーム: 図形 97">
                  <a:extLst>
                    <a:ext uri="{FF2B5EF4-FFF2-40B4-BE49-F238E27FC236}">
                      <a16:creationId xmlns:a16="http://schemas.microsoft.com/office/drawing/2014/main" id="{D22EA5B8-B969-4F9F-9017-C271BDCFB788}"/>
                    </a:ext>
                  </a:extLst>
                </p:cNvPr>
                <p:cNvSpPr/>
                <p:nvPr/>
              </p:nvSpPr>
              <p:spPr>
                <a:xfrm>
                  <a:off x="33115250" y="30153456"/>
                  <a:ext cx="187406" cy="194430"/>
                </a:xfrm>
                <a:custGeom>
                  <a:avLst/>
                  <a:gdLst>
                    <a:gd name="connsiteX0" fmla="*/ 187406 w 187406"/>
                    <a:gd name="connsiteY0" fmla="*/ 0 h 194430"/>
                    <a:gd name="connsiteX1" fmla="*/ 155574 w 187406"/>
                    <a:gd name="connsiteY1" fmla="*/ 37620 h 194430"/>
                    <a:gd name="connsiteX2" fmla="*/ 184150 w 187406"/>
                    <a:gd name="connsiteY2" fmla="*/ 88420 h 194430"/>
                    <a:gd name="connsiteX3" fmla="*/ 142874 w 187406"/>
                    <a:gd name="connsiteY3" fmla="*/ 145568 h 194430"/>
                    <a:gd name="connsiteX4" fmla="*/ 151674 w 187406"/>
                    <a:gd name="connsiteY4" fmla="*/ 159396 h 194430"/>
                    <a:gd name="connsiteX5" fmla="*/ 122238 w 187406"/>
                    <a:gd name="connsiteY5" fmla="*/ 193194 h 194430"/>
                    <a:gd name="connsiteX6" fmla="*/ 81428 w 187406"/>
                    <a:gd name="connsiteY6" fmla="*/ 194430 h 194430"/>
                    <a:gd name="connsiteX7" fmla="*/ 66674 w 187406"/>
                    <a:gd name="connsiteY7" fmla="*/ 174144 h 194430"/>
                    <a:gd name="connsiteX8" fmla="*/ 0 w 187406"/>
                    <a:gd name="connsiteY8" fmla="*/ 94768 h 194430"/>
                    <a:gd name="connsiteX9" fmla="*/ 57150 w 187406"/>
                    <a:gd name="connsiteY9" fmla="*/ 31268 h 194430"/>
                    <a:gd name="connsiteX10" fmla="*/ 107950 w 187406"/>
                    <a:gd name="connsiteY10" fmla="*/ 2694 h 194430"/>
                    <a:gd name="connsiteX11" fmla="*/ 187406 w 187406"/>
                    <a:gd name="connsiteY11" fmla="*/ 0 h 1944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87406" h="194430">
                      <a:moveTo>
                        <a:pt x="187406" y="0"/>
                      </a:moveTo>
                      <a:lnTo>
                        <a:pt x="155574" y="37620"/>
                      </a:lnTo>
                      <a:lnTo>
                        <a:pt x="184150" y="88420"/>
                      </a:lnTo>
                      <a:lnTo>
                        <a:pt x="142874" y="145568"/>
                      </a:lnTo>
                      <a:lnTo>
                        <a:pt x="151674" y="159396"/>
                      </a:lnTo>
                      <a:lnTo>
                        <a:pt x="122238" y="193194"/>
                      </a:lnTo>
                      <a:lnTo>
                        <a:pt x="81428" y="194430"/>
                      </a:lnTo>
                      <a:lnTo>
                        <a:pt x="66674" y="174144"/>
                      </a:lnTo>
                      <a:lnTo>
                        <a:pt x="0" y="94768"/>
                      </a:lnTo>
                      <a:lnTo>
                        <a:pt x="57150" y="31268"/>
                      </a:lnTo>
                      <a:lnTo>
                        <a:pt x="107950" y="2694"/>
                      </a:lnTo>
                      <a:lnTo>
                        <a:pt x="187406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" name="フリーフォーム: 図形 98">
                  <a:extLst>
                    <a:ext uri="{FF2B5EF4-FFF2-40B4-BE49-F238E27FC236}">
                      <a16:creationId xmlns:a16="http://schemas.microsoft.com/office/drawing/2014/main" id="{C89FB131-1E26-4988-B8B5-E5E5E06A4323}"/>
                    </a:ext>
                  </a:extLst>
                </p:cNvPr>
                <p:cNvSpPr/>
                <p:nvPr/>
              </p:nvSpPr>
              <p:spPr>
                <a:xfrm>
                  <a:off x="33159700" y="30312852"/>
                  <a:ext cx="225484" cy="157424"/>
                </a:xfrm>
                <a:custGeom>
                  <a:avLst/>
                  <a:gdLst>
                    <a:gd name="connsiteX0" fmla="*/ 107224 w 225484"/>
                    <a:gd name="connsiteY0" fmla="*/ 0 h 157424"/>
                    <a:gd name="connsiteX1" fmla="*/ 120650 w 225484"/>
                    <a:gd name="connsiteY1" fmla="*/ 21098 h 157424"/>
                    <a:gd name="connsiteX2" fmla="*/ 152400 w 225484"/>
                    <a:gd name="connsiteY2" fmla="*/ 2048 h 157424"/>
                    <a:gd name="connsiteX3" fmla="*/ 225484 w 225484"/>
                    <a:gd name="connsiteY3" fmla="*/ 62952 h 157424"/>
                    <a:gd name="connsiteX4" fmla="*/ 215900 w 225484"/>
                    <a:gd name="connsiteY4" fmla="*/ 65548 h 157424"/>
                    <a:gd name="connsiteX5" fmla="*/ 219604 w 225484"/>
                    <a:gd name="connsiteY5" fmla="*/ 135928 h 157424"/>
                    <a:gd name="connsiteX6" fmla="*/ 158750 w 225484"/>
                    <a:gd name="connsiteY6" fmla="*/ 148098 h 157424"/>
                    <a:gd name="connsiteX7" fmla="*/ 120650 w 225484"/>
                    <a:gd name="connsiteY7" fmla="*/ 114760 h 157424"/>
                    <a:gd name="connsiteX8" fmla="*/ 82550 w 225484"/>
                    <a:gd name="connsiteY8" fmla="*/ 105236 h 157424"/>
                    <a:gd name="connsiteX9" fmla="*/ 7530 w 225484"/>
                    <a:gd name="connsiteY9" fmla="*/ 157424 h 157424"/>
                    <a:gd name="connsiteX10" fmla="*/ 0 w 225484"/>
                    <a:gd name="connsiteY10" fmla="*/ 87772 h 157424"/>
                    <a:gd name="connsiteX11" fmla="*/ 47624 w 225484"/>
                    <a:gd name="connsiteY11" fmla="*/ 49672 h 157424"/>
                    <a:gd name="connsiteX12" fmla="*/ 36978 w 225484"/>
                    <a:gd name="connsiteY12" fmla="*/ 35034 h 157424"/>
                    <a:gd name="connsiteX13" fmla="*/ 77788 w 225484"/>
                    <a:gd name="connsiteY13" fmla="*/ 33798 h 157424"/>
                    <a:gd name="connsiteX14" fmla="*/ 107224 w 225484"/>
                    <a:gd name="connsiteY14" fmla="*/ 0 h 1574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225484" h="157424">
                      <a:moveTo>
                        <a:pt x="107224" y="0"/>
                      </a:moveTo>
                      <a:lnTo>
                        <a:pt x="120650" y="21098"/>
                      </a:lnTo>
                      <a:lnTo>
                        <a:pt x="152400" y="2048"/>
                      </a:lnTo>
                      <a:lnTo>
                        <a:pt x="225484" y="62952"/>
                      </a:lnTo>
                      <a:lnTo>
                        <a:pt x="215900" y="65548"/>
                      </a:lnTo>
                      <a:lnTo>
                        <a:pt x="219604" y="135928"/>
                      </a:lnTo>
                      <a:lnTo>
                        <a:pt x="158750" y="148098"/>
                      </a:lnTo>
                      <a:lnTo>
                        <a:pt x="120650" y="114760"/>
                      </a:lnTo>
                      <a:lnTo>
                        <a:pt x="82550" y="105236"/>
                      </a:lnTo>
                      <a:lnTo>
                        <a:pt x="7530" y="157424"/>
                      </a:lnTo>
                      <a:lnTo>
                        <a:pt x="0" y="87772"/>
                      </a:lnTo>
                      <a:lnTo>
                        <a:pt x="47624" y="49672"/>
                      </a:lnTo>
                      <a:lnTo>
                        <a:pt x="36978" y="35034"/>
                      </a:lnTo>
                      <a:lnTo>
                        <a:pt x="77788" y="33798"/>
                      </a:lnTo>
                      <a:lnTo>
                        <a:pt x="107224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" name="フリーフォーム: 図形 99">
                  <a:extLst>
                    <a:ext uri="{FF2B5EF4-FFF2-40B4-BE49-F238E27FC236}">
                      <a16:creationId xmlns:a16="http://schemas.microsoft.com/office/drawing/2014/main" id="{BBCDEFFF-828F-4C5E-9DC8-822A8C3B14CF}"/>
                    </a:ext>
                  </a:extLst>
                </p:cNvPr>
                <p:cNvSpPr/>
                <p:nvPr/>
              </p:nvSpPr>
              <p:spPr>
                <a:xfrm>
                  <a:off x="33118424" y="30418088"/>
                  <a:ext cx="264054" cy="209550"/>
                </a:xfrm>
                <a:custGeom>
                  <a:avLst/>
                  <a:gdLst>
                    <a:gd name="connsiteX0" fmla="*/ 123826 w 264054"/>
                    <a:gd name="connsiteY0" fmla="*/ 0 h 209550"/>
                    <a:gd name="connsiteX1" fmla="*/ 161926 w 264054"/>
                    <a:gd name="connsiteY1" fmla="*/ 9524 h 209550"/>
                    <a:gd name="connsiteX2" fmla="*/ 200026 w 264054"/>
                    <a:gd name="connsiteY2" fmla="*/ 42862 h 209550"/>
                    <a:gd name="connsiteX3" fmla="*/ 260880 w 264054"/>
                    <a:gd name="connsiteY3" fmla="*/ 30692 h 209550"/>
                    <a:gd name="connsiteX4" fmla="*/ 263526 w 264054"/>
                    <a:gd name="connsiteY4" fmla="*/ 80962 h 209550"/>
                    <a:gd name="connsiteX5" fmla="*/ 264054 w 264054"/>
                    <a:gd name="connsiteY5" fmla="*/ 81336 h 209550"/>
                    <a:gd name="connsiteX6" fmla="*/ 238126 w 264054"/>
                    <a:gd name="connsiteY6" fmla="*/ 90488 h 209550"/>
                    <a:gd name="connsiteX7" fmla="*/ 242888 w 264054"/>
                    <a:gd name="connsiteY7" fmla="*/ 171450 h 209550"/>
                    <a:gd name="connsiteX8" fmla="*/ 104776 w 264054"/>
                    <a:gd name="connsiteY8" fmla="*/ 209550 h 209550"/>
                    <a:gd name="connsiteX9" fmla="*/ 44180 w 264054"/>
                    <a:gd name="connsiteY9" fmla="*/ 199686 h 209550"/>
                    <a:gd name="connsiteX10" fmla="*/ 0 w 264054"/>
                    <a:gd name="connsiteY10" fmla="*/ 144462 h 209550"/>
                    <a:gd name="connsiteX11" fmla="*/ 53976 w 264054"/>
                    <a:gd name="connsiteY11" fmla="*/ 100012 h 209550"/>
                    <a:gd name="connsiteX12" fmla="*/ 48806 w 264054"/>
                    <a:gd name="connsiteY12" fmla="*/ 52188 h 209550"/>
                    <a:gd name="connsiteX13" fmla="*/ 123826 w 264054"/>
                    <a:gd name="connsiteY13" fmla="*/ 0 h 209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64054" h="209550">
                      <a:moveTo>
                        <a:pt x="123826" y="0"/>
                      </a:moveTo>
                      <a:lnTo>
                        <a:pt x="161926" y="9524"/>
                      </a:lnTo>
                      <a:lnTo>
                        <a:pt x="200026" y="42862"/>
                      </a:lnTo>
                      <a:lnTo>
                        <a:pt x="260880" y="30692"/>
                      </a:lnTo>
                      <a:lnTo>
                        <a:pt x="263526" y="80962"/>
                      </a:lnTo>
                      <a:lnTo>
                        <a:pt x="264054" y="81336"/>
                      </a:lnTo>
                      <a:lnTo>
                        <a:pt x="238126" y="90488"/>
                      </a:lnTo>
                      <a:lnTo>
                        <a:pt x="242888" y="171450"/>
                      </a:lnTo>
                      <a:lnTo>
                        <a:pt x="104776" y="209550"/>
                      </a:lnTo>
                      <a:lnTo>
                        <a:pt x="44180" y="199686"/>
                      </a:lnTo>
                      <a:lnTo>
                        <a:pt x="0" y="144462"/>
                      </a:lnTo>
                      <a:lnTo>
                        <a:pt x="53976" y="100012"/>
                      </a:lnTo>
                      <a:lnTo>
                        <a:pt x="48806" y="52188"/>
                      </a:lnTo>
                      <a:lnTo>
                        <a:pt x="123826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1" name="フリーフォーム: 図形 100">
                  <a:extLst>
                    <a:ext uri="{FF2B5EF4-FFF2-40B4-BE49-F238E27FC236}">
                      <a16:creationId xmlns:a16="http://schemas.microsoft.com/office/drawing/2014/main" id="{58889776-3A97-412C-9F6E-B002B53805AF}"/>
                    </a:ext>
                  </a:extLst>
                </p:cNvPr>
                <p:cNvSpPr/>
                <p:nvPr/>
              </p:nvSpPr>
              <p:spPr>
                <a:xfrm>
                  <a:off x="32621536" y="31723012"/>
                  <a:ext cx="298450" cy="328612"/>
                </a:xfrm>
                <a:custGeom>
                  <a:avLst/>
                  <a:gdLst>
                    <a:gd name="connsiteX0" fmla="*/ 96840 w 298450"/>
                    <a:gd name="connsiteY0" fmla="*/ 0 h 328612"/>
                    <a:gd name="connsiteX1" fmla="*/ 153988 w 298450"/>
                    <a:gd name="connsiteY1" fmla="*/ 33338 h 328612"/>
                    <a:gd name="connsiteX2" fmla="*/ 235262 w 298450"/>
                    <a:gd name="connsiteY2" fmla="*/ 38756 h 328612"/>
                    <a:gd name="connsiteX3" fmla="*/ 222252 w 298450"/>
                    <a:gd name="connsiteY3" fmla="*/ 77788 h 328612"/>
                    <a:gd name="connsiteX4" fmla="*/ 228600 w 298450"/>
                    <a:gd name="connsiteY4" fmla="*/ 217488 h 328612"/>
                    <a:gd name="connsiteX5" fmla="*/ 298450 w 298450"/>
                    <a:gd name="connsiteY5" fmla="*/ 269876 h 328612"/>
                    <a:gd name="connsiteX6" fmla="*/ 242888 w 298450"/>
                    <a:gd name="connsiteY6" fmla="*/ 328612 h 328612"/>
                    <a:gd name="connsiteX7" fmla="*/ 179388 w 298450"/>
                    <a:gd name="connsiteY7" fmla="*/ 274638 h 328612"/>
                    <a:gd name="connsiteX8" fmla="*/ 166688 w 298450"/>
                    <a:gd name="connsiteY8" fmla="*/ 214312 h 328612"/>
                    <a:gd name="connsiteX9" fmla="*/ 109540 w 298450"/>
                    <a:gd name="connsiteY9" fmla="*/ 201612 h 328612"/>
                    <a:gd name="connsiteX10" fmla="*/ 80964 w 298450"/>
                    <a:gd name="connsiteY10" fmla="*/ 239712 h 328612"/>
                    <a:gd name="connsiteX11" fmla="*/ 55298 w 298450"/>
                    <a:gd name="connsiteY11" fmla="*/ 274712 h 328612"/>
                    <a:gd name="connsiteX12" fmla="*/ 0 w 298450"/>
                    <a:gd name="connsiteY12" fmla="*/ 223838 h 328612"/>
                    <a:gd name="connsiteX13" fmla="*/ 51486 w 298450"/>
                    <a:gd name="connsiteY13" fmla="*/ 36284 h 328612"/>
                    <a:gd name="connsiteX14" fmla="*/ 96840 w 298450"/>
                    <a:gd name="connsiteY14" fmla="*/ 0 h 3286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298450" h="328612">
                      <a:moveTo>
                        <a:pt x="96840" y="0"/>
                      </a:moveTo>
                      <a:lnTo>
                        <a:pt x="153988" y="33338"/>
                      </a:lnTo>
                      <a:lnTo>
                        <a:pt x="235262" y="38756"/>
                      </a:lnTo>
                      <a:lnTo>
                        <a:pt x="222252" y="77788"/>
                      </a:lnTo>
                      <a:lnTo>
                        <a:pt x="228600" y="217488"/>
                      </a:lnTo>
                      <a:lnTo>
                        <a:pt x="298450" y="269876"/>
                      </a:lnTo>
                      <a:lnTo>
                        <a:pt x="242888" y="328612"/>
                      </a:lnTo>
                      <a:lnTo>
                        <a:pt x="179388" y="274638"/>
                      </a:lnTo>
                      <a:lnTo>
                        <a:pt x="166688" y="214312"/>
                      </a:lnTo>
                      <a:lnTo>
                        <a:pt x="109540" y="201612"/>
                      </a:lnTo>
                      <a:lnTo>
                        <a:pt x="80964" y="239712"/>
                      </a:lnTo>
                      <a:lnTo>
                        <a:pt x="55298" y="274712"/>
                      </a:lnTo>
                      <a:lnTo>
                        <a:pt x="0" y="223838"/>
                      </a:lnTo>
                      <a:lnTo>
                        <a:pt x="51486" y="36284"/>
                      </a:lnTo>
                      <a:lnTo>
                        <a:pt x="9684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2" name="フリーフォーム: 図形 101">
                  <a:extLst>
                    <a:ext uri="{FF2B5EF4-FFF2-40B4-BE49-F238E27FC236}">
                      <a16:creationId xmlns:a16="http://schemas.microsoft.com/office/drawing/2014/main" id="{591810CD-6114-4818-8888-E6AB02DF99EF}"/>
                    </a:ext>
                  </a:extLst>
                </p:cNvPr>
                <p:cNvSpPr/>
                <p:nvPr/>
              </p:nvSpPr>
              <p:spPr>
                <a:xfrm>
                  <a:off x="32500888" y="31261050"/>
                  <a:ext cx="255588" cy="360872"/>
                </a:xfrm>
                <a:custGeom>
                  <a:avLst/>
                  <a:gdLst>
                    <a:gd name="connsiteX0" fmla="*/ 193676 w 255588"/>
                    <a:gd name="connsiteY0" fmla="*/ 0 h 360872"/>
                    <a:gd name="connsiteX1" fmla="*/ 255588 w 255588"/>
                    <a:gd name="connsiteY1" fmla="*/ 14288 h 360872"/>
                    <a:gd name="connsiteX2" fmla="*/ 255588 w 255588"/>
                    <a:gd name="connsiteY2" fmla="*/ 76200 h 360872"/>
                    <a:gd name="connsiteX3" fmla="*/ 207962 w 255588"/>
                    <a:gd name="connsiteY3" fmla="*/ 142874 h 360872"/>
                    <a:gd name="connsiteX4" fmla="*/ 255588 w 255588"/>
                    <a:gd name="connsiteY4" fmla="*/ 309562 h 360872"/>
                    <a:gd name="connsiteX5" fmla="*/ 250824 w 255588"/>
                    <a:gd name="connsiteY5" fmla="*/ 352426 h 360872"/>
                    <a:gd name="connsiteX6" fmla="*/ 208596 w 255588"/>
                    <a:gd name="connsiteY6" fmla="*/ 360872 h 360872"/>
                    <a:gd name="connsiteX7" fmla="*/ 114300 w 255588"/>
                    <a:gd name="connsiteY7" fmla="*/ 254000 h 360872"/>
                    <a:gd name="connsiteX8" fmla="*/ 25400 w 255588"/>
                    <a:gd name="connsiteY8" fmla="*/ 349250 h 360872"/>
                    <a:gd name="connsiteX9" fmla="*/ 0 w 255588"/>
                    <a:gd name="connsiteY9" fmla="*/ 254000 h 360872"/>
                    <a:gd name="connsiteX10" fmla="*/ 57148 w 255588"/>
                    <a:gd name="connsiteY10" fmla="*/ 222250 h 360872"/>
                    <a:gd name="connsiteX11" fmla="*/ 50800 w 255588"/>
                    <a:gd name="connsiteY11" fmla="*/ 25400 h 360872"/>
                    <a:gd name="connsiteX12" fmla="*/ 50800 w 255588"/>
                    <a:gd name="connsiteY12" fmla="*/ 18222 h 360872"/>
                    <a:gd name="connsiteX13" fmla="*/ 98424 w 255588"/>
                    <a:gd name="connsiteY13" fmla="*/ 28574 h 360872"/>
                    <a:gd name="connsiteX14" fmla="*/ 169862 w 255588"/>
                    <a:gd name="connsiteY14" fmla="*/ 14288 h 360872"/>
                    <a:gd name="connsiteX15" fmla="*/ 193676 w 255588"/>
                    <a:gd name="connsiteY15" fmla="*/ 0 h 3608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255588" h="360872">
                      <a:moveTo>
                        <a:pt x="193676" y="0"/>
                      </a:moveTo>
                      <a:lnTo>
                        <a:pt x="255588" y="14288"/>
                      </a:lnTo>
                      <a:lnTo>
                        <a:pt x="255588" y="76200"/>
                      </a:lnTo>
                      <a:lnTo>
                        <a:pt x="207962" y="142874"/>
                      </a:lnTo>
                      <a:lnTo>
                        <a:pt x="255588" y="309562"/>
                      </a:lnTo>
                      <a:lnTo>
                        <a:pt x="250824" y="352426"/>
                      </a:lnTo>
                      <a:lnTo>
                        <a:pt x="208596" y="360872"/>
                      </a:lnTo>
                      <a:lnTo>
                        <a:pt x="114300" y="254000"/>
                      </a:lnTo>
                      <a:lnTo>
                        <a:pt x="25400" y="349250"/>
                      </a:lnTo>
                      <a:lnTo>
                        <a:pt x="0" y="254000"/>
                      </a:lnTo>
                      <a:lnTo>
                        <a:pt x="57148" y="222250"/>
                      </a:lnTo>
                      <a:lnTo>
                        <a:pt x="50800" y="25400"/>
                      </a:lnTo>
                      <a:lnTo>
                        <a:pt x="50800" y="18222"/>
                      </a:lnTo>
                      <a:lnTo>
                        <a:pt x="98424" y="28574"/>
                      </a:lnTo>
                      <a:lnTo>
                        <a:pt x="169862" y="14288"/>
                      </a:lnTo>
                      <a:lnTo>
                        <a:pt x="193676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3" name="フリーフォーム: 図形 102">
                  <a:extLst>
                    <a:ext uri="{FF2B5EF4-FFF2-40B4-BE49-F238E27FC236}">
                      <a16:creationId xmlns:a16="http://schemas.microsoft.com/office/drawing/2014/main" id="{245C9D30-9CF7-4401-A71D-BCAC33774B60}"/>
                    </a:ext>
                  </a:extLst>
                </p:cNvPr>
                <p:cNvSpPr/>
                <p:nvPr/>
              </p:nvSpPr>
              <p:spPr>
                <a:xfrm>
                  <a:off x="32673022" y="31503938"/>
                  <a:ext cx="234112" cy="257830"/>
                </a:xfrm>
                <a:custGeom>
                  <a:avLst/>
                  <a:gdLst>
                    <a:gd name="connsiteX0" fmla="*/ 140602 w 234112"/>
                    <a:gd name="connsiteY0" fmla="*/ 0 h 257830"/>
                    <a:gd name="connsiteX1" fmla="*/ 234112 w 234112"/>
                    <a:gd name="connsiteY1" fmla="*/ 63452 h 257830"/>
                    <a:gd name="connsiteX2" fmla="*/ 196166 w 234112"/>
                    <a:gd name="connsiteY2" fmla="*/ 220662 h 257830"/>
                    <a:gd name="connsiteX3" fmla="*/ 183776 w 234112"/>
                    <a:gd name="connsiteY3" fmla="*/ 257830 h 257830"/>
                    <a:gd name="connsiteX4" fmla="*/ 102502 w 234112"/>
                    <a:gd name="connsiteY4" fmla="*/ 252412 h 257830"/>
                    <a:gd name="connsiteX5" fmla="*/ 45354 w 234112"/>
                    <a:gd name="connsiteY5" fmla="*/ 219074 h 257830"/>
                    <a:gd name="connsiteX6" fmla="*/ 0 w 234112"/>
                    <a:gd name="connsiteY6" fmla="*/ 255358 h 257830"/>
                    <a:gd name="connsiteX7" fmla="*/ 37414 w 234112"/>
                    <a:gd name="connsiteY7" fmla="*/ 119062 h 257830"/>
                    <a:gd name="connsiteX8" fmla="*/ 36462 w 234112"/>
                    <a:gd name="connsiteY8" fmla="*/ 117984 h 257830"/>
                    <a:gd name="connsiteX9" fmla="*/ 78690 w 234112"/>
                    <a:gd name="connsiteY9" fmla="*/ 109538 h 257830"/>
                    <a:gd name="connsiteX10" fmla="*/ 83454 w 234112"/>
                    <a:gd name="connsiteY10" fmla="*/ 66674 h 257830"/>
                    <a:gd name="connsiteX11" fmla="*/ 69690 w 234112"/>
                    <a:gd name="connsiteY11" fmla="*/ 18498 h 257830"/>
                    <a:gd name="connsiteX12" fmla="*/ 140602 w 234112"/>
                    <a:gd name="connsiteY12" fmla="*/ 0 h 2578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34112" h="257830">
                      <a:moveTo>
                        <a:pt x="140602" y="0"/>
                      </a:moveTo>
                      <a:lnTo>
                        <a:pt x="234112" y="63452"/>
                      </a:lnTo>
                      <a:lnTo>
                        <a:pt x="196166" y="220662"/>
                      </a:lnTo>
                      <a:lnTo>
                        <a:pt x="183776" y="257830"/>
                      </a:lnTo>
                      <a:lnTo>
                        <a:pt x="102502" y="252412"/>
                      </a:lnTo>
                      <a:lnTo>
                        <a:pt x="45354" y="219074"/>
                      </a:lnTo>
                      <a:lnTo>
                        <a:pt x="0" y="255358"/>
                      </a:lnTo>
                      <a:lnTo>
                        <a:pt x="37414" y="119062"/>
                      </a:lnTo>
                      <a:lnTo>
                        <a:pt x="36462" y="117984"/>
                      </a:lnTo>
                      <a:lnTo>
                        <a:pt x="78690" y="109538"/>
                      </a:lnTo>
                      <a:lnTo>
                        <a:pt x="83454" y="66674"/>
                      </a:lnTo>
                      <a:lnTo>
                        <a:pt x="69690" y="18498"/>
                      </a:lnTo>
                      <a:lnTo>
                        <a:pt x="140602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" name="フリーフォーム: 図形 103">
                  <a:extLst>
                    <a:ext uri="{FF2B5EF4-FFF2-40B4-BE49-F238E27FC236}">
                      <a16:creationId xmlns:a16="http://schemas.microsoft.com/office/drawing/2014/main" id="{B26E8B07-7FE0-41BA-9C1C-55730AE5F058}"/>
                    </a:ext>
                  </a:extLst>
                </p:cNvPr>
                <p:cNvSpPr/>
                <p:nvPr/>
              </p:nvSpPr>
              <p:spPr>
                <a:xfrm>
                  <a:off x="33132712" y="31010224"/>
                  <a:ext cx="340520" cy="457200"/>
                </a:xfrm>
                <a:custGeom>
                  <a:avLst/>
                  <a:gdLst>
                    <a:gd name="connsiteX0" fmla="*/ 252412 w 340520"/>
                    <a:gd name="connsiteY0" fmla="*/ 0 h 457200"/>
                    <a:gd name="connsiteX1" fmla="*/ 317202 w 340520"/>
                    <a:gd name="connsiteY1" fmla="*/ 26996 h 457200"/>
                    <a:gd name="connsiteX2" fmla="*/ 321468 w 340520"/>
                    <a:gd name="connsiteY2" fmla="*/ 81756 h 457200"/>
                    <a:gd name="connsiteX3" fmla="*/ 340520 w 340520"/>
                    <a:gd name="connsiteY3" fmla="*/ 134144 h 457200"/>
                    <a:gd name="connsiteX4" fmla="*/ 309564 w 340520"/>
                    <a:gd name="connsiteY4" fmla="*/ 146052 h 457200"/>
                    <a:gd name="connsiteX5" fmla="*/ 333376 w 340520"/>
                    <a:gd name="connsiteY5" fmla="*/ 177008 h 457200"/>
                    <a:gd name="connsiteX6" fmla="*/ 300038 w 340520"/>
                    <a:gd name="connsiteY6" fmla="*/ 243682 h 457200"/>
                    <a:gd name="connsiteX7" fmla="*/ 338138 w 340520"/>
                    <a:gd name="connsiteY7" fmla="*/ 288926 h 457200"/>
                    <a:gd name="connsiteX8" fmla="*/ 290512 w 340520"/>
                    <a:gd name="connsiteY8" fmla="*/ 357982 h 457200"/>
                    <a:gd name="connsiteX9" fmla="*/ 309564 w 340520"/>
                    <a:gd name="connsiteY9" fmla="*/ 386556 h 457200"/>
                    <a:gd name="connsiteX10" fmla="*/ 282494 w 340520"/>
                    <a:gd name="connsiteY10" fmla="*/ 406858 h 457200"/>
                    <a:gd name="connsiteX11" fmla="*/ 176212 w 340520"/>
                    <a:gd name="connsiteY11" fmla="*/ 457200 h 457200"/>
                    <a:gd name="connsiteX12" fmla="*/ 179388 w 340520"/>
                    <a:gd name="connsiteY12" fmla="*/ 377826 h 457200"/>
                    <a:gd name="connsiteX13" fmla="*/ 100012 w 340520"/>
                    <a:gd name="connsiteY13" fmla="*/ 441326 h 457200"/>
                    <a:gd name="connsiteX14" fmla="*/ 85416 w 340520"/>
                    <a:gd name="connsiteY14" fmla="*/ 452114 h 457200"/>
                    <a:gd name="connsiteX15" fmla="*/ 33338 w 340520"/>
                    <a:gd name="connsiteY15" fmla="*/ 427040 h 457200"/>
                    <a:gd name="connsiteX16" fmla="*/ 33338 w 340520"/>
                    <a:gd name="connsiteY16" fmla="*/ 384176 h 457200"/>
                    <a:gd name="connsiteX17" fmla="*/ 100012 w 340520"/>
                    <a:gd name="connsiteY17" fmla="*/ 303214 h 457200"/>
                    <a:gd name="connsiteX18" fmla="*/ 76200 w 340520"/>
                    <a:gd name="connsiteY18" fmla="*/ 269876 h 457200"/>
                    <a:gd name="connsiteX19" fmla="*/ 19052 w 340520"/>
                    <a:gd name="connsiteY19" fmla="*/ 303214 h 457200"/>
                    <a:gd name="connsiteX20" fmla="*/ 0 w 340520"/>
                    <a:gd name="connsiteY20" fmla="*/ 212726 h 457200"/>
                    <a:gd name="connsiteX21" fmla="*/ 104776 w 340520"/>
                    <a:gd name="connsiteY21" fmla="*/ 179388 h 457200"/>
                    <a:gd name="connsiteX22" fmla="*/ 104776 w 340520"/>
                    <a:gd name="connsiteY22" fmla="*/ 127000 h 457200"/>
                    <a:gd name="connsiteX23" fmla="*/ 195264 w 340520"/>
                    <a:gd name="connsiteY23" fmla="*/ 84140 h 457200"/>
                    <a:gd name="connsiteX24" fmla="*/ 213932 w 340520"/>
                    <a:gd name="connsiteY24" fmla="*/ 14802 h 457200"/>
                    <a:gd name="connsiteX25" fmla="*/ 252412 w 340520"/>
                    <a:gd name="connsiteY25" fmla="*/ 0 h 457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340520" h="457200">
                      <a:moveTo>
                        <a:pt x="252412" y="0"/>
                      </a:moveTo>
                      <a:lnTo>
                        <a:pt x="317202" y="26996"/>
                      </a:lnTo>
                      <a:lnTo>
                        <a:pt x="321468" y="81756"/>
                      </a:lnTo>
                      <a:lnTo>
                        <a:pt x="340520" y="134144"/>
                      </a:lnTo>
                      <a:lnTo>
                        <a:pt x="309564" y="146052"/>
                      </a:lnTo>
                      <a:lnTo>
                        <a:pt x="333376" y="177008"/>
                      </a:lnTo>
                      <a:lnTo>
                        <a:pt x="300038" y="243682"/>
                      </a:lnTo>
                      <a:lnTo>
                        <a:pt x="338138" y="288926"/>
                      </a:lnTo>
                      <a:lnTo>
                        <a:pt x="290512" y="357982"/>
                      </a:lnTo>
                      <a:lnTo>
                        <a:pt x="309564" y="386556"/>
                      </a:lnTo>
                      <a:lnTo>
                        <a:pt x="282494" y="406858"/>
                      </a:lnTo>
                      <a:lnTo>
                        <a:pt x="176212" y="457200"/>
                      </a:lnTo>
                      <a:lnTo>
                        <a:pt x="179388" y="377826"/>
                      </a:lnTo>
                      <a:lnTo>
                        <a:pt x="100012" y="441326"/>
                      </a:lnTo>
                      <a:lnTo>
                        <a:pt x="85416" y="452114"/>
                      </a:lnTo>
                      <a:lnTo>
                        <a:pt x="33338" y="427040"/>
                      </a:lnTo>
                      <a:lnTo>
                        <a:pt x="33338" y="384176"/>
                      </a:lnTo>
                      <a:lnTo>
                        <a:pt x="100012" y="303214"/>
                      </a:lnTo>
                      <a:lnTo>
                        <a:pt x="76200" y="269876"/>
                      </a:lnTo>
                      <a:lnTo>
                        <a:pt x="19052" y="303214"/>
                      </a:lnTo>
                      <a:lnTo>
                        <a:pt x="0" y="212726"/>
                      </a:lnTo>
                      <a:lnTo>
                        <a:pt x="104776" y="179388"/>
                      </a:lnTo>
                      <a:lnTo>
                        <a:pt x="104776" y="127000"/>
                      </a:lnTo>
                      <a:lnTo>
                        <a:pt x="195264" y="84140"/>
                      </a:lnTo>
                      <a:lnTo>
                        <a:pt x="213932" y="14802"/>
                      </a:lnTo>
                      <a:lnTo>
                        <a:pt x="252412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" name="フリーフォーム: 図形 104">
                  <a:extLst>
                    <a:ext uri="{FF2B5EF4-FFF2-40B4-BE49-F238E27FC236}">
                      <a16:creationId xmlns:a16="http://schemas.microsoft.com/office/drawing/2014/main" id="{0A0AD41A-F451-4264-B183-6CB10650AF9A}"/>
                    </a:ext>
                  </a:extLst>
                </p:cNvPr>
                <p:cNvSpPr/>
                <p:nvPr/>
              </p:nvSpPr>
              <p:spPr>
                <a:xfrm>
                  <a:off x="33162604" y="30585308"/>
                  <a:ext cx="208234" cy="194730"/>
                </a:xfrm>
                <a:custGeom>
                  <a:avLst/>
                  <a:gdLst>
                    <a:gd name="connsiteX0" fmla="*/ 198460 w 208234"/>
                    <a:gd name="connsiteY0" fmla="*/ 0 h 194730"/>
                    <a:gd name="connsiteX1" fmla="*/ 208234 w 208234"/>
                    <a:gd name="connsiteY1" fmla="*/ 8992 h 194730"/>
                    <a:gd name="connsiteX2" fmla="*/ 198708 w 208234"/>
                    <a:gd name="connsiteY2" fmla="*/ 104242 h 194730"/>
                    <a:gd name="connsiteX3" fmla="*/ 117746 w 208234"/>
                    <a:gd name="connsiteY3" fmla="*/ 123292 h 194730"/>
                    <a:gd name="connsiteX4" fmla="*/ 79646 w 208234"/>
                    <a:gd name="connsiteY4" fmla="*/ 194730 h 194730"/>
                    <a:gd name="connsiteX5" fmla="*/ 6692 w 208234"/>
                    <a:gd name="connsiteY5" fmla="*/ 104610 h 194730"/>
                    <a:gd name="connsiteX6" fmla="*/ 19320 w 208234"/>
                    <a:gd name="connsiteY6" fmla="*/ 56616 h 194730"/>
                    <a:gd name="connsiteX7" fmla="*/ 0 w 208234"/>
                    <a:gd name="connsiteY7" fmla="*/ 32466 h 194730"/>
                    <a:gd name="connsiteX8" fmla="*/ 60596 w 208234"/>
                    <a:gd name="connsiteY8" fmla="*/ 42330 h 194730"/>
                    <a:gd name="connsiteX9" fmla="*/ 198708 w 208234"/>
                    <a:gd name="connsiteY9" fmla="*/ 4230 h 194730"/>
                    <a:gd name="connsiteX10" fmla="*/ 198460 w 208234"/>
                    <a:gd name="connsiteY10" fmla="*/ 0 h 1947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08234" h="194730">
                      <a:moveTo>
                        <a:pt x="198460" y="0"/>
                      </a:moveTo>
                      <a:lnTo>
                        <a:pt x="208234" y="8992"/>
                      </a:lnTo>
                      <a:lnTo>
                        <a:pt x="198708" y="104242"/>
                      </a:lnTo>
                      <a:lnTo>
                        <a:pt x="117746" y="123292"/>
                      </a:lnTo>
                      <a:lnTo>
                        <a:pt x="79646" y="194730"/>
                      </a:lnTo>
                      <a:lnTo>
                        <a:pt x="6692" y="104610"/>
                      </a:lnTo>
                      <a:lnTo>
                        <a:pt x="19320" y="56616"/>
                      </a:lnTo>
                      <a:lnTo>
                        <a:pt x="0" y="32466"/>
                      </a:lnTo>
                      <a:lnTo>
                        <a:pt x="60596" y="42330"/>
                      </a:lnTo>
                      <a:lnTo>
                        <a:pt x="198708" y="4230"/>
                      </a:lnTo>
                      <a:lnTo>
                        <a:pt x="19846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" name="フリーフォーム: 図形 105">
                  <a:extLst>
                    <a:ext uri="{FF2B5EF4-FFF2-40B4-BE49-F238E27FC236}">
                      <a16:creationId xmlns:a16="http://schemas.microsoft.com/office/drawing/2014/main" id="{32ED6E56-1926-4B3F-8D2A-8DF22A603D64}"/>
                    </a:ext>
                  </a:extLst>
                </p:cNvPr>
                <p:cNvSpPr/>
                <p:nvPr/>
              </p:nvSpPr>
              <p:spPr>
                <a:xfrm>
                  <a:off x="33161288" y="30967568"/>
                  <a:ext cx="185356" cy="167804"/>
                </a:xfrm>
                <a:custGeom>
                  <a:avLst/>
                  <a:gdLst>
                    <a:gd name="connsiteX0" fmla="*/ 60940 w 185356"/>
                    <a:gd name="connsiteY0" fmla="*/ 0 h 167804"/>
                    <a:gd name="connsiteX1" fmla="*/ 150812 w 185356"/>
                    <a:gd name="connsiteY1" fmla="*/ 29956 h 167804"/>
                    <a:gd name="connsiteX2" fmla="*/ 182562 w 185356"/>
                    <a:gd name="connsiteY2" fmla="*/ 58532 h 167804"/>
                    <a:gd name="connsiteX3" fmla="*/ 185356 w 185356"/>
                    <a:gd name="connsiteY3" fmla="*/ 57458 h 167804"/>
                    <a:gd name="connsiteX4" fmla="*/ 166688 w 185356"/>
                    <a:gd name="connsiteY4" fmla="*/ 126796 h 167804"/>
                    <a:gd name="connsiteX5" fmla="*/ 80112 w 185356"/>
                    <a:gd name="connsiteY5" fmla="*/ 167804 h 167804"/>
                    <a:gd name="connsiteX6" fmla="*/ 19050 w 185356"/>
                    <a:gd name="connsiteY6" fmla="*/ 117270 h 167804"/>
                    <a:gd name="connsiteX7" fmla="*/ 0 w 185356"/>
                    <a:gd name="connsiteY7" fmla="*/ 69644 h 167804"/>
                    <a:gd name="connsiteX8" fmla="*/ 60940 w 185356"/>
                    <a:gd name="connsiteY8" fmla="*/ 0 h 1678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85356" h="167804">
                      <a:moveTo>
                        <a:pt x="60940" y="0"/>
                      </a:moveTo>
                      <a:lnTo>
                        <a:pt x="150812" y="29956"/>
                      </a:lnTo>
                      <a:lnTo>
                        <a:pt x="182562" y="58532"/>
                      </a:lnTo>
                      <a:lnTo>
                        <a:pt x="185356" y="57458"/>
                      </a:lnTo>
                      <a:lnTo>
                        <a:pt x="166688" y="126796"/>
                      </a:lnTo>
                      <a:lnTo>
                        <a:pt x="80112" y="167804"/>
                      </a:lnTo>
                      <a:lnTo>
                        <a:pt x="19050" y="117270"/>
                      </a:lnTo>
                      <a:lnTo>
                        <a:pt x="0" y="69644"/>
                      </a:lnTo>
                      <a:lnTo>
                        <a:pt x="6094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7" name="フリーフォーム: 図形 106">
                  <a:extLst>
                    <a:ext uri="{FF2B5EF4-FFF2-40B4-BE49-F238E27FC236}">
                      <a16:creationId xmlns:a16="http://schemas.microsoft.com/office/drawing/2014/main" id="{0999DAFD-AFCD-49CA-8C9F-448BAFBF7FEA}"/>
                    </a:ext>
                  </a:extLst>
                </p:cNvPr>
                <p:cNvSpPr/>
                <p:nvPr/>
              </p:nvSpPr>
              <p:spPr>
                <a:xfrm>
                  <a:off x="33251776" y="30499424"/>
                  <a:ext cx="250824" cy="332702"/>
                </a:xfrm>
                <a:custGeom>
                  <a:avLst/>
                  <a:gdLst>
                    <a:gd name="connsiteX0" fmla="*/ 130702 w 250824"/>
                    <a:gd name="connsiteY0" fmla="*/ 0 h 332702"/>
                    <a:gd name="connsiteX1" fmla="*/ 250824 w 250824"/>
                    <a:gd name="connsiteY1" fmla="*/ 85352 h 332702"/>
                    <a:gd name="connsiteX2" fmla="*/ 180974 w 250824"/>
                    <a:gd name="connsiteY2" fmla="*/ 221876 h 332702"/>
                    <a:gd name="connsiteX3" fmla="*/ 177800 w 250824"/>
                    <a:gd name="connsiteY3" fmla="*/ 291726 h 332702"/>
                    <a:gd name="connsiteX4" fmla="*/ 65116 w 250824"/>
                    <a:gd name="connsiteY4" fmla="*/ 332702 h 332702"/>
                    <a:gd name="connsiteX5" fmla="*/ 47624 w 250824"/>
                    <a:gd name="connsiteY5" fmla="*/ 299664 h 332702"/>
                    <a:gd name="connsiteX6" fmla="*/ 0 w 250824"/>
                    <a:gd name="connsiteY6" fmla="*/ 290140 h 332702"/>
                    <a:gd name="connsiteX7" fmla="*/ 0 w 250824"/>
                    <a:gd name="connsiteY7" fmla="*/ 262752 h 332702"/>
                    <a:gd name="connsiteX8" fmla="*/ 28574 w 250824"/>
                    <a:gd name="connsiteY8" fmla="*/ 209176 h 332702"/>
                    <a:gd name="connsiteX9" fmla="*/ 109536 w 250824"/>
                    <a:gd name="connsiteY9" fmla="*/ 190126 h 332702"/>
                    <a:gd name="connsiteX10" fmla="*/ 119062 w 250824"/>
                    <a:gd name="connsiteY10" fmla="*/ 94876 h 332702"/>
                    <a:gd name="connsiteX11" fmla="*/ 109288 w 250824"/>
                    <a:gd name="connsiteY11" fmla="*/ 85884 h 332702"/>
                    <a:gd name="connsiteX12" fmla="*/ 104774 w 250824"/>
                    <a:gd name="connsiteY12" fmla="*/ 9152 h 332702"/>
                    <a:gd name="connsiteX13" fmla="*/ 130702 w 250824"/>
                    <a:gd name="connsiteY13" fmla="*/ 0 h 3327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50824" h="332702">
                      <a:moveTo>
                        <a:pt x="130702" y="0"/>
                      </a:moveTo>
                      <a:lnTo>
                        <a:pt x="250824" y="85352"/>
                      </a:lnTo>
                      <a:lnTo>
                        <a:pt x="180974" y="221876"/>
                      </a:lnTo>
                      <a:lnTo>
                        <a:pt x="177800" y="291726"/>
                      </a:lnTo>
                      <a:lnTo>
                        <a:pt x="65116" y="332702"/>
                      </a:lnTo>
                      <a:lnTo>
                        <a:pt x="47624" y="299664"/>
                      </a:lnTo>
                      <a:lnTo>
                        <a:pt x="0" y="290140"/>
                      </a:lnTo>
                      <a:lnTo>
                        <a:pt x="0" y="262752"/>
                      </a:lnTo>
                      <a:lnTo>
                        <a:pt x="28574" y="209176"/>
                      </a:lnTo>
                      <a:lnTo>
                        <a:pt x="109536" y="190126"/>
                      </a:lnTo>
                      <a:lnTo>
                        <a:pt x="119062" y="94876"/>
                      </a:lnTo>
                      <a:lnTo>
                        <a:pt x="109288" y="85884"/>
                      </a:lnTo>
                      <a:lnTo>
                        <a:pt x="104774" y="9152"/>
                      </a:lnTo>
                      <a:lnTo>
                        <a:pt x="130702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" name="フリーフォーム: 図形 107">
                  <a:extLst>
                    <a:ext uri="{FF2B5EF4-FFF2-40B4-BE49-F238E27FC236}">
                      <a16:creationId xmlns:a16="http://schemas.microsoft.com/office/drawing/2014/main" id="{6E919DEE-936E-442E-87EF-C8C238D12DEA}"/>
                    </a:ext>
                  </a:extLst>
                </p:cNvPr>
                <p:cNvSpPr/>
                <p:nvPr/>
              </p:nvSpPr>
              <p:spPr>
                <a:xfrm>
                  <a:off x="32989838" y="30787910"/>
                  <a:ext cx="327054" cy="459048"/>
                </a:xfrm>
                <a:custGeom>
                  <a:avLst/>
                  <a:gdLst>
                    <a:gd name="connsiteX0" fmla="*/ 261938 w 327054"/>
                    <a:gd name="connsiteY0" fmla="*/ 0 h 459048"/>
                    <a:gd name="connsiteX1" fmla="*/ 261938 w 327054"/>
                    <a:gd name="connsiteY1" fmla="*/ 1654 h 459048"/>
                    <a:gd name="connsiteX2" fmla="*/ 309562 w 327054"/>
                    <a:gd name="connsiteY2" fmla="*/ 11178 h 459048"/>
                    <a:gd name="connsiteX3" fmla="*/ 327054 w 327054"/>
                    <a:gd name="connsiteY3" fmla="*/ 44216 h 459048"/>
                    <a:gd name="connsiteX4" fmla="*/ 300038 w 327054"/>
                    <a:gd name="connsiteY4" fmla="*/ 54040 h 459048"/>
                    <a:gd name="connsiteX5" fmla="*/ 227012 w 327054"/>
                    <a:gd name="connsiteY5" fmla="*/ 177866 h 459048"/>
                    <a:gd name="connsiteX6" fmla="*/ 232390 w 327054"/>
                    <a:gd name="connsiteY6" fmla="*/ 179658 h 459048"/>
                    <a:gd name="connsiteX7" fmla="*/ 171450 w 327054"/>
                    <a:gd name="connsiteY7" fmla="*/ 249302 h 459048"/>
                    <a:gd name="connsiteX8" fmla="*/ 190500 w 327054"/>
                    <a:gd name="connsiteY8" fmla="*/ 296928 h 459048"/>
                    <a:gd name="connsiteX9" fmla="*/ 251562 w 327054"/>
                    <a:gd name="connsiteY9" fmla="*/ 347462 h 459048"/>
                    <a:gd name="connsiteX10" fmla="*/ 247650 w 327054"/>
                    <a:gd name="connsiteY10" fmla="*/ 349314 h 459048"/>
                    <a:gd name="connsiteX11" fmla="*/ 247650 w 327054"/>
                    <a:gd name="connsiteY11" fmla="*/ 401702 h 459048"/>
                    <a:gd name="connsiteX12" fmla="*/ 142874 w 327054"/>
                    <a:gd name="connsiteY12" fmla="*/ 435040 h 459048"/>
                    <a:gd name="connsiteX13" fmla="*/ 147928 w 327054"/>
                    <a:gd name="connsiteY13" fmla="*/ 459048 h 459048"/>
                    <a:gd name="connsiteX14" fmla="*/ 76200 w 327054"/>
                    <a:gd name="connsiteY14" fmla="*/ 411228 h 459048"/>
                    <a:gd name="connsiteX15" fmla="*/ 0 w 327054"/>
                    <a:gd name="connsiteY15" fmla="*/ 301690 h 459048"/>
                    <a:gd name="connsiteX16" fmla="*/ 9526 w 327054"/>
                    <a:gd name="connsiteY16" fmla="*/ 254066 h 459048"/>
                    <a:gd name="connsiteX17" fmla="*/ 100012 w 327054"/>
                    <a:gd name="connsiteY17" fmla="*/ 220728 h 459048"/>
                    <a:gd name="connsiteX18" fmla="*/ 109538 w 327054"/>
                    <a:gd name="connsiteY18" fmla="*/ 149290 h 459048"/>
                    <a:gd name="connsiteX19" fmla="*/ 261938 w 327054"/>
                    <a:gd name="connsiteY19" fmla="*/ 0 h 4590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327054" h="459048">
                      <a:moveTo>
                        <a:pt x="261938" y="0"/>
                      </a:moveTo>
                      <a:lnTo>
                        <a:pt x="261938" y="1654"/>
                      </a:lnTo>
                      <a:lnTo>
                        <a:pt x="309562" y="11178"/>
                      </a:lnTo>
                      <a:lnTo>
                        <a:pt x="327054" y="44216"/>
                      </a:lnTo>
                      <a:lnTo>
                        <a:pt x="300038" y="54040"/>
                      </a:lnTo>
                      <a:lnTo>
                        <a:pt x="227012" y="177866"/>
                      </a:lnTo>
                      <a:lnTo>
                        <a:pt x="232390" y="179658"/>
                      </a:lnTo>
                      <a:lnTo>
                        <a:pt x="171450" y="249302"/>
                      </a:lnTo>
                      <a:lnTo>
                        <a:pt x="190500" y="296928"/>
                      </a:lnTo>
                      <a:lnTo>
                        <a:pt x="251562" y="347462"/>
                      </a:lnTo>
                      <a:lnTo>
                        <a:pt x="247650" y="349314"/>
                      </a:lnTo>
                      <a:lnTo>
                        <a:pt x="247650" y="401702"/>
                      </a:lnTo>
                      <a:lnTo>
                        <a:pt x="142874" y="435040"/>
                      </a:lnTo>
                      <a:lnTo>
                        <a:pt x="147928" y="459048"/>
                      </a:lnTo>
                      <a:lnTo>
                        <a:pt x="76200" y="411228"/>
                      </a:lnTo>
                      <a:lnTo>
                        <a:pt x="0" y="301690"/>
                      </a:lnTo>
                      <a:lnTo>
                        <a:pt x="9526" y="254066"/>
                      </a:lnTo>
                      <a:lnTo>
                        <a:pt x="100012" y="220728"/>
                      </a:lnTo>
                      <a:lnTo>
                        <a:pt x="109538" y="149290"/>
                      </a:lnTo>
                      <a:lnTo>
                        <a:pt x="261938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9" name="フリーフォーム: 図形 108">
                  <a:extLst>
                    <a:ext uri="{FF2B5EF4-FFF2-40B4-BE49-F238E27FC236}">
                      <a16:creationId xmlns:a16="http://schemas.microsoft.com/office/drawing/2014/main" id="{403D705D-7CD4-4D40-8388-DDA84AEB0C23}"/>
                    </a:ext>
                  </a:extLst>
                </p:cNvPr>
                <p:cNvSpPr/>
                <p:nvPr/>
              </p:nvSpPr>
              <p:spPr>
                <a:xfrm>
                  <a:off x="33023176" y="30689918"/>
                  <a:ext cx="228600" cy="229228"/>
                </a:xfrm>
                <a:custGeom>
                  <a:avLst/>
                  <a:gdLst>
                    <a:gd name="connsiteX0" fmla="*/ 146120 w 228600"/>
                    <a:gd name="connsiteY0" fmla="*/ 0 h 229228"/>
                    <a:gd name="connsiteX1" fmla="*/ 219074 w 228600"/>
                    <a:gd name="connsiteY1" fmla="*/ 90120 h 229228"/>
                    <a:gd name="connsiteX2" fmla="*/ 228600 w 228600"/>
                    <a:gd name="connsiteY2" fmla="*/ 72258 h 229228"/>
                    <a:gd name="connsiteX3" fmla="*/ 228600 w 228600"/>
                    <a:gd name="connsiteY3" fmla="*/ 97992 h 229228"/>
                    <a:gd name="connsiteX4" fmla="*/ 94630 w 228600"/>
                    <a:gd name="connsiteY4" fmla="*/ 229228 h 229228"/>
                    <a:gd name="connsiteX5" fmla="*/ 4762 w 228600"/>
                    <a:gd name="connsiteY5" fmla="*/ 166320 h 229228"/>
                    <a:gd name="connsiteX6" fmla="*/ 0 w 228600"/>
                    <a:gd name="connsiteY6" fmla="*/ 156268 h 229228"/>
                    <a:gd name="connsiteX7" fmla="*/ 0 w 228600"/>
                    <a:gd name="connsiteY7" fmla="*/ 126632 h 229228"/>
                    <a:gd name="connsiteX8" fmla="*/ 41274 w 228600"/>
                    <a:gd name="connsiteY8" fmla="*/ 79006 h 229228"/>
                    <a:gd name="connsiteX9" fmla="*/ 127000 w 228600"/>
                    <a:gd name="connsiteY9" fmla="*/ 72658 h 229228"/>
                    <a:gd name="connsiteX10" fmla="*/ 146120 w 228600"/>
                    <a:gd name="connsiteY10" fmla="*/ 0 h 2292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28600" h="229228">
                      <a:moveTo>
                        <a:pt x="146120" y="0"/>
                      </a:moveTo>
                      <a:lnTo>
                        <a:pt x="219074" y="90120"/>
                      </a:lnTo>
                      <a:lnTo>
                        <a:pt x="228600" y="72258"/>
                      </a:lnTo>
                      <a:lnTo>
                        <a:pt x="228600" y="97992"/>
                      </a:lnTo>
                      <a:lnTo>
                        <a:pt x="94630" y="229228"/>
                      </a:lnTo>
                      <a:lnTo>
                        <a:pt x="4762" y="166320"/>
                      </a:lnTo>
                      <a:lnTo>
                        <a:pt x="0" y="156268"/>
                      </a:lnTo>
                      <a:lnTo>
                        <a:pt x="0" y="126632"/>
                      </a:lnTo>
                      <a:lnTo>
                        <a:pt x="41274" y="79006"/>
                      </a:lnTo>
                      <a:lnTo>
                        <a:pt x="127000" y="72658"/>
                      </a:lnTo>
                      <a:lnTo>
                        <a:pt x="14612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0" name="フリーフォーム: 図形 109">
                  <a:extLst>
                    <a:ext uri="{FF2B5EF4-FFF2-40B4-BE49-F238E27FC236}">
                      <a16:creationId xmlns:a16="http://schemas.microsoft.com/office/drawing/2014/main" id="{2F01D581-92A1-4E6F-BC77-2C7A05C6D61D}"/>
                    </a:ext>
                  </a:extLst>
                </p:cNvPr>
                <p:cNvSpPr/>
                <p:nvPr/>
              </p:nvSpPr>
              <p:spPr>
                <a:xfrm>
                  <a:off x="32958088" y="31280100"/>
                  <a:ext cx="274636" cy="437678"/>
                </a:xfrm>
                <a:custGeom>
                  <a:avLst/>
                  <a:gdLst>
                    <a:gd name="connsiteX0" fmla="*/ 250824 w 274636"/>
                    <a:gd name="connsiteY0" fmla="*/ 0 h 437678"/>
                    <a:gd name="connsiteX1" fmla="*/ 274636 w 274636"/>
                    <a:gd name="connsiteY1" fmla="*/ 33338 h 437678"/>
                    <a:gd name="connsiteX2" fmla="*/ 207962 w 274636"/>
                    <a:gd name="connsiteY2" fmla="*/ 114300 h 437678"/>
                    <a:gd name="connsiteX3" fmla="*/ 207962 w 274636"/>
                    <a:gd name="connsiteY3" fmla="*/ 157164 h 437678"/>
                    <a:gd name="connsiteX4" fmla="*/ 260040 w 274636"/>
                    <a:gd name="connsiteY4" fmla="*/ 182238 h 437678"/>
                    <a:gd name="connsiteX5" fmla="*/ 128588 w 274636"/>
                    <a:gd name="connsiteY5" fmla="*/ 279400 h 437678"/>
                    <a:gd name="connsiteX6" fmla="*/ 78026 w 274636"/>
                    <a:gd name="connsiteY6" fmla="*/ 437678 h 437678"/>
                    <a:gd name="connsiteX7" fmla="*/ 0 w 274636"/>
                    <a:gd name="connsiteY7" fmla="*/ 419100 h 437678"/>
                    <a:gd name="connsiteX8" fmla="*/ 38100 w 274636"/>
                    <a:gd name="connsiteY8" fmla="*/ 184150 h 437678"/>
                    <a:gd name="connsiteX9" fmla="*/ 37660 w 274636"/>
                    <a:gd name="connsiteY9" fmla="*/ 184556 h 437678"/>
                    <a:gd name="connsiteX10" fmla="*/ 41276 w 274636"/>
                    <a:gd name="connsiteY10" fmla="*/ 176212 h 437678"/>
                    <a:gd name="connsiteX11" fmla="*/ 69850 w 274636"/>
                    <a:gd name="connsiteY11" fmla="*/ 109538 h 437678"/>
                    <a:gd name="connsiteX12" fmla="*/ 198436 w 274636"/>
                    <a:gd name="connsiteY12" fmla="*/ 38100 h 437678"/>
                    <a:gd name="connsiteX13" fmla="*/ 204468 w 274636"/>
                    <a:gd name="connsiteY13" fmla="*/ 27042 h 437678"/>
                    <a:gd name="connsiteX14" fmla="*/ 250824 w 274636"/>
                    <a:gd name="connsiteY14" fmla="*/ 0 h 4376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274636" h="437678">
                      <a:moveTo>
                        <a:pt x="250824" y="0"/>
                      </a:moveTo>
                      <a:lnTo>
                        <a:pt x="274636" y="33338"/>
                      </a:lnTo>
                      <a:lnTo>
                        <a:pt x="207962" y="114300"/>
                      </a:lnTo>
                      <a:lnTo>
                        <a:pt x="207962" y="157164"/>
                      </a:lnTo>
                      <a:lnTo>
                        <a:pt x="260040" y="182238"/>
                      </a:lnTo>
                      <a:lnTo>
                        <a:pt x="128588" y="279400"/>
                      </a:lnTo>
                      <a:lnTo>
                        <a:pt x="78026" y="437678"/>
                      </a:lnTo>
                      <a:lnTo>
                        <a:pt x="0" y="419100"/>
                      </a:lnTo>
                      <a:lnTo>
                        <a:pt x="38100" y="184150"/>
                      </a:lnTo>
                      <a:lnTo>
                        <a:pt x="37660" y="184556"/>
                      </a:lnTo>
                      <a:lnTo>
                        <a:pt x="41276" y="176212"/>
                      </a:lnTo>
                      <a:lnTo>
                        <a:pt x="69850" y="109538"/>
                      </a:lnTo>
                      <a:lnTo>
                        <a:pt x="198436" y="38100"/>
                      </a:lnTo>
                      <a:lnTo>
                        <a:pt x="204468" y="27042"/>
                      </a:lnTo>
                      <a:lnTo>
                        <a:pt x="250824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1" name="フリーフォーム: 図形 110">
                  <a:extLst>
                    <a:ext uri="{FF2B5EF4-FFF2-40B4-BE49-F238E27FC236}">
                      <a16:creationId xmlns:a16="http://schemas.microsoft.com/office/drawing/2014/main" id="{01663D57-F18F-4339-852E-E1AB6F9C3F9F}"/>
                    </a:ext>
                  </a:extLst>
                </p:cNvPr>
                <p:cNvSpPr/>
                <p:nvPr/>
              </p:nvSpPr>
              <p:spPr>
                <a:xfrm>
                  <a:off x="33027938" y="31164750"/>
                  <a:ext cx="134618" cy="223322"/>
                </a:xfrm>
                <a:custGeom>
                  <a:avLst/>
                  <a:gdLst>
                    <a:gd name="connsiteX0" fmla="*/ 14178 w 134618"/>
                    <a:gd name="connsiteY0" fmla="*/ 0 h 223322"/>
                    <a:gd name="connsiteX1" fmla="*/ 38100 w 134618"/>
                    <a:gd name="connsiteY1" fmla="*/ 34388 h 223322"/>
                    <a:gd name="connsiteX2" fmla="*/ 109828 w 134618"/>
                    <a:gd name="connsiteY2" fmla="*/ 82208 h 223322"/>
                    <a:gd name="connsiteX3" fmla="*/ 123826 w 134618"/>
                    <a:gd name="connsiteY3" fmla="*/ 148688 h 223322"/>
                    <a:gd name="connsiteX4" fmla="*/ 134618 w 134618"/>
                    <a:gd name="connsiteY4" fmla="*/ 142392 h 223322"/>
                    <a:gd name="connsiteX5" fmla="*/ 128586 w 134618"/>
                    <a:gd name="connsiteY5" fmla="*/ 153450 h 223322"/>
                    <a:gd name="connsiteX6" fmla="*/ 2818 w 134618"/>
                    <a:gd name="connsiteY6" fmla="*/ 223322 h 223322"/>
                    <a:gd name="connsiteX7" fmla="*/ 0 w 134618"/>
                    <a:gd name="connsiteY7" fmla="*/ 110588 h 223322"/>
                    <a:gd name="connsiteX8" fmla="*/ 14178 w 134618"/>
                    <a:gd name="connsiteY8" fmla="*/ 0 h 2233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34618" h="223322">
                      <a:moveTo>
                        <a:pt x="14178" y="0"/>
                      </a:moveTo>
                      <a:lnTo>
                        <a:pt x="38100" y="34388"/>
                      </a:lnTo>
                      <a:lnTo>
                        <a:pt x="109828" y="82208"/>
                      </a:lnTo>
                      <a:lnTo>
                        <a:pt x="123826" y="148688"/>
                      </a:lnTo>
                      <a:lnTo>
                        <a:pt x="134618" y="142392"/>
                      </a:lnTo>
                      <a:lnTo>
                        <a:pt x="128586" y="153450"/>
                      </a:lnTo>
                      <a:lnTo>
                        <a:pt x="2818" y="223322"/>
                      </a:lnTo>
                      <a:lnTo>
                        <a:pt x="0" y="110588"/>
                      </a:lnTo>
                      <a:lnTo>
                        <a:pt x="14178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2" name="フリーフォーム: 図形 111">
                  <a:extLst>
                    <a:ext uri="{FF2B5EF4-FFF2-40B4-BE49-F238E27FC236}">
                      <a16:creationId xmlns:a16="http://schemas.microsoft.com/office/drawing/2014/main" id="{47F501B5-CC82-4955-B004-8E8E1C8906DB}"/>
                    </a:ext>
                  </a:extLst>
                </p:cNvPr>
                <p:cNvSpPr/>
                <p:nvPr/>
              </p:nvSpPr>
              <p:spPr>
                <a:xfrm>
                  <a:off x="32708850" y="31251524"/>
                  <a:ext cx="321906" cy="315866"/>
                </a:xfrm>
                <a:custGeom>
                  <a:avLst/>
                  <a:gdLst>
                    <a:gd name="connsiteX0" fmla="*/ 238126 w 321906"/>
                    <a:gd name="connsiteY0" fmla="*/ 0 h 315866"/>
                    <a:gd name="connsiteX1" fmla="*/ 321002 w 321906"/>
                    <a:gd name="connsiteY1" fmla="*/ 8880 h 315866"/>
                    <a:gd name="connsiteX2" fmla="*/ 319088 w 321906"/>
                    <a:gd name="connsiteY2" fmla="*/ 23814 h 315866"/>
                    <a:gd name="connsiteX3" fmla="*/ 321906 w 321906"/>
                    <a:gd name="connsiteY3" fmla="*/ 136548 h 315866"/>
                    <a:gd name="connsiteX4" fmla="*/ 319088 w 321906"/>
                    <a:gd name="connsiteY4" fmla="*/ 138114 h 315866"/>
                    <a:gd name="connsiteX5" fmla="*/ 290514 w 321906"/>
                    <a:gd name="connsiteY5" fmla="*/ 204788 h 315866"/>
                    <a:gd name="connsiteX6" fmla="*/ 286898 w 321906"/>
                    <a:gd name="connsiteY6" fmla="*/ 213132 h 315866"/>
                    <a:gd name="connsiteX7" fmla="*/ 204786 w 321906"/>
                    <a:gd name="connsiteY7" fmla="*/ 288926 h 315866"/>
                    <a:gd name="connsiteX8" fmla="*/ 198284 w 321906"/>
                    <a:gd name="connsiteY8" fmla="*/ 315866 h 315866"/>
                    <a:gd name="connsiteX9" fmla="*/ 104774 w 321906"/>
                    <a:gd name="connsiteY9" fmla="*/ 252414 h 315866"/>
                    <a:gd name="connsiteX10" fmla="*/ 33862 w 321906"/>
                    <a:gd name="connsiteY10" fmla="*/ 270912 h 315866"/>
                    <a:gd name="connsiteX11" fmla="*/ 0 w 321906"/>
                    <a:gd name="connsiteY11" fmla="*/ 152400 h 315866"/>
                    <a:gd name="connsiteX12" fmla="*/ 22588 w 321906"/>
                    <a:gd name="connsiteY12" fmla="*/ 120778 h 315866"/>
                    <a:gd name="connsiteX13" fmla="*/ 190500 w 321906"/>
                    <a:gd name="connsiteY13" fmla="*/ 128588 h 315866"/>
                    <a:gd name="connsiteX14" fmla="*/ 204788 w 321906"/>
                    <a:gd name="connsiteY14" fmla="*/ 76200 h 315866"/>
                    <a:gd name="connsiteX15" fmla="*/ 238126 w 321906"/>
                    <a:gd name="connsiteY15" fmla="*/ 0 h 3158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321906" h="315866">
                      <a:moveTo>
                        <a:pt x="238126" y="0"/>
                      </a:moveTo>
                      <a:lnTo>
                        <a:pt x="321002" y="8880"/>
                      </a:lnTo>
                      <a:lnTo>
                        <a:pt x="319088" y="23814"/>
                      </a:lnTo>
                      <a:lnTo>
                        <a:pt x="321906" y="136548"/>
                      </a:lnTo>
                      <a:lnTo>
                        <a:pt x="319088" y="138114"/>
                      </a:lnTo>
                      <a:lnTo>
                        <a:pt x="290514" y="204788"/>
                      </a:lnTo>
                      <a:lnTo>
                        <a:pt x="286898" y="213132"/>
                      </a:lnTo>
                      <a:lnTo>
                        <a:pt x="204786" y="288926"/>
                      </a:lnTo>
                      <a:lnTo>
                        <a:pt x="198284" y="315866"/>
                      </a:lnTo>
                      <a:lnTo>
                        <a:pt x="104774" y="252414"/>
                      </a:lnTo>
                      <a:lnTo>
                        <a:pt x="33862" y="270912"/>
                      </a:lnTo>
                      <a:lnTo>
                        <a:pt x="0" y="152400"/>
                      </a:lnTo>
                      <a:lnTo>
                        <a:pt x="22588" y="120778"/>
                      </a:lnTo>
                      <a:lnTo>
                        <a:pt x="190500" y="128588"/>
                      </a:lnTo>
                      <a:lnTo>
                        <a:pt x="204788" y="76200"/>
                      </a:lnTo>
                      <a:lnTo>
                        <a:pt x="238126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3" name="フリーフォーム: 図形 112">
                  <a:extLst>
                    <a:ext uri="{FF2B5EF4-FFF2-40B4-BE49-F238E27FC236}">
                      <a16:creationId xmlns:a16="http://schemas.microsoft.com/office/drawing/2014/main" id="{D8C92F9E-CF1E-4346-88E9-E696EEF8DADF}"/>
                    </a:ext>
                  </a:extLst>
                </p:cNvPr>
                <p:cNvSpPr/>
                <p:nvPr/>
              </p:nvSpPr>
              <p:spPr>
                <a:xfrm>
                  <a:off x="32842200" y="30840076"/>
                  <a:ext cx="275606" cy="278100"/>
                </a:xfrm>
                <a:custGeom>
                  <a:avLst/>
                  <a:gdLst>
                    <a:gd name="connsiteX0" fmla="*/ 60404 w 275606"/>
                    <a:gd name="connsiteY0" fmla="*/ 0 h 278100"/>
                    <a:gd name="connsiteX1" fmla="*/ 88900 w 275606"/>
                    <a:gd name="connsiteY1" fmla="*/ 11400 h 278100"/>
                    <a:gd name="connsiteX2" fmla="*/ 127000 w 275606"/>
                    <a:gd name="connsiteY2" fmla="*/ 55848 h 278100"/>
                    <a:gd name="connsiteX3" fmla="*/ 180976 w 275606"/>
                    <a:gd name="connsiteY3" fmla="*/ 30448 h 278100"/>
                    <a:gd name="connsiteX4" fmla="*/ 180976 w 275606"/>
                    <a:gd name="connsiteY4" fmla="*/ 6110 h 278100"/>
                    <a:gd name="connsiteX5" fmla="*/ 185738 w 275606"/>
                    <a:gd name="connsiteY5" fmla="*/ 16162 h 278100"/>
                    <a:gd name="connsiteX6" fmla="*/ 275606 w 275606"/>
                    <a:gd name="connsiteY6" fmla="*/ 79070 h 278100"/>
                    <a:gd name="connsiteX7" fmla="*/ 257176 w 275606"/>
                    <a:gd name="connsiteY7" fmla="*/ 97124 h 278100"/>
                    <a:gd name="connsiteX8" fmla="*/ 247650 w 275606"/>
                    <a:gd name="connsiteY8" fmla="*/ 168562 h 278100"/>
                    <a:gd name="connsiteX9" fmla="*/ 157164 w 275606"/>
                    <a:gd name="connsiteY9" fmla="*/ 201900 h 278100"/>
                    <a:gd name="connsiteX10" fmla="*/ 155512 w 275606"/>
                    <a:gd name="connsiteY10" fmla="*/ 210162 h 278100"/>
                    <a:gd name="connsiteX11" fmla="*/ 95250 w 275606"/>
                    <a:gd name="connsiteY11" fmla="*/ 216188 h 278100"/>
                    <a:gd name="connsiteX12" fmla="*/ 33338 w 275606"/>
                    <a:gd name="connsiteY12" fmla="*/ 278100 h 278100"/>
                    <a:gd name="connsiteX13" fmla="*/ 9524 w 275606"/>
                    <a:gd name="connsiteY13" fmla="*/ 268574 h 278100"/>
                    <a:gd name="connsiteX14" fmla="*/ 0 w 275606"/>
                    <a:gd name="connsiteY14" fmla="*/ 168562 h 278100"/>
                    <a:gd name="connsiteX15" fmla="*/ 52388 w 275606"/>
                    <a:gd name="connsiteY15" fmla="*/ 82836 h 278100"/>
                    <a:gd name="connsiteX16" fmla="*/ 60404 w 275606"/>
                    <a:gd name="connsiteY16" fmla="*/ 0 h 2781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75606" h="278100">
                      <a:moveTo>
                        <a:pt x="60404" y="0"/>
                      </a:moveTo>
                      <a:lnTo>
                        <a:pt x="88900" y="11400"/>
                      </a:lnTo>
                      <a:lnTo>
                        <a:pt x="127000" y="55848"/>
                      </a:lnTo>
                      <a:lnTo>
                        <a:pt x="180976" y="30448"/>
                      </a:lnTo>
                      <a:lnTo>
                        <a:pt x="180976" y="6110"/>
                      </a:lnTo>
                      <a:lnTo>
                        <a:pt x="185738" y="16162"/>
                      </a:lnTo>
                      <a:lnTo>
                        <a:pt x="275606" y="79070"/>
                      </a:lnTo>
                      <a:lnTo>
                        <a:pt x="257176" y="97124"/>
                      </a:lnTo>
                      <a:lnTo>
                        <a:pt x="247650" y="168562"/>
                      </a:lnTo>
                      <a:lnTo>
                        <a:pt x="157164" y="201900"/>
                      </a:lnTo>
                      <a:lnTo>
                        <a:pt x="155512" y="210162"/>
                      </a:lnTo>
                      <a:lnTo>
                        <a:pt x="95250" y="216188"/>
                      </a:lnTo>
                      <a:lnTo>
                        <a:pt x="33338" y="278100"/>
                      </a:lnTo>
                      <a:lnTo>
                        <a:pt x="9524" y="268574"/>
                      </a:lnTo>
                      <a:lnTo>
                        <a:pt x="0" y="168562"/>
                      </a:lnTo>
                      <a:lnTo>
                        <a:pt x="52388" y="82836"/>
                      </a:lnTo>
                      <a:lnTo>
                        <a:pt x="60404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4" name="フリーフォーム: 図形 113">
                  <a:extLst>
                    <a:ext uri="{FF2B5EF4-FFF2-40B4-BE49-F238E27FC236}">
                      <a16:creationId xmlns:a16="http://schemas.microsoft.com/office/drawing/2014/main" id="{1B6916DB-DC64-4164-9B94-D42F5DCC2319}"/>
                    </a:ext>
                  </a:extLst>
                </p:cNvPr>
                <p:cNvSpPr/>
                <p:nvPr/>
              </p:nvSpPr>
              <p:spPr>
                <a:xfrm>
                  <a:off x="32657446" y="30781624"/>
                  <a:ext cx="245158" cy="365126"/>
                </a:xfrm>
                <a:custGeom>
                  <a:avLst/>
                  <a:gdLst>
                    <a:gd name="connsiteX0" fmla="*/ 127604 w 245158"/>
                    <a:gd name="connsiteY0" fmla="*/ 0 h 365126"/>
                    <a:gd name="connsiteX1" fmla="*/ 226030 w 245158"/>
                    <a:gd name="connsiteY1" fmla="*/ 38100 h 365126"/>
                    <a:gd name="connsiteX2" fmla="*/ 226030 w 245158"/>
                    <a:gd name="connsiteY2" fmla="*/ 50800 h 365126"/>
                    <a:gd name="connsiteX3" fmla="*/ 245158 w 245158"/>
                    <a:gd name="connsiteY3" fmla="*/ 58452 h 365126"/>
                    <a:gd name="connsiteX4" fmla="*/ 237142 w 245158"/>
                    <a:gd name="connsiteY4" fmla="*/ 141288 h 365126"/>
                    <a:gd name="connsiteX5" fmla="*/ 184754 w 245158"/>
                    <a:gd name="connsiteY5" fmla="*/ 227014 h 365126"/>
                    <a:gd name="connsiteX6" fmla="*/ 194278 w 245158"/>
                    <a:gd name="connsiteY6" fmla="*/ 327026 h 365126"/>
                    <a:gd name="connsiteX7" fmla="*/ 218092 w 245158"/>
                    <a:gd name="connsiteY7" fmla="*/ 336552 h 365126"/>
                    <a:gd name="connsiteX8" fmla="*/ 220688 w 245158"/>
                    <a:gd name="connsiteY8" fmla="*/ 333956 h 365126"/>
                    <a:gd name="connsiteX9" fmla="*/ 208566 w 245158"/>
                    <a:gd name="connsiteY9" fmla="*/ 365126 h 365126"/>
                    <a:gd name="connsiteX10" fmla="*/ 127604 w 245158"/>
                    <a:gd name="connsiteY10" fmla="*/ 312740 h 365126"/>
                    <a:gd name="connsiteX11" fmla="*/ 118078 w 245158"/>
                    <a:gd name="connsiteY11" fmla="*/ 274640 h 365126"/>
                    <a:gd name="connsiteX12" fmla="*/ 0 w 245158"/>
                    <a:gd name="connsiteY12" fmla="*/ 222800 h 365126"/>
                    <a:gd name="connsiteX13" fmla="*/ 73004 w 245158"/>
                    <a:gd name="connsiteY13" fmla="*/ 28128 h 365126"/>
                    <a:gd name="connsiteX14" fmla="*/ 127604 w 245158"/>
                    <a:gd name="connsiteY14" fmla="*/ 0 h 3651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245158" h="365126">
                      <a:moveTo>
                        <a:pt x="127604" y="0"/>
                      </a:moveTo>
                      <a:lnTo>
                        <a:pt x="226030" y="38100"/>
                      </a:lnTo>
                      <a:lnTo>
                        <a:pt x="226030" y="50800"/>
                      </a:lnTo>
                      <a:lnTo>
                        <a:pt x="245158" y="58452"/>
                      </a:lnTo>
                      <a:lnTo>
                        <a:pt x="237142" y="141288"/>
                      </a:lnTo>
                      <a:lnTo>
                        <a:pt x="184754" y="227014"/>
                      </a:lnTo>
                      <a:lnTo>
                        <a:pt x="194278" y="327026"/>
                      </a:lnTo>
                      <a:lnTo>
                        <a:pt x="218092" y="336552"/>
                      </a:lnTo>
                      <a:lnTo>
                        <a:pt x="220688" y="333956"/>
                      </a:lnTo>
                      <a:lnTo>
                        <a:pt x="208566" y="365126"/>
                      </a:lnTo>
                      <a:lnTo>
                        <a:pt x="127604" y="312740"/>
                      </a:lnTo>
                      <a:lnTo>
                        <a:pt x="118078" y="274640"/>
                      </a:lnTo>
                      <a:lnTo>
                        <a:pt x="0" y="222800"/>
                      </a:lnTo>
                      <a:lnTo>
                        <a:pt x="73004" y="28128"/>
                      </a:lnTo>
                      <a:lnTo>
                        <a:pt x="127604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5" name="フリーフォーム: 図形 114">
                  <a:extLst>
                    <a:ext uri="{FF2B5EF4-FFF2-40B4-BE49-F238E27FC236}">
                      <a16:creationId xmlns:a16="http://schemas.microsoft.com/office/drawing/2014/main" id="{B5B43466-8C62-4EB7-B85F-30932DDF8051}"/>
                    </a:ext>
                  </a:extLst>
                </p:cNvPr>
                <p:cNvSpPr/>
                <p:nvPr/>
              </p:nvSpPr>
              <p:spPr>
                <a:xfrm>
                  <a:off x="32551688" y="31004424"/>
                  <a:ext cx="297846" cy="285200"/>
                </a:xfrm>
                <a:custGeom>
                  <a:avLst/>
                  <a:gdLst>
                    <a:gd name="connsiteX0" fmla="*/ 105758 w 297846"/>
                    <a:gd name="connsiteY0" fmla="*/ 0 h 285200"/>
                    <a:gd name="connsiteX1" fmla="*/ 223836 w 297846"/>
                    <a:gd name="connsiteY1" fmla="*/ 51840 h 285200"/>
                    <a:gd name="connsiteX2" fmla="*/ 233362 w 297846"/>
                    <a:gd name="connsiteY2" fmla="*/ 89940 h 285200"/>
                    <a:gd name="connsiteX3" fmla="*/ 297846 w 297846"/>
                    <a:gd name="connsiteY3" fmla="*/ 131664 h 285200"/>
                    <a:gd name="connsiteX4" fmla="*/ 285750 w 297846"/>
                    <a:gd name="connsiteY4" fmla="*/ 204240 h 285200"/>
                    <a:gd name="connsiteX5" fmla="*/ 180976 w 297846"/>
                    <a:gd name="connsiteY5" fmla="*/ 223288 h 285200"/>
                    <a:gd name="connsiteX6" fmla="*/ 161248 w 297846"/>
                    <a:gd name="connsiteY6" fmla="*/ 260866 h 285200"/>
                    <a:gd name="connsiteX7" fmla="*/ 142876 w 297846"/>
                    <a:gd name="connsiteY7" fmla="*/ 256626 h 285200"/>
                    <a:gd name="connsiteX8" fmla="*/ 119062 w 297846"/>
                    <a:gd name="connsiteY8" fmla="*/ 270914 h 285200"/>
                    <a:gd name="connsiteX9" fmla="*/ 47624 w 297846"/>
                    <a:gd name="connsiteY9" fmla="*/ 285200 h 285200"/>
                    <a:gd name="connsiteX10" fmla="*/ 0 w 297846"/>
                    <a:gd name="connsiteY10" fmla="*/ 274848 h 285200"/>
                    <a:gd name="connsiteX11" fmla="*/ 0 w 297846"/>
                    <a:gd name="connsiteY11" fmla="*/ 161376 h 285200"/>
                    <a:gd name="connsiteX12" fmla="*/ 95248 w 297846"/>
                    <a:gd name="connsiteY12" fmla="*/ 28026 h 285200"/>
                    <a:gd name="connsiteX13" fmla="*/ 105758 w 297846"/>
                    <a:gd name="connsiteY13" fmla="*/ 0 h 285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97846" h="285200">
                      <a:moveTo>
                        <a:pt x="105758" y="0"/>
                      </a:moveTo>
                      <a:lnTo>
                        <a:pt x="223836" y="51840"/>
                      </a:lnTo>
                      <a:lnTo>
                        <a:pt x="233362" y="89940"/>
                      </a:lnTo>
                      <a:lnTo>
                        <a:pt x="297846" y="131664"/>
                      </a:lnTo>
                      <a:lnTo>
                        <a:pt x="285750" y="204240"/>
                      </a:lnTo>
                      <a:lnTo>
                        <a:pt x="180976" y="223288"/>
                      </a:lnTo>
                      <a:lnTo>
                        <a:pt x="161248" y="260866"/>
                      </a:lnTo>
                      <a:lnTo>
                        <a:pt x="142876" y="256626"/>
                      </a:lnTo>
                      <a:lnTo>
                        <a:pt x="119062" y="270914"/>
                      </a:lnTo>
                      <a:lnTo>
                        <a:pt x="47624" y="285200"/>
                      </a:lnTo>
                      <a:lnTo>
                        <a:pt x="0" y="274848"/>
                      </a:lnTo>
                      <a:lnTo>
                        <a:pt x="0" y="161376"/>
                      </a:lnTo>
                      <a:lnTo>
                        <a:pt x="95248" y="28026"/>
                      </a:lnTo>
                      <a:lnTo>
                        <a:pt x="105758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6" name="フリーフォーム: 図形 115">
                  <a:extLst>
                    <a:ext uri="{FF2B5EF4-FFF2-40B4-BE49-F238E27FC236}">
                      <a16:creationId xmlns:a16="http://schemas.microsoft.com/office/drawing/2014/main" id="{CCF5F946-2FED-48EE-93D6-D529E98E1F0A}"/>
                    </a:ext>
                  </a:extLst>
                </p:cNvPr>
                <p:cNvSpPr/>
                <p:nvPr/>
              </p:nvSpPr>
              <p:spPr>
                <a:xfrm>
                  <a:off x="32712936" y="31178170"/>
                  <a:ext cx="230712" cy="201942"/>
                </a:xfrm>
                <a:custGeom>
                  <a:avLst/>
                  <a:gdLst>
                    <a:gd name="connsiteX0" fmla="*/ 129584 w 230712"/>
                    <a:gd name="connsiteY0" fmla="*/ 0 h 201942"/>
                    <a:gd name="connsiteX1" fmla="*/ 172128 w 230712"/>
                    <a:gd name="connsiteY1" fmla="*/ 16206 h 201942"/>
                    <a:gd name="connsiteX2" fmla="*/ 230712 w 230712"/>
                    <a:gd name="connsiteY2" fmla="*/ 80958 h 201942"/>
                    <a:gd name="connsiteX3" fmla="*/ 200702 w 230712"/>
                    <a:gd name="connsiteY3" fmla="*/ 149554 h 201942"/>
                    <a:gd name="connsiteX4" fmla="*/ 186414 w 230712"/>
                    <a:gd name="connsiteY4" fmla="*/ 201942 h 201942"/>
                    <a:gd name="connsiteX5" fmla="*/ 18502 w 230712"/>
                    <a:gd name="connsiteY5" fmla="*/ 194132 h 201942"/>
                    <a:gd name="connsiteX6" fmla="*/ 43540 w 230712"/>
                    <a:gd name="connsiteY6" fmla="*/ 159080 h 201942"/>
                    <a:gd name="connsiteX7" fmla="*/ 43540 w 230712"/>
                    <a:gd name="connsiteY7" fmla="*/ 97168 h 201942"/>
                    <a:gd name="connsiteX8" fmla="*/ 0 w 230712"/>
                    <a:gd name="connsiteY8" fmla="*/ 87120 h 201942"/>
                    <a:gd name="connsiteX9" fmla="*/ 19728 w 230712"/>
                    <a:gd name="connsiteY9" fmla="*/ 49542 h 201942"/>
                    <a:gd name="connsiteX10" fmla="*/ 124502 w 230712"/>
                    <a:gd name="connsiteY10" fmla="*/ 30494 h 201942"/>
                    <a:gd name="connsiteX11" fmla="*/ 129584 w 230712"/>
                    <a:gd name="connsiteY11" fmla="*/ 0 h 2019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30712" h="201942">
                      <a:moveTo>
                        <a:pt x="129584" y="0"/>
                      </a:moveTo>
                      <a:lnTo>
                        <a:pt x="172128" y="16206"/>
                      </a:lnTo>
                      <a:lnTo>
                        <a:pt x="230712" y="80958"/>
                      </a:lnTo>
                      <a:lnTo>
                        <a:pt x="200702" y="149554"/>
                      </a:lnTo>
                      <a:lnTo>
                        <a:pt x="186414" y="201942"/>
                      </a:lnTo>
                      <a:lnTo>
                        <a:pt x="18502" y="194132"/>
                      </a:lnTo>
                      <a:lnTo>
                        <a:pt x="43540" y="159080"/>
                      </a:lnTo>
                      <a:lnTo>
                        <a:pt x="43540" y="97168"/>
                      </a:lnTo>
                      <a:lnTo>
                        <a:pt x="0" y="87120"/>
                      </a:lnTo>
                      <a:lnTo>
                        <a:pt x="19728" y="49542"/>
                      </a:lnTo>
                      <a:lnTo>
                        <a:pt x="124502" y="30494"/>
                      </a:lnTo>
                      <a:lnTo>
                        <a:pt x="129584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7" name="フリーフォーム: 図形 116">
                  <a:extLst>
                    <a:ext uri="{FF2B5EF4-FFF2-40B4-BE49-F238E27FC236}">
                      <a16:creationId xmlns:a16="http://schemas.microsoft.com/office/drawing/2014/main" id="{5FBC1CB0-CBB4-4A23-8F6F-2ED19F775058}"/>
                    </a:ext>
                  </a:extLst>
                </p:cNvPr>
                <p:cNvSpPr/>
                <p:nvPr/>
              </p:nvSpPr>
              <p:spPr>
                <a:xfrm>
                  <a:off x="32842520" y="31050238"/>
                  <a:ext cx="199596" cy="210166"/>
                </a:xfrm>
                <a:custGeom>
                  <a:avLst/>
                  <a:gdLst>
                    <a:gd name="connsiteX0" fmla="*/ 155192 w 199596"/>
                    <a:gd name="connsiteY0" fmla="*/ 0 h 210166"/>
                    <a:gd name="connsiteX1" fmla="*/ 147318 w 199596"/>
                    <a:gd name="connsiteY1" fmla="*/ 39362 h 210166"/>
                    <a:gd name="connsiteX2" fmla="*/ 199596 w 199596"/>
                    <a:gd name="connsiteY2" fmla="*/ 114512 h 210166"/>
                    <a:gd name="connsiteX3" fmla="*/ 187332 w 199596"/>
                    <a:gd name="connsiteY3" fmla="*/ 210166 h 210166"/>
                    <a:gd name="connsiteX4" fmla="*/ 104456 w 199596"/>
                    <a:gd name="connsiteY4" fmla="*/ 201286 h 210166"/>
                    <a:gd name="connsiteX5" fmla="*/ 101128 w 199596"/>
                    <a:gd name="connsiteY5" fmla="*/ 208890 h 210166"/>
                    <a:gd name="connsiteX6" fmla="*/ 42544 w 199596"/>
                    <a:gd name="connsiteY6" fmla="*/ 144138 h 210166"/>
                    <a:gd name="connsiteX7" fmla="*/ 0 w 199596"/>
                    <a:gd name="connsiteY7" fmla="*/ 127932 h 210166"/>
                    <a:gd name="connsiteX8" fmla="*/ 7014 w 199596"/>
                    <a:gd name="connsiteY8" fmla="*/ 85850 h 210166"/>
                    <a:gd name="connsiteX9" fmla="*/ 23492 w 199596"/>
                    <a:gd name="connsiteY9" fmla="*/ 96512 h 210166"/>
                    <a:gd name="connsiteX10" fmla="*/ 35614 w 199596"/>
                    <a:gd name="connsiteY10" fmla="*/ 65342 h 210166"/>
                    <a:gd name="connsiteX11" fmla="*/ 94930 w 199596"/>
                    <a:gd name="connsiteY11" fmla="*/ 6026 h 210166"/>
                    <a:gd name="connsiteX12" fmla="*/ 155192 w 199596"/>
                    <a:gd name="connsiteY12" fmla="*/ 0 h 2101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99596" h="210166">
                      <a:moveTo>
                        <a:pt x="155192" y="0"/>
                      </a:moveTo>
                      <a:lnTo>
                        <a:pt x="147318" y="39362"/>
                      </a:lnTo>
                      <a:lnTo>
                        <a:pt x="199596" y="114512"/>
                      </a:lnTo>
                      <a:lnTo>
                        <a:pt x="187332" y="210166"/>
                      </a:lnTo>
                      <a:lnTo>
                        <a:pt x="104456" y="201286"/>
                      </a:lnTo>
                      <a:lnTo>
                        <a:pt x="101128" y="208890"/>
                      </a:lnTo>
                      <a:lnTo>
                        <a:pt x="42544" y="144138"/>
                      </a:lnTo>
                      <a:lnTo>
                        <a:pt x="0" y="127932"/>
                      </a:lnTo>
                      <a:lnTo>
                        <a:pt x="7014" y="85850"/>
                      </a:lnTo>
                      <a:lnTo>
                        <a:pt x="23492" y="96512"/>
                      </a:lnTo>
                      <a:lnTo>
                        <a:pt x="35614" y="65342"/>
                      </a:lnTo>
                      <a:lnTo>
                        <a:pt x="94930" y="6026"/>
                      </a:lnTo>
                      <a:lnTo>
                        <a:pt x="155192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8" name="フリーフォーム: 図形 117">
                  <a:extLst>
                    <a:ext uri="{FF2B5EF4-FFF2-40B4-BE49-F238E27FC236}">
                      <a16:creationId xmlns:a16="http://schemas.microsoft.com/office/drawing/2014/main" id="{5CB14AF1-F549-4B70-ACF7-62EEBF3E3C6E}"/>
                    </a:ext>
                  </a:extLst>
                </p:cNvPr>
                <p:cNvSpPr/>
                <p:nvPr/>
              </p:nvSpPr>
              <p:spPr>
                <a:xfrm>
                  <a:off x="33452572" y="31380112"/>
                  <a:ext cx="311836" cy="341754"/>
                </a:xfrm>
                <a:custGeom>
                  <a:avLst/>
                  <a:gdLst>
                    <a:gd name="connsiteX0" fmla="*/ 184964 w 311836"/>
                    <a:gd name="connsiteY0" fmla="*/ 0 h 341754"/>
                    <a:gd name="connsiteX1" fmla="*/ 284980 w 311836"/>
                    <a:gd name="connsiteY1" fmla="*/ 54768 h 341754"/>
                    <a:gd name="connsiteX2" fmla="*/ 256404 w 311836"/>
                    <a:gd name="connsiteY2" fmla="*/ 90488 h 341754"/>
                    <a:gd name="connsiteX3" fmla="*/ 308792 w 311836"/>
                    <a:gd name="connsiteY3" fmla="*/ 154782 h 341754"/>
                    <a:gd name="connsiteX4" fmla="*/ 311836 w 311836"/>
                    <a:gd name="connsiteY4" fmla="*/ 155058 h 341754"/>
                    <a:gd name="connsiteX5" fmla="*/ 253228 w 311836"/>
                    <a:gd name="connsiteY5" fmla="*/ 204788 h 341754"/>
                    <a:gd name="connsiteX6" fmla="*/ 278628 w 311836"/>
                    <a:gd name="connsiteY6" fmla="*/ 239712 h 341754"/>
                    <a:gd name="connsiteX7" fmla="*/ 243704 w 311836"/>
                    <a:gd name="connsiteY7" fmla="*/ 284164 h 341754"/>
                    <a:gd name="connsiteX8" fmla="*/ 243704 w 311836"/>
                    <a:gd name="connsiteY8" fmla="*/ 309564 h 341754"/>
                    <a:gd name="connsiteX9" fmla="*/ 196076 w 311836"/>
                    <a:gd name="connsiteY9" fmla="*/ 328612 h 341754"/>
                    <a:gd name="connsiteX10" fmla="*/ 180308 w 311836"/>
                    <a:gd name="connsiteY10" fmla="*/ 341754 h 341754"/>
                    <a:gd name="connsiteX11" fmla="*/ 24628 w 311836"/>
                    <a:gd name="connsiteY11" fmla="*/ 265112 h 341754"/>
                    <a:gd name="connsiteX12" fmla="*/ 30978 w 311836"/>
                    <a:gd name="connsiteY12" fmla="*/ 169864 h 341754"/>
                    <a:gd name="connsiteX13" fmla="*/ 0 w 311836"/>
                    <a:gd name="connsiteY13" fmla="*/ 89682 h 341754"/>
                    <a:gd name="connsiteX14" fmla="*/ 20660 w 311836"/>
                    <a:gd name="connsiteY14" fmla="*/ 100012 h 341754"/>
                    <a:gd name="connsiteX15" fmla="*/ 61140 w 311836"/>
                    <a:gd name="connsiteY15" fmla="*/ 64294 h 341754"/>
                    <a:gd name="connsiteX16" fmla="*/ 132580 w 311836"/>
                    <a:gd name="connsiteY16" fmla="*/ 90488 h 341754"/>
                    <a:gd name="connsiteX17" fmla="*/ 184964 w 311836"/>
                    <a:gd name="connsiteY17" fmla="*/ 0 h 3417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311836" h="341754">
                      <a:moveTo>
                        <a:pt x="184964" y="0"/>
                      </a:moveTo>
                      <a:lnTo>
                        <a:pt x="284980" y="54768"/>
                      </a:lnTo>
                      <a:lnTo>
                        <a:pt x="256404" y="90488"/>
                      </a:lnTo>
                      <a:lnTo>
                        <a:pt x="308792" y="154782"/>
                      </a:lnTo>
                      <a:lnTo>
                        <a:pt x="311836" y="155058"/>
                      </a:lnTo>
                      <a:lnTo>
                        <a:pt x="253228" y="204788"/>
                      </a:lnTo>
                      <a:lnTo>
                        <a:pt x="278628" y="239712"/>
                      </a:lnTo>
                      <a:lnTo>
                        <a:pt x="243704" y="284164"/>
                      </a:lnTo>
                      <a:lnTo>
                        <a:pt x="243704" y="309564"/>
                      </a:lnTo>
                      <a:lnTo>
                        <a:pt x="196076" y="328612"/>
                      </a:lnTo>
                      <a:lnTo>
                        <a:pt x="180308" y="341754"/>
                      </a:lnTo>
                      <a:lnTo>
                        <a:pt x="24628" y="265112"/>
                      </a:lnTo>
                      <a:lnTo>
                        <a:pt x="30978" y="169864"/>
                      </a:lnTo>
                      <a:lnTo>
                        <a:pt x="0" y="89682"/>
                      </a:lnTo>
                      <a:lnTo>
                        <a:pt x="20660" y="100012"/>
                      </a:lnTo>
                      <a:lnTo>
                        <a:pt x="61140" y="64294"/>
                      </a:lnTo>
                      <a:lnTo>
                        <a:pt x="132580" y="90488"/>
                      </a:lnTo>
                      <a:lnTo>
                        <a:pt x="184964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9" name="フリーフォーム: 図形 118">
                  <a:extLst>
                    <a:ext uri="{FF2B5EF4-FFF2-40B4-BE49-F238E27FC236}">
                      <a16:creationId xmlns:a16="http://schemas.microsoft.com/office/drawing/2014/main" id="{85A708B5-6114-417B-AFF5-0D9474969910}"/>
                    </a:ext>
                  </a:extLst>
                </p:cNvPr>
                <p:cNvSpPr/>
                <p:nvPr/>
              </p:nvSpPr>
              <p:spPr>
                <a:xfrm>
                  <a:off x="34281044" y="30775276"/>
                  <a:ext cx="994792" cy="927014"/>
                </a:xfrm>
                <a:custGeom>
                  <a:avLst/>
                  <a:gdLst>
                    <a:gd name="connsiteX0" fmla="*/ 323280 w 994792"/>
                    <a:gd name="connsiteY0" fmla="*/ 0 h 927014"/>
                    <a:gd name="connsiteX1" fmla="*/ 442344 w 994792"/>
                    <a:gd name="connsiteY1" fmla="*/ 100012 h 927014"/>
                    <a:gd name="connsiteX2" fmla="*/ 509020 w 994792"/>
                    <a:gd name="connsiteY2" fmla="*/ 57148 h 927014"/>
                    <a:gd name="connsiteX3" fmla="*/ 623320 w 994792"/>
                    <a:gd name="connsiteY3" fmla="*/ 57148 h 927014"/>
                    <a:gd name="connsiteX4" fmla="*/ 623320 w 994792"/>
                    <a:gd name="connsiteY4" fmla="*/ 147636 h 927014"/>
                    <a:gd name="connsiteX5" fmla="*/ 670944 w 994792"/>
                    <a:gd name="connsiteY5" fmla="*/ 209548 h 927014"/>
                    <a:gd name="connsiteX6" fmla="*/ 723332 w 994792"/>
                    <a:gd name="connsiteY6" fmla="*/ 204788 h 927014"/>
                    <a:gd name="connsiteX7" fmla="*/ 756668 w 994792"/>
                    <a:gd name="connsiteY7" fmla="*/ 47624 h 927014"/>
                    <a:gd name="connsiteX8" fmla="*/ 757440 w 994792"/>
                    <a:gd name="connsiteY8" fmla="*/ 47270 h 927014"/>
                    <a:gd name="connsiteX9" fmla="*/ 887636 w 994792"/>
                    <a:gd name="connsiteY9" fmla="*/ 130968 h 927014"/>
                    <a:gd name="connsiteX10" fmla="*/ 942404 w 994792"/>
                    <a:gd name="connsiteY10" fmla="*/ 121444 h 927014"/>
                    <a:gd name="connsiteX11" fmla="*/ 986468 w 994792"/>
                    <a:gd name="connsiteY11" fmla="*/ 177102 h 927014"/>
                    <a:gd name="connsiteX12" fmla="*/ 975744 w 994792"/>
                    <a:gd name="connsiteY12" fmla="*/ 193674 h 927014"/>
                    <a:gd name="connsiteX13" fmla="*/ 994792 w 994792"/>
                    <a:gd name="connsiteY13" fmla="*/ 358774 h 927014"/>
                    <a:gd name="connsiteX14" fmla="*/ 950344 w 994792"/>
                    <a:gd name="connsiteY14" fmla="*/ 409574 h 927014"/>
                    <a:gd name="connsiteX15" fmla="*/ 867792 w 994792"/>
                    <a:gd name="connsiteY15" fmla="*/ 447674 h 927014"/>
                    <a:gd name="connsiteX16" fmla="*/ 778896 w 994792"/>
                    <a:gd name="connsiteY16" fmla="*/ 669924 h 927014"/>
                    <a:gd name="connsiteX17" fmla="*/ 747144 w 994792"/>
                    <a:gd name="connsiteY17" fmla="*/ 714374 h 927014"/>
                    <a:gd name="connsiteX18" fmla="*/ 658244 w 994792"/>
                    <a:gd name="connsiteY18" fmla="*/ 714374 h 927014"/>
                    <a:gd name="connsiteX19" fmla="*/ 639192 w 994792"/>
                    <a:gd name="connsiteY19" fmla="*/ 809624 h 927014"/>
                    <a:gd name="connsiteX20" fmla="*/ 461392 w 994792"/>
                    <a:gd name="connsiteY20" fmla="*/ 835024 h 927014"/>
                    <a:gd name="connsiteX21" fmla="*/ 347096 w 994792"/>
                    <a:gd name="connsiteY21" fmla="*/ 923924 h 927014"/>
                    <a:gd name="connsiteX22" fmla="*/ 347268 w 994792"/>
                    <a:gd name="connsiteY22" fmla="*/ 927014 h 927014"/>
                    <a:gd name="connsiteX23" fmla="*/ 320900 w 994792"/>
                    <a:gd name="connsiteY23" fmla="*/ 909636 h 927014"/>
                    <a:gd name="connsiteX24" fmla="*/ 311376 w 994792"/>
                    <a:gd name="connsiteY24" fmla="*/ 845344 h 927014"/>
                    <a:gd name="connsiteX25" fmla="*/ 299468 w 994792"/>
                    <a:gd name="connsiteY25" fmla="*/ 835818 h 927014"/>
                    <a:gd name="connsiteX26" fmla="*/ 299468 w 994792"/>
                    <a:gd name="connsiteY26" fmla="*/ 800100 h 927014"/>
                    <a:gd name="connsiteX27" fmla="*/ 237556 w 994792"/>
                    <a:gd name="connsiteY27" fmla="*/ 804862 h 927014"/>
                    <a:gd name="connsiteX28" fmla="*/ 223208 w 994792"/>
                    <a:gd name="connsiteY28" fmla="*/ 841762 h 927014"/>
                    <a:gd name="connsiteX29" fmla="*/ 208980 w 994792"/>
                    <a:gd name="connsiteY29" fmla="*/ 800100 h 927014"/>
                    <a:gd name="connsiteX30" fmla="*/ 223268 w 994792"/>
                    <a:gd name="connsiteY30" fmla="*/ 723900 h 927014"/>
                    <a:gd name="connsiteX31" fmla="*/ 132780 w 994792"/>
                    <a:gd name="connsiteY31" fmla="*/ 642936 h 927014"/>
                    <a:gd name="connsiteX32" fmla="*/ 108968 w 994792"/>
                    <a:gd name="connsiteY32" fmla="*/ 600074 h 927014"/>
                    <a:gd name="connsiteX33" fmla="*/ 100132 w 994792"/>
                    <a:gd name="connsiteY33" fmla="*/ 598066 h 927014"/>
                    <a:gd name="connsiteX34" fmla="*/ 116112 w 994792"/>
                    <a:gd name="connsiteY34" fmla="*/ 592930 h 927014"/>
                    <a:gd name="connsiteX35" fmla="*/ 89920 w 994792"/>
                    <a:gd name="connsiteY35" fmla="*/ 538162 h 927014"/>
                    <a:gd name="connsiteX36" fmla="*/ 92300 w 994792"/>
                    <a:gd name="connsiteY36" fmla="*/ 495300 h 927014"/>
                    <a:gd name="connsiteX37" fmla="*/ 75632 w 994792"/>
                    <a:gd name="connsiteY37" fmla="*/ 481012 h 927014"/>
                    <a:gd name="connsiteX38" fmla="*/ 78012 w 994792"/>
                    <a:gd name="connsiteY38" fmla="*/ 407192 h 927014"/>
                    <a:gd name="connsiteX39" fmla="*/ 32768 w 994792"/>
                    <a:gd name="connsiteY39" fmla="*/ 392904 h 927014"/>
                    <a:gd name="connsiteX40" fmla="*/ 49436 w 994792"/>
                    <a:gd name="connsiteY40" fmla="*/ 364330 h 927014"/>
                    <a:gd name="connsiteX41" fmla="*/ 0 w 994792"/>
                    <a:gd name="connsiteY41" fmla="*/ 310182 h 927014"/>
                    <a:gd name="connsiteX42" fmla="*/ 53404 w 994792"/>
                    <a:gd name="connsiteY42" fmla="*/ 219074 h 927014"/>
                    <a:gd name="connsiteX43" fmla="*/ 120080 w 994792"/>
                    <a:gd name="connsiteY43" fmla="*/ 250824 h 927014"/>
                    <a:gd name="connsiteX44" fmla="*/ 123256 w 994792"/>
                    <a:gd name="connsiteY44" fmla="*/ 196848 h 927014"/>
                    <a:gd name="connsiteX45" fmla="*/ 158180 w 994792"/>
                    <a:gd name="connsiteY45" fmla="*/ 168274 h 927014"/>
                    <a:gd name="connsiteX46" fmla="*/ 123256 w 994792"/>
                    <a:gd name="connsiteY46" fmla="*/ 139700 h 927014"/>
                    <a:gd name="connsiteX47" fmla="*/ 123256 w 994792"/>
                    <a:gd name="connsiteY47" fmla="*/ 73024 h 927014"/>
                    <a:gd name="connsiteX48" fmla="*/ 189792 w 994792"/>
                    <a:gd name="connsiteY48" fmla="*/ 36732 h 927014"/>
                    <a:gd name="connsiteX49" fmla="*/ 204220 w 994792"/>
                    <a:gd name="connsiteY49" fmla="*/ 52388 h 927014"/>
                    <a:gd name="connsiteX50" fmla="*/ 256604 w 994792"/>
                    <a:gd name="connsiteY50" fmla="*/ 66674 h 927014"/>
                    <a:gd name="connsiteX51" fmla="*/ 323280 w 994792"/>
                    <a:gd name="connsiteY51" fmla="*/ 0 h 9270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</a:cxnLst>
                  <a:rect l="l" t="t" r="r" b="b"/>
                  <a:pathLst>
                    <a:path w="994792" h="927014">
                      <a:moveTo>
                        <a:pt x="323280" y="0"/>
                      </a:moveTo>
                      <a:lnTo>
                        <a:pt x="442344" y="100012"/>
                      </a:lnTo>
                      <a:lnTo>
                        <a:pt x="509020" y="57148"/>
                      </a:lnTo>
                      <a:lnTo>
                        <a:pt x="623320" y="57148"/>
                      </a:lnTo>
                      <a:lnTo>
                        <a:pt x="623320" y="147636"/>
                      </a:lnTo>
                      <a:lnTo>
                        <a:pt x="670944" y="209548"/>
                      </a:lnTo>
                      <a:lnTo>
                        <a:pt x="723332" y="204788"/>
                      </a:lnTo>
                      <a:lnTo>
                        <a:pt x="756668" y="47624"/>
                      </a:lnTo>
                      <a:lnTo>
                        <a:pt x="757440" y="47270"/>
                      </a:lnTo>
                      <a:lnTo>
                        <a:pt x="887636" y="130968"/>
                      </a:lnTo>
                      <a:lnTo>
                        <a:pt x="942404" y="121444"/>
                      </a:lnTo>
                      <a:lnTo>
                        <a:pt x="986468" y="177102"/>
                      </a:lnTo>
                      <a:lnTo>
                        <a:pt x="975744" y="193674"/>
                      </a:lnTo>
                      <a:lnTo>
                        <a:pt x="994792" y="358774"/>
                      </a:lnTo>
                      <a:lnTo>
                        <a:pt x="950344" y="409574"/>
                      </a:lnTo>
                      <a:lnTo>
                        <a:pt x="867792" y="447674"/>
                      </a:lnTo>
                      <a:lnTo>
                        <a:pt x="778896" y="669924"/>
                      </a:lnTo>
                      <a:lnTo>
                        <a:pt x="747144" y="714374"/>
                      </a:lnTo>
                      <a:lnTo>
                        <a:pt x="658244" y="714374"/>
                      </a:lnTo>
                      <a:lnTo>
                        <a:pt x="639192" y="809624"/>
                      </a:lnTo>
                      <a:lnTo>
                        <a:pt x="461392" y="835024"/>
                      </a:lnTo>
                      <a:lnTo>
                        <a:pt x="347096" y="923924"/>
                      </a:lnTo>
                      <a:lnTo>
                        <a:pt x="347268" y="927014"/>
                      </a:lnTo>
                      <a:lnTo>
                        <a:pt x="320900" y="909636"/>
                      </a:lnTo>
                      <a:lnTo>
                        <a:pt x="311376" y="845344"/>
                      </a:lnTo>
                      <a:lnTo>
                        <a:pt x="299468" y="835818"/>
                      </a:lnTo>
                      <a:lnTo>
                        <a:pt x="299468" y="800100"/>
                      </a:lnTo>
                      <a:lnTo>
                        <a:pt x="237556" y="804862"/>
                      </a:lnTo>
                      <a:lnTo>
                        <a:pt x="223208" y="841762"/>
                      </a:lnTo>
                      <a:lnTo>
                        <a:pt x="208980" y="800100"/>
                      </a:lnTo>
                      <a:lnTo>
                        <a:pt x="223268" y="723900"/>
                      </a:lnTo>
                      <a:lnTo>
                        <a:pt x="132780" y="642936"/>
                      </a:lnTo>
                      <a:lnTo>
                        <a:pt x="108968" y="600074"/>
                      </a:lnTo>
                      <a:lnTo>
                        <a:pt x="100132" y="598066"/>
                      </a:lnTo>
                      <a:lnTo>
                        <a:pt x="116112" y="592930"/>
                      </a:lnTo>
                      <a:lnTo>
                        <a:pt x="89920" y="538162"/>
                      </a:lnTo>
                      <a:lnTo>
                        <a:pt x="92300" y="495300"/>
                      </a:lnTo>
                      <a:lnTo>
                        <a:pt x="75632" y="481012"/>
                      </a:lnTo>
                      <a:cubicBezTo>
                        <a:pt x="76424" y="456406"/>
                        <a:pt x="77220" y="431800"/>
                        <a:pt x="78012" y="407192"/>
                      </a:cubicBezTo>
                      <a:lnTo>
                        <a:pt x="32768" y="392904"/>
                      </a:lnTo>
                      <a:lnTo>
                        <a:pt x="49436" y="364330"/>
                      </a:lnTo>
                      <a:lnTo>
                        <a:pt x="0" y="310182"/>
                      </a:lnTo>
                      <a:lnTo>
                        <a:pt x="53404" y="219074"/>
                      </a:lnTo>
                      <a:lnTo>
                        <a:pt x="120080" y="250824"/>
                      </a:lnTo>
                      <a:lnTo>
                        <a:pt x="123256" y="196848"/>
                      </a:lnTo>
                      <a:lnTo>
                        <a:pt x="158180" y="168274"/>
                      </a:lnTo>
                      <a:lnTo>
                        <a:pt x="123256" y="139700"/>
                      </a:lnTo>
                      <a:lnTo>
                        <a:pt x="123256" y="73024"/>
                      </a:lnTo>
                      <a:lnTo>
                        <a:pt x="189792" y="36732"/>
                      </a:lnTo>
                      <a:lnTo>
                        <a:pt x="204220" y="52388"/>
                      </a:lnTo>
                      <a:lnTo>
                        <a:pt x="256604" y="66674"/>
                      </a:lnTo>
                      <a:lnTo>
                        <a:pt x="32328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6" name="フリーフォーム: 図形 65">
                <a:extLst>
                  <a:ext uri="{FF2B5EF4-FFF2-40B4-BE49-F238E27FC236}">
                    <a16:creationId xmlns:a16="http://schemas.microsoft.com/office/drawing/2014/main" id="{19658472-B066-419A-A6AE-83C328B4136A}"/>
                  </a:ext>
                </a:extLst>
              </p:cNvPr>
              <p:cNvSpPr/>
              <p:nvPr/>
            </p:nvSpPr>
            <p:spPr>
              <a:xfrm>
                <a:off x="32097851" y="29470350"/>
                <a:ext cx="3569946" cy="3143250"/>
              </a:xfrm>
              <a:custGeom>
                <a:avLst/>
                <a:gdLst>
                  <a:gd name="connsiteX0" fmla="*/ 945962 w 3569946"/>
                  <a:gd name="connsiteY0" fmla="*/ 0 h 3143250"/>
                  <a:gd name="connsiteX1" fmla="*/ 955490 w 3569946"/>
                  <a:gd name="connsiteY1" fmla="*/ 66674 h 3143250"/>
                  <a:gd name="connsiteX2" fmla="*/ 1145990 w 3569946"/>
                  <a:gd name="connsiteY2" fmla="*/ 209550 h 3143250"/>
                  <a:gd name="connsiteX3" fmla="*/ 1126938 w 3569946"/>
                  <a:gd name="connsiteY3" fmla="*/ 304800 h 3143250"/>
                  <a:gd name="connsiteX4" fmla="*/ 1222190 w 3569946"/>
                  <a:gd name="connsiteY4" fmla="*/ 323850 h 3143250"/>
                  <a:gd name="connsiteX5" fmla="*/ 1203138 w 3569946"/>
                  <a:gd name="connsiteY5" fmla="*/ 438150 h 3143250"/>
                  <a:gd name="connsiteX6" fmla="*/ 1241238 w 3569946"/>
                  <a:gd name="connsiteY6" fmla="*/ 447674 h 3143250"/>
                  <a:gd name="connsiteX7" fmla="*/ 1288862 w 3569946"/>
                  <a:gd name="connsiteY7" fmla="*/ 476250 h 3143250"/>
                  <a:gd name="connsiteX8" fmla="*/ 1355538 w 3569946"/>
                  <a:gd name="connsiteY8" fmla="*/ 438150 h 3143250"/>
                  <a:gd name="connsiteX9" fmla="*/ 1536514 w 3569946"/>
                  <a:gd name="connsiteY9" fmla="*/ 523874 h 3143250"/>
                  <a:gd name="connsiteX10" fmla="*/ 1555562 w 3569946"/>
                  <a:gd name="connsiteY10" fmla="*/ 619126 h 3143250"/>
                  <a:gd name="connsiteX11" fmla="*/ 1641290 w 3569946"/>
                  <a:gd name="connsiteY11" fmla="*/ 657226 h 3143250"/>
                  <a:gd name="connsiteX12" fmla="*/ 1755586 w 3569946"/>
                  <a:gd name="connsiteY12" fmla="*/ 561974 h 3143250"/>
                  <a:gd name="connsiteX13" fmla="*/ 1946090 w 3569946"/>
                  <a:gd name="connsiteY13" fmla="*/ 495300 h 3143250"/>
                  <a:gd name="connsiteX14" fmla="*/ 2088962 w 3569946"/>
                  <a:gd name="connsiteY14" fmla="*/ 619126 h 3143250"/>
                  <a:gd name="connsiteX15" fmla="*/ 2146114 w 3569946"/>
                  <a:gd name="connsiteY15" fmla="*/ 609600 h 3143250"/>
                  <a:gd name="connsiteX16" fmla="*/ 2231838 w 3569946"/>
                  <a:gd name="connsiteY16" fmla="*/ 695326 h 3143250"/>
                  <a:gd name="connsiteX17" fmla="*/ 2327090 w 3569946"/>
                  <a:gd name="connsiteY17" fmla="*/ 704850 h 3143250"/>
                  <a:gd name="connsiteX18" fmla="*/ 2546162 w 3569946"/>
                  <a:gd name="connsiteY18" fmla="*/ 581026 h 3143250"/>
                  <a:gd name="connsiteX19" fmla="*/ 2593786 w 3569946"/>
                  <a:gd name="connsiteY19" fmla="*/ 523874 h 3143250"/>
                  <a:gd name="connsiteX20" fmla="*/ 2717202 w 3569946"/>
                  <a:gd name="connsiteY20" fmla="*/ 537586 h 3143250"/>
                  <a:gd name="connsiteX21" fmla="*/ 2717614 w 3569946"/>
                  <a:gd name="connsiteY21" fmla="*/ 542926 h 3143250"/>
                  <a:gd name="connsiteX22" fmla="*/ 2689038 w 3569946"/>
                  <a:gd name="connsiteY22" fmla="*/ 676274 h 3143250"/>
                  <a:gd name="connsiteX23" fmla="*/ 2774762 w 3569946"/>
                  <a:gd name="connsiteY23" fmla="*/ 838200 h 3143250"/>
                  <a:gd name="connsiteX24" fmla="*/ 2917638 w 3569946"/>
                  <a:gd name="connsiteY24" fmla="*/ 781050 h 3143250"/>
                  <a:gd name="connsiteX25" fmla="*/ 3003362 w 3569946"/>
                  <a:gd name="connsiteY25" fmla="*/ 781050 h 3143250"/>
                  <a:gd name="connsiteX26" fmla="*/ 3041462 w 3569946"/>
                  <a:gd name="connsiteY26" fmla="*/ 714374 h 3143250"/>
                  <a:gd name="connsiteX27" fmla="*/ 3203386 w 3569946"/>
                  <a:gd name="connsiteY27" fmla="*/ 695326 h 3143250"/>
                  <a:gd name="connsiteX28" fmla="*/ 3241490 w 3569946"/>
                  <a:gd name="connsiteY28" fmla="*/ 752474 h 3143250"/>
                  <a:gd name="connsiteX29" fmla="*/ 3336738 w 3569946"/>
                  <a:gd name="connsiteY29" fmla="*/ 762000 h 3143250"/>
                  <a:gd name="connsiteX30" fmla="*/ 3393890 w 3569946"/>
                  <a:gd name="connsiteY30" fmla="*/ 809626 h 3143250"/>
                  <a:gd name="connsiteX31" fmla="*/ 3565338 w 3569946"/>
                  <a:gd name="connsiteY31" fmla="*/ 752474 h 3143250"/>
                  <a:gd name="connsiteX32" fmla="*/ 3569946 w 3569946"/>
                  <a:gd name="connsiteY32" fmla="*/ 752474 h 3143250"/>
                  <a:gd name="connsiteX33" fmla="*/ 3501838 w 3569946"/>
                  <a:gd name="connsiteY33" fmla="*/ 876300 h 3143250"/>
                  <a:gd name="connsiteX34" fmla="*/ 3527238 w 3569946"/>
                  <a:gd name="connsiteY34" fmla="*/ 933450 h 3143250"/>
                  <a:gd name="connsiteX35" fmla="*/ 3527238 w 3569946"/>
                  <a:gd name="connsiteY35" fmla="*/ 996950 h 3143250"/>
                  <a:gd name="connsiteX36" fmla="*/ 3482786 w 3569946"/>
                  <a:gd name="connsiteY36" fmla="*/ 1047750 h 3143250"/>
                  <a:gd name="connsiteX37" fmla="*/ 3451038 w 3569946"/>
                  <a:gd name="connsiteY37" fmla="*/ 1187450 h 3143250"/>
                  <a:gd name="connsiteX38" fmla="*/ 3412938 w 3569946"/>
                  <a:gd name="connsiteY38" fmla="*/ 1193800 h 3143250"/>
                  <a:gd name="connsiteX39" fmla="*/ 3387538 w 3569946"/>
                  <a:gd name="connsiteY39" fmla="*/ 1263650 h 3143250"/>
                  <a:gd name="connsiteX40" fmla="*/ 3228786 w 3569946"/>
                  <a:gd name="connsiteY40" fmla="*/ 1390650 h 3143250"/>
                  <a:gd name="connsiteX41" fmla="*/ 3158938 w 3569946"/>
                  <a:gd name="connsiteY41" fmla="*/ 1498600 h 3143250"/>
                  <a:gd name="connsiteX42" fmla="*/ 3177986 w 3569946"/>
                  <a:gd name="connsiteY42" fmla="*/ 1663700 h 3143250"/>
                  <a:gd name="connsiteX43" fmla="*/ 3133538 w 3569946"/>
                  <a:gd name="connsiteY43" fmla="*/ 1714500 h 3143250"/>
                  <a:gd name="connsiteX44" fmla="*/ 3050986 w 3569946"/>
                  <a:gd name="connsiteY44" fmla="*/ 1752600 h 3143250"/>
                  <a:gd name="connsiteX45" fmla="*/ 2962090 w 3569946"/>
                  <a:gd name="connsiteY45" fmla="*/ 1974850 h 3143250"/>
                  <a:gd name="connsiteX46" fmla="*/ 2930338 w 3569946"/>
                  <a:gd name="connsiteY46" fmla="*/ 2019300 h 3143250"/>
                  <a:gd name="connsiteX47" fmla="*/ 2841438 w 3569946"/>
                  <a:gd name="connsiteY47" fmla="*/ 2019300 h 3143250"/>
                  <a:gd name="connsiteX48" fmla="*/ 2822386 w 3569946"/>
                  <a:gd name="connsiteY48" fmla="*/ 2114550 h 3143250"/>
                  <a:gd name="connsiteX49" fmla="*/ 2644586 w 3569946"/>
                  <a:gd name="connsiteY49" fmla="*/ 2139950 h 3143250"/>
                  <a:gd name="connsiteX50" fmla="*/ 2530290 w 3569946"/>
                  <a:gd name="connsiteY50" fmla="*/ 2228850 h 3143250"/>
                  <a:gd name="connsiteX51" fmla="*/ 2536638 w 3569946"/>
                  <a:gd name="connsiteY51" fmla="*/ 2343150 h 3143250"/>
                  <a:gd name="connsiteX52" fmla="*/ 2473138 w 3569946"/>
                  <a:gd name="connsiteY52" fmla="*/ 2393950 h 3143250"/>
                  <a:gd name="connsiteX53" fmla="*/ 2466786 w 3569946"/>
                  <a:gd name="connsiteY53" fmla="*/ 2495550 h 3143250"/>
                  <a:gd name="connsiteX54" fmla="*/ 2511238 w 3569946"/>
                  <a:gd name="connsiteY54" fmla="*/ 2590800 h 3143250"/>
                  <a:gd name="connsiteX55" fmla="*/ 2499406 w 3569946"/>
                  <a:gd name="connsiteY55" fmla="*/ 2768304 h 3143250"/>
                  <a:gd name="connsiteX56" fmla="*/ 2498538 w 3569946"/>
                  <a:gd name="connsiteY56" fmla="*/ 2768600 h 3143250"/>
                  <a:gd name="connsiteX57" fmla="*/ 2358834 w 3569946"/>
                  <a:gd name="connsiteY57" fmla="*/ 2806700 h 3143250"/>
                  <a:gd name="connsiteX58" fmla="*/ 1914338 w 3569946"/>
                  <a:gd name="connsiteY58" fmla="*/ 2933700 h 3143250"/>
                  <a:gd name="connsiteX59" fmla="*/ 1476186 w 3569946"/>
                  <a:gd name="connsiteY59" fmla="*/ 3117850 h 3143250"/>
                  <a:gd name="connsiteX60" fmla="*/ 1292036 w 3569946"/>
                  <a:gd name="connsiteY60" fmla="*/ 3111500 h 3143250"/>
                  <a:gd name="connsiteX61" fmla="*/ 1234886 w 3569946"/>
                  <a:gd name="connsiteY61" fmla="*/ 3092450 h 3143250"/>
                  <a:gd name="connsiteX62" fmla="*/ 1076136 w 3569946"/>
                  <a:gd name="connsiteY62" fmla="*/ 3143250 h 3143250"/>
                  <a:gd name="connsiteX63" fmla="*/ 1031686 w 3569946"/>
                  <a:gd name="connsiteY63" fmla="*/ 3124200 h 3143250"/>
                  <a:gd name="connsiteX64" fmla="*/ 1241236 w 3569946"/>
                  <a:gd name="connsiteY64" fmla="*/ 2832100 h 3143250"/>
                  <a:gd name="connsiteX65" fmla="*/ 1336486 w 3569946"/>
                  <a:gd name="connsiteY65" fmla="*/ 2876550 h 3143250"/>
                  <a:gd name="connsiteX66" fmla="*/ 1520634 w 3569946"/>
                  <a:gd name="connsiteY66" fmla="*/ 2844800 h 3143250"/>
                  <a:gd name="connsiteX67" fmla="*/ 1628586 w 3569946"/>
                  <a:gd name="connsiteY67" fmla="*/ 2781300 h 3143250"/>
                  <a:gd name="connsiteX68" fmla="*/ 1685738 w 3569946"/>
                  <a:gd name="connsiteY68" fmla="*/ 2781300 h 3143250"/>
                  <a:gd name="connsiteX69" fmla="*/ 1812738 w 3569946"/>
                  <a:gd name="connsiteY69" fmla="*/ 2584450 h 3143250"/>
                  <a:gd name="connsiteX70" fmla="*/ 1927034 w 3569946"/>
                  <a:gd name="connsiteY70" fmla="*/ 2616200 h 3143250"/>
                  <a:gd name="connsiteX71" fmla="*/ 1958786 w 3569946"/>
                  <a:gd name="connsiteY71" fmla="*/ 2711450 h 3143250"/>
                  <a:gd name="connsiteX72" fmla="*/ 2047686 w 3569946"/>
                  <a:gd name="connsiteY72" fmla="*/ 2590800 h 3143250"/>
                  <a:gd name="connsiteX73" fmla="*/ 1977834 w 3569946"/>
                  <a:gd name="connsiteY73" fmla="*/ 2533650 h 3143250"/>
                  <a:gd name="connsiteX74" fmla="*/ 1990538 w 3569946"/>
                  <a:gd name="connsiteY74" fmla="*/ 2438400 h 3143250"/>
                  <a:gd name="connsiteX75" fmla="*/ 1958786 w 3569946"/>
                  <a:gd name="connsiteY75" fmla="*/ 2393950 h 3143250"/>
                  <a:gd name="connsiteX76" fmla="*/ 1965138 w 3569946"/>
                  <a:gd name="connsiteY76" fmla="*/ 2330450 h 3143250"/>
                  <a:gd name="connsiteX77" fmla="*/ 1895286 w 3569946"/>
                  <a:gd name="connsiteY77" fmla="*/ 2292350 h 3143250"/>
                  <a:gd name="connsiteX78" fmla="*/ 1819086 w 3569946"/>
                  <a:gd name="connsiteY78" fmla="*/ 2317750 h 3143250"/>
                  <a:gd name="connsiteX79" fmla="*/ 1698434 w 3569946"/>
                  <a:gd name="connsiteY79" fmla="*/ 2266950 h 3143250"/>
                  <a:gd name="connsiteX80" fmla="*/ 1685738 w 3569946"/>
                  <a:gd name="connsiteY80" fmla="*/ 2305050 h 3143250"/>
                  <a:gd name="connsiteX81" fmla="*/ 1609538 w 3569946"/>
                  <a:gd name="connsiteY81" fmla="*/ 2305050 h 3143250"/>
                  <a:gd name="connsiteX82" fmla="*/ 1584138 w 3569946"/>
                  <a:gd name="connsiteY82" fmla="*/ 2349500 h 3143250"/>
                  <a:gd name="connsiteX83" fmla="*/ 1507938 w 3569946"/>
                  <a:gd name="connsiteY83" fmla="*/ 2406650 h 3143250"/>
                  <a:gd name="connsiteX84" fmla="*/ 1431736 w 3569946"/>
                  <a:gd name="connsiteY84" fmla="*/ 2349500 h 3143250"/>
                  <a:gd name="connsiteX85" fmla="*/ 1298386 w 3569946"/>
                  <a:gd name="connsiteY85" fmla="*/ 2349500 h 3143250"/>
                  <a:gd name="connsiteX86" fmla="*/ 1095186 w 3569946"/>
                  <a:gd name="connsiteY86" fmla="*/ 2406650 h 3143250"/>
                  <a:gd name="connsiteX87" fmla="*/ 993586 w 3569946"/>
                  <a:gd name="connsiteY87" fmla="*/ 2260600 h 3143250"/>
                  <a:gd name="connsiteX88" fmla="*/ 860236 w 3569946"/>
                  <a:gd name="connsiteY88" fmla="*/ 2228850 h 3143250"/>
                  <a:gd name="connsiteX89" fmla="*/ 898336 w 3569946"/>
                  <a:gd name="connsiteY89" fmla="*/ 1993900 h 3143250"/>
                  <a:gd name="connsiteX90" fmla="*/ 815786 w 3569946"/>
                  <a:gd name="connsiteY90" fmla="*/ 2070100 h 3143250"/>
                  <a:gd name="connsiteX91" fmla="*/ 771336 w 3569946"/>
                  <a:gd name="connsiteY91" fmla="*/ 2254250 h 3143250"/>
                  <a:gd name="connsiteX92" fmla="*/ 745936 w 3569946"/>
                  <a:gd name="connsiteY92" fmla="*/ 2330450 h 3143250"/>
                  <a:gd name="connsiteX93" fmla="*/ 752286 w 3569946"/>
                  <a:gd name="connsiteY93" fmla="*/ 2470150 h 3143250"/>
                  <a:gd name="connsiteX94" fmla="*/ 930086 w 3569946"/>
                  <a:gd name="connsiteY94" fmla="*/ 2603500 h 3143250"/>
                  <a:gd name="connsiteX95" fmla="*/ 936436 w 3569946"/>
                  <a:gd name="connsiteY95" fmla="*/ 2711450 h 3143250"/>
                  <a:gd name="connsiteX96" fmla="*/ 758636 w 3569946"/>
                  <a:gd name="connsiteY96" fmla="*/ 2647950 h 3143250"/>
                  <a:gd name="connsiteX97" fmla="*/ 682436 w 3569946"/>
                  <a:gd name="connsiteY97" fmla="*/ 2622550 h 3143250"/>
                  <a:gd name="connsiteX98" fmla="*/ 523686 w 3569946"/>
                  <a:gd name="connsiteY98" fmla="*/ 2476500 h 3143250"/>
                  <a:gd name="connsiteX99" fmla="*/ 612586 w 3569946"/>
                  <a:gd name="connsiteY99" fmla="*/ 2152650 h 3143250"/>
                  <a:gd name="connsiteX100" fmla="*/ 517336 w 3569946"/>
                  <a:gd name="connsiteY100" fmla="*/ 2044700 h 3143250"/>
                  <a:gd name="connsiteX101" fmla="*/ 428436 w 3569946"/>
                  <a:gd name="connsiteY101" fmla="*/ 2139950 h 3143250"/>
                  <a:gd name="connsiteX102" fmla="*/ 403036 w 3569946"/>
                  <a:gd name="connsiteY102" fmla="*/ 2044700 h 3143250"/>
                  <a:gd name="connsiteX103" fmla="*/ 460186 w 3569946"/>
                  <a:gd name="connsiteY103" fmla="*/ 2012950 h 3143250"/>
                  <a:gd name="connsiteX104" fmla="*/ 453836 w 3569946"/>
                  <a:gd name="connsiteY104" fmla="*/ 1816100 h 3143250"/>
                  <a:gd name="connsiteX105" fmla="*/ 453836 w 3569946"/>
                  <a:gd name="connsiteY105" fmla="*/ 1695450 h 3143250"/>
                  <a:gd name="connsiteX106" fmla="*/ 549086 w 3569946"/>
                  <a:gd name="connsiteY106" fmla="*/ 1562100 h 3143250"/>
                  <a:gd name="connsiteX107" fmla="*/ 644336 w 3569946"/>
                  <a:gd name="connsiteY107" fmla="*/ 1308100 h 3143250"/>
                  <a:gd name="connsiteX108" fmla="*/ 644336 w 3569946"/>
                  <a:gd name="connsiteY108" fmla="*/ 1250950 h 3143250"/>
                  <a:gd name="connsiteX109" fmla="*/ 599886 w 3569946"/>
                  <a:gd name="connsiteY109" fmla="*/ 1282700 h 3143250"/>
                  <a:gd name="connsiteX110" fmla="*/ 530036 w 3569946"/>
                  <a:gd name="connsiteY110" fmla="*/ 1327150 h 3143250"/>
                  <a:gd name="connsiteX111" fmla="*/ 479236 w 3569946"/>
                  <a:gd name="connsiteY111" fmla="*/ 1346200 h 3143250"/>
                  <a:gd name="connsiteX112" fmla="*/ 447486 w 3569946"/>
                  <a:gd name="connsiteY112" fmla="*/ 1390650 h 3143250"/>
                  <a:gd name="connsiteX113" fmla="*/ 383986 w 3569946"/>
                  <a:gd name="connsiteY113" fmla="*/ 1409700 h 3143250"/>
                  <a:gd name="connsiteX114" fmla="*/ 390336 w 3569946"/>
                  <a:gd name="connsiteY114" fmla="*/ 1466850 h 3143250"/>
                  <a:gd name="connsiteX115" fmla="*/ 333186 w 3569946"/>
                  <a:gd name="connsiteY115" fmla="*/ 1524000 h 3143250"/>
                  <a:gd name="connsiteX116" fmla="*/ 276036 w 3569946"/>
                  <a:gd name="connsiteY116" fmla="*/ 1498600 h 3143250"/>
                  <a:gd name="connsiteX117" fmla="*/ 263336 w 3569946"/>
                  <a:gd name="connsiteY117" fmla="*/ 1435100 h 3143250"/>
                  <a:gd name="connsiteX118" fmla="*/ 244286 w 3569946"/>
                  <a:gd name="connsiteY118" fmla="*/ 1282700 h 3143250"/>
                  <a:gd name="connsiteX119" fmla="*/ 104586 w 3569946"/>
                  <a:gd name="connsiteY119" fmla="*/ 1143000 h 3143250"/>
                  <a:gd name="connsiteX120" fmla="*/ 2986 w 3569946"/>
                  <a:gd name="connsiteY120" fmla="*/ 1066800 h 3143250"/>
                  <a:gd name="connsiteX121" fmla="*/ 0 w 3569946"/>
                  <a:gd name="connsiteY121" fmla="*/ 1051712 h 3143250"/>
                  <a:gd name="connsiteX122" fmla="*/ 12514 w 3569946"/>
                  <a:gd name="connsiteY122" fmla="*/ 1057274 h 3143250"/>
                  <a:gd name="connsiteX123" fmla="*/ 50614 w 3569946"/>
                  <a:gd name="connsiteY123" fmla="*/ 657226 h 3143250"/>
                  <a:gd name="connsiteX124" fmla="*/ 317314 w 3569946"/>
                  <a:gd name="connsiteY124" fmla="*/ 228600 h 3143250"/>
                  <a:gd name="connsiteX125" fmla="*/ 460190 w 3569946"/>
                  <a:gd name="connsiteY125" fmla="*/ 238126 h 3143250"/>
                  <a:gd name="connsiteX126" fmla="*/ 669738 w 3569946"/>
                  <a:gd name="connsiteY126" fmla="*/ 171450 h 3143250"/>
                  <a:gd name="connsiteX127" fmla="*/ 774514 w 3569946"/>
                  <a:gd name="connsiteY127" fmla="*/ 152400 h 3143250"/>
                  <a:gd name="connsiteX128" fmla="*/ 888814 w 3569946"/>
                  <a:gd name="connsiteY128" fmla="*/ 76200 h 3143250"/>
                  <a:gd name="connsiteX129" fmla="*/ 898338 w 3569946"/>
                  <a:gd name="connsiteY129" fmla="*/ 19050 h 3143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</a:cxnLst>
                <a:rect l="l" t="t" r="r" b="b"/>
                <a:pathLst>
                  <a:path w="3569946" h="3143250">
                    <a:moveTo>
                      <a:pt x="945962" y="0"/>
                    </a:moveTo>
                    <a:lnTo>
                      <a:pt x="955490" y="66674"/>
                    </a:lnTo>
                    <a:lnTo>
                      <a:pt x="1145990" y="209550"/>
                    </a:lnTo>
                    <a:lnTo>
                      <a:pt x="1126938" y="304800"/>
                    </a:lnTo>
                    <a:lnTo>
                      <a:pt x="1222190" y="323850"/>
                    </a:lnTo>
                    <a:lnTo>
                      <a:pt x="1203138" y="438150"/>
                    </a:lnTo>
                    <a:lnTo>
                      <a:pt x="1241238" y="447674"/>
                    </a:lnTo>
                    <a:lnTo>
                      <a:pt x="1288862" y="476250"/>
                    </a:lnTo>
                    <a:lnTo>
                      <a:pt x="1355538" y="438150"/>
                    </a:lnTo>
                    <a:lnTo>
                      <a:pt x="1536514" y="523874"/>
                    </a:lnTo>
                    <a:lnTo>
                      <a:pt x="1555562" y="619126"/>
                    </a:lnTo>
                    <a:lnTo>
                      <a:pt x="1641290" y="657226"/>
                    </a:lnTo>
                    <a:lnTo>
                      <a:pt x="1755586" y="561974"/>
                    </a:lnTo>
                    <a:lnTo>
                      <a:pt x="1946090" y="495300"/>
                    </a:lnTo>
                    <a:lnTo>
                      <a:pt x="2088962" y="619126"/>
                    </a:lnTo>
                    <a:lnTo>
                      <a:pt x="2146114" y="609600"/>
                    </a:lnTo>
                    <a:lnTo>
                      <a:pt x="2231838" y="695326"/>
                    </a:lnTo>
                    <a:lnTo>
                      <a:pt x="2327090" y="704850"/>
                    </a:lnTo>
                    <a:lnTo>
                      <a:pt x="2546162" y="581026"/>
                    </a:lnTo>
                    <a:lnTo>
                      <a:pt x="2593786" y="523874"/>
                    </a:lnTo>
                    <a:lnTo>
                      <a:pt x="2717202" y="537586"/>
                    </a:lnTo>
                    <a:cubicBezTo>
                      <a:pt x="2717338" y="539366"/>
                      <a:pt x="2717478" y="541146"/>
                      <a:pt x="2717614" y="542926"/>
                    </a:cubicBezTo>
                    <a:lnTo>
                      <a:pt x="2689038" y="676274"/>
                    </a:lnTo>
                    <a:lnTo>
                      <a:pt x="2774762" y="838200"/>
                    </a:lnTo>
                    <a:lnTo>
                      <a:pt x="2917638" y="781050"/>
                    </a:lnTo>
                    <a:lnTo>
                      <a:pt x="3003362" y="781050"/>
                    </a:lnTo>
                    <a:lnTo>
                      <a:pt x="3041462" y="714374"/>
                    </a:lnTo>
                    <a:lnTo>
                      <a:pt x="3203386" y="695326"/>
                    </a:lnTo>
                    <a:lnTo>
                      <a:pt x="3241490" y="752474"/>
                    </a:lnTo>
                    <a:lnTo>
                      <a:pt x="3336738" y="762000"/>
                    </a:lnTo>
                    <a:lnTo>
                      <a:pt x="3393890" y="809626"/>
                    </a:lnTo>
                    <a:lnTo>
                      <a:pt x="3565338" y="752474"/>
                    </a:lnTo>
                    <a:lnTo>
                      <a:pt x="3569946" y="752474"/>
                    </a:lnTo>
                    <a:lnTo>
                      <a:pt x="3501838" y="876300"/>
                    </a:lnTo>
                    <a:lnTo>
                      <a:pt x="3527238" y="933450"/>
                    </a:lnTo>
                    <a:lnTo>
                      <a:pt x="3527238" y="996950"/>
                    </a:lnTo>
                    <a:lnTo>
                      <a:pt x="3482786" y="1047750"/>
                    </a:lnTo>
                    <a:lnTo>
                      <a:pt x="3451038" y="1187450"/>
                    </a:lnTo>
                    <a:lnTo>
                      <a:pt x="3412938" y="1193800"/>
                    </a:lnTo>
                    <a:lnTo>
                      <a:pt x="3387538" y="1263650"/>
                    </a:lnTo>
                    <a:lnTo>
                      <a:pt x="3228786" y="1390650"/>
                    </a:lnTo>
                    <a:lnTo>
                      <a:pt x="3158938" y="1498600"/>
                    </a:lnTo>
                    <a:lnTo>
                      <a:pt x="3177986" y="1663700"/>
                    </a:lnTo>
                    <a:lnTo>
                      <a:pt x="3133538" y="1714500"/>
                    </a:lnTo>
                    <a:lnTo>
                      <a:pt x="3050986" y="1752600"/>
                    </a:lnTo>
                    <a:lnTo>
                      <a:pt x="2962090" y="1974850"/>
                    </a:lnTo>
                    <a:lnTo>
                      <a:pt x="2930338" y="2019300"/>
                    </a:lnTo>
                    <a:lnTo>
                      <a:pt x="2841438" y="2019300"/>
                    </a:lnTo>
                    <a:lnTo>
                      <a:pt x="2822386" y="2114550"/>
                    </a:lnTo>
                    <a:lnTo>
                      <a:pt x="2644586" y="2139950"/>
                    </a:lnTo>
                    <a:lnTo>
                      <a:pt x="2530290" y="2228850"/>
                    </a:lnTo>
                    <a:lnTo>
                      <a:pt x="2536638" y="2343150"/>
                    </a:lnTo>
                    <a:lnTo>
                      <a:pt x="2473138" y="2393950"/>
                    </a:lnTo>
                    <a:lnTo>
                      <a:pt x="2466786" y="2495550"/>
                    </a:lnTo>
                    <a:lnTo>
                      <a:pt x="2511238" y="2590800"/>
                    </a:lnTo>
                    <a:lnTo>
                      <a:pt x="2499406" y="2768304"/>
                    </a:lnTo>
                    <a:lnTo>
                      <a:pt x="2498538" y="2768600"/>
                    </a:lnTo>
                    <a:lnTo>
                      <a:pt x="2358834" y="2806700"/>
                    </a:lnTo>
                    <a:lnTo>
                      <a:pt x="1914338" y="2933700"/>
                    </a:lnTo>
                    <a:lnTo>
                      <a:pt x="1476186" y="3117850"/>
                    </a:lnTo>
                    <a:lnTo>
                      <a:pt x="1292036" y="3111500"/>
                    </a:lnTo>
                    <a:lnTo>
                      <a:pt x="1234886" y="3092450"/>
                    </a:lnTo>
                    <a:lnTo>
                      <a:pt x="1076136" y="3143250"/>
                    </a:lnTo>
                    <a:lnTo>
                      <a:pt x="1031686" y="3124200"/>
                    </a:lnTo>
                    <a:lnTo>
                      <a:pt x="1241236" y="2832100"/>
                    </a:lnTo>
                    <a:lnTo>
                      <a:pt x="1336486" y="2876550"/>
                    </a:lnTo>
                    <a:lnTo>
                      <a:pt x="1520634" y="2844800"/>
                    </a:lnTo>
                    <a:lnTo>
                      <a:pt x="1628586" y="2781300"/>
                    </a:lnTo>
                    <a:lnTo>
                      <a:pt x="1685738" y="2781300"/>
                    </a:lnTo>
                    <a:lnTo>
                      <a:pt x="1812738" y="2584450"/>
                    </a:lnTo>
                    <a:lnTo>
                      <a:pt x="1927034" y="2616200"/>
                    </a:lnTo>
                    <a:lnTo>
                      <a:pt x="1958786" y="2711450"/>
                    </a:lnTo>
                    <a:lnTo>
                      <a:pt x="2047686" y="2590800"/>
                    </a:lnTo>
                    <a:lnTo>
                      <a:pt x="1977834" y="2533650"/>
                    </a:lnTo>
                    <a:lnTo>
                      <a:pt x="1990538" y="2438400"/>
                    </a:lnTo>
                    <a:lnTo>
                      <a:pt x="1958786" y="2393950"/>
                    </a:lnTo>
                    <a:lnTo>
                      <a:pt x="1965138" y="2330450"/>
                    </a:lnTo>
                    <a:lnTo>
                      <a:pt x="1895286" y="2292350"/>
                    </a:lnTo>
                    <a:lnTo>
                      <a:pt x="1819086" y="2317750"/>
                    </a:lnTo>
                    <a:lnTo>
                      <a:pt x="1698434" y="2266950"/>
                    </a:lnTo>
                    <a:lnTo>
                      <a:pt x="1685738" y="2305050"/>
                    </a:lnTo>
                    <a:lnTo>
                      <a:pt x="1609538" y="2305050"/>
                    </a:lnTo>
                    <a:lnTo>
                      <a:pt x="1584138" y="2349500"/>
                    </a:lnTo>
                    <a:lnTo>
                      <a:pt x="1507938" y="2406650"/>
                    </a:lnTo>
                    <a:lnTo>
                      <a:pt x="1431736" y="2349500"/>
                    </a:lnTo>
                    <a:lnTo>
                      <a:pt x="1298386" y="2349500"/>
                    </a:lnTo>
                    <a:lnTo>
                      <a:pt x="1095186" y="2406650"/>
                    </a:lnTo>
                    <a:lnTo>
                      <a:pt x="993586" y="2260600"/>
                    </a:lnTo>
                    <a:lnTo>
                      <a:pt x="860236" y="2228850"/>
                    </a:lnTo>
                    <a:lnTo>
                      <a:pt x="898336" y="1993900"/>
                    </a:lnTo>
                    <a:lnTo>
                      <a:pt x="815786" y="2070100"/>
                    </a:lnTo>
                    <a:lnTo>
                      <a:pt x="771336" y="2254250"/>
                    </a:lnTo>
                    <a:lnTo>
                      <a:pt x="745936" y="2330450"/>
                    </a:lnTo>
                    <a:lnTo>
                      <a:pt x="752286" y="2470150"/>
                    </a:lnTo>
                    <a:lnTo>
                      <a:pt x="930086" y="2603500"/>
                    </a:lnTo>
                    <a:lnTo>
                      <a:pt x="936436" y="2711450"/>
                    </a:lnTo>
                    <a:lnTo>
                      <a:pt x="758636" y="2647950"/>
                    </a:lnTo>
                    <a:lnTo>
                      <a:pt x="682436" y="2622550"/>
                    </a:lnTo>
                    <a:lnTo>
                      <a:pt x="523686" y="2476500"/>
                    </a:lnTo>
                    <a:lnTo>
                      <a:pt x="612586" y="2152650"/>
                    </a:lnTo>
                    <a:lnTo>
                      <a:pt x="517336" y="2044700"/>
                    </a:lnTo>
                    <a:lnTo>
                      <a:pt x="428436" y="2139950"/>
                    </a:lnTo>
                    <a:lnTo>
                      <a:pt x="403036" y="2044700"/>
                    </a:lnTo>
                    <a:lnTo>
                      <a:pt x="460186" y="2012950"/>
                    </a:lnTo>
                    <a:lnTo>
                      <a:pt x="453836" y="1816100"/>
                    </a:lnTo>
                    <a:lnTo>
                      <a:pt x="453836" y="1695450"/>
                    </a:lnTo>
                    <a:lnTo>
                      <a:pt x="549086" y="1562100"/>
                    </a:lnTo>
                    <a:lnTo>
                      <a:pt x="644336" y="1308100"/>
                    </a:lnTo>
                    <a:lnTo>
                      <a:pt x="644336" y="1250950"/>
                    </a:lnTo>
                    <a:lnTo>
                      <a:pt x="599886" y="1282700"/>
                    </a:lnTo>
                    <a:lnTo>
                      <a:pt x="530036" y="1327150"/>
                    </a:lnTo>
                    <a:lnTo>
                      <a:pt x="479236" y="1346200"/>
                    </a:lnTo>
                    <a:lnTo>
                      <a:pt x="447486" y="1390650"/>
                    </a:lnTo>
                    <a:lnTo>
                      <a:pt x="383986" y="1409700"/>
                    </a:lnTo>
                    <a:lnTo>
                      <a:pt x="390336" y="1466850"/>
                    </a:lnTo>
                    <a:lnTo>
                      <a:pt x="333186" y="1524000"/>
                    </a:lnTo>
                    <a:lnTo>
                      <a:pt x="276036" y="1498600"/>
                    </a:lnTo>
                    <a:lnTo>
                      <a:pt x="263336" y="1435100"/>
                    </a:lnTo>
                    <a:lnTo>
                      <a:pt x="244286" y="1282700"/>
                    </a:lnTo>
                    <a:lnTo>
                      <a:pt x="104586" y="1143000"/>
                    </a:lnTo>
                    <a:lnTo>
                      <a:pt x="2986" y="1066800"/>
                    </a:lnTo>
                    <a:lnTo>
                      <a:pt x="0" y="1051712"/>
                    </a:lnTo>
                    <a:lnTo>
                      <a:pt x="12514" y="1057274"/>
                    </a:lnTo>
                    <a:lnTo>
                      <a:pt x="50614" y="657226"/>
                    </a:lnTo>
                    <a:lnTo>
                      <a:pt x="317314" y="228600"/>
                    </a:lnTo>
                    <a:lnTo>
                      <a:pt x="460190" y="238126"/>
                    </a:lnTo>
                    <a:lnTo>
                      <a:pt x="669738" y="171450"/>
                    </a:lnTo>
                    <a:lnTo>
                      <a:pt x="774514" y="152400"/>
                    </a:lnTo>
                    <a:lnTo>
                      <a:pt x="888814" y="76200"/>
                    </a:lnTo>
                    <a:lnTo>
                      <a:pt x="898338" y="19050"/>
                    </a:lnTo>
                    <a:close/>
                  </a:path>
                </a:pathLst>
              </a:cu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3" name="正方形/長方形 62">
              <a:extLst>
                <a:ext uri="{FF2B5EF4-FFF2-40B4-BE49-F238E27FC236}">
                  <a16:creationId xmlns:a16="http://schemas.microsoft.com/office/drawing/2014/main" id="{1BE42B07-5BB4-4BC1-AB51-B9BE49D418AC}"/>
                </a:ext>
              </a:extLst>
            </p:cNvPr>
            <p:cNvSpPr/>
            <p:nvPr/>
          </p:nvSpPr>
          <p:spPr>
            <a:xfrm>
              <a:off x="33328512" y="30662562"/>
              <a:ext cx="896399" cy="3693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800" b="1" spc="50" dirty="0">
                  <a:ln w="11430">
                    <a:noFill/>
                  </a:ln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愛　知</a:t>
              </a:r>
            </a:p>
          </p:txBody>
        </p:sp>
      </p:grpSp>
      <p:grpSp>
        <p:nvGrpSpPr>
          <p:cNvPr id="136" name="グループ化 135">
            <a:extLst>
              <a:ext uri="{FF2B5EF4-FFF2-40B4-BE49-F238E27FC236}">
                <a16:creationId xmlns:a16="http://schemas.microsoft.com/office/drawing/2014/main" id="{39C1A09E-F1C9-4DF3-A1A3-DC06B089B69D}"/>
              </a:ext>
            </a:extLst>
          </p:cNvPr>
          <p:cNvGrpSpPr/>
          <p:nvPr/>
        </p:nvGrpSpPr>
        <p:grpSpPr>
          <a:xfrm>
            <a:off x="1912986" y="5899074"/>
            <a:ext cx="3235624" cy="5687392"/>
            <a:chOff x="29614196" y="30089476"/>
            <a:chExt cx="3235624" cy="5687392"/>
          </a:xfrm>
        </p:grpSpPr>
        <p:grpSp>
          <p:nvGrpSpPr>
            <p:cNvPr id="137" name="グループ化 136">
              <a:extLst>
                <a:ext uri="{FF2B5EF4-FFF2-40B4-BE49-F238E27FC236}">
                  <a16:creationId xmlns:a16="http://schemas.microsoft.com/office/drawing/2014/main" id="{497126AC-69CB-40AA-A04D-5611AFA4F541}"/>
                </a:ext>
              </a:extLst>
            </p:cNvPr>
            <p:cNvGrpSpPr/>
            <p:nvPr/>
          </p:nvGrpSpPr>
          <p:grpSpPr>
            <a:xfrm>
              <a:off x="29614196" y="30089476"/>
              <a:ext cx="3235624" cy="5687392"/>
              <a:chOff x="29614196" y="30089476"/>
              <a:chExt cx="3235624" cy="5687392"/>
            </a:xfrm>
          </p:grpSpPr>
          <p:sp>
            <p:nvSpPr>
              <p:cNvPr id="139" name="フリーフォーム: 図形 138">
                <a:extLst>
                  <a:ext uri="{FF2B5EF4-FFF2-40B4-BE49-F238E27FC236}">
                    <a16:creationId xmlns:a16="http://schemas.microsoft.com/office/drawing/2014/main" id="{9DA0928A-FD25-4A2A-ABBA-D3CB0FF903EC}"/>
                  </a:ext>
                </a:extLst>
              </p:cNvPr>
              <p:cNvSpPr/>
              <p:nvPr/>
            </p:nvSpPr>
            <p:spPr>
              <a:xfrm>
                <a:off x="30249196" y="32340550"/>
                <a:ext cx="1678604" cy="1266826"/>
              </a:xfrm>
              <a:custGeom>
                <a:avLst/>
                <a:gdLst>
                  <a:gd name="connsiteX0" fmla="*/ 1392854 w 1678604"/>
                  <a:gd name="connsiteY0" fmla="*/ 0 h 1266826"/>
                  <a:gd name="connsiteX1" fmla="*/ 1465920 w 1678604"/>
                  <a:gd name="connsiteY1" fmla="*/ 52456 h 1266826"/>
                  <a:gd name="connsiteX2" fmla="*/ 1450004 w 1678604"/>
                  <a:gd name="connsiteY2" fmla="*/ 151130 h 1266826"/>
                  <a:gd name="connsiteX3" fmla="*/ 1533824 w 1678604"/>
                  <a:gd name="connsiteY3" fmla="*/ 143510 h 1266826"/>
                  <a:gd name="connsiteX4" fmla="*/ 1660676 w 1678604"/>
                  <a:gd name="connsiteY4" fmla="*/ 185794 h 1266826"/>
                  <a:gd name="connsiteX5" fmla="*/ 1678604 w 1678604"/>
                  <a:gd name="connsiteY5" fmla="*/ 225426 h 1266826"/>
                  <a:gd name="connsiteX6" fmla="*/ 1665904 w 1678604"/>
                  <a:gd name="connsiteY6" fmla="*/ 279400 h 1266826"/>
                  <a:gd name="connsiteX7" fmla="*/ 1665904 w 1678604"/>
                  <a:gd name="connsiteY7" fmla="*/ 311150 h 1266826"/>
                  <a:gd name="connsiteX8" fmla="*/ 1589704 w 1678604"/>
                  <a:gd name="connsiteY8" fmla="*/ 482600 h 1266826"/>
                  <a:gd name="connsiteX9" fmla="*/ 1430954 w 1678604"/>
                  <a:gd name="connsiteY9" fmla="*/ 514350 h 1266826"/>
                  <a:gd name="connsiteX10" fmla="*/ 1316654 w 1678604"/>
                  <a:gd name="connsiteY10" fmla="*/ 625474 h 1266826"/>
                  <a:gd name="connsiteX11" fmla="*/ 1205528 w 1678604"/>
                  <a:gd name="connsiteY11" fmla="*/ 619126 h 1266826"/>
                  <a:gd name="connsiteX12" fmla="*/ 1180128 w 1678604"/>
                  <a:gd name="connsiteY12" fmla="*/ 641350 h 1266826"/>
                  <a:gd name="connsiteX13" fmla="*/ 1119804 w 1678604"/>
                  <a:gd name="connsiteY13" fmla="*/ 619126 h 1266826"/>
                  <a:gd name="connsiteX14" fmla="*/ 1084880 w 1678604"/>
                  <a:gd name="connsiteY14" fmla="*/ 650874 h 1266826"/>
                  <a:gd name="connsiteX15" fmla="*/ 1061426 w 1678604"/>
                  <a:gd name="connsiteY15" fmla="*/ 683708 h 1266826"/>
                  <a:gd name="connsiteX16" fmla="*/ 1029696 w 1678604"/>
                  <a:gd name="connsiteY16" fmla="*/ 664478 h 1266826"/>
                  <a:gd name="connsiteX17" fmla="*/ 1029696 w 1678604"/>
                  <a:gd name="connsiteY17" fmla="*/ 664478 h 1266826"/>
                  <a:gd name="connsiteX18" fmla="*/ 1075354 w 1678604"/>
                  <a:gd name="connsiteY18" fmla="*/ 692150 h 1266826"/>
                  <a:gd name="connsiteX19" fmla="*/ 1084880 w 1678604"/>
                  <a:gd name="connsiteY19" fmla="*/ 762000 h 1266826"/>
                  <a:gd name="connsiteX20" fmla="*/ 964228 w 1678604"/>
                  <a:gd name="connsiteY20" fmla="*/ 920750 h 1266826"/>
                  <a:gd name="connsiteX21" fmla="*/ 627680 w 1678604"/>
                  <a:gd name="connsiteY21" fmla="*/ 904874 h 1266826"/>
                  <a:gd name="connsiteX22" fmla="*/ 586404 w 1678604"/>
                  <a:gd name="connsiteY22" fmla="*/ 968374 h 1266826"/>
                  <a:gd name="connsiteX23" fmla="*/ 608628 w 1678604"/>
                  <a:gd name="connsiteY23" fmla="*/ 1035050 h 1266826"/>
                  <a:gd name="connsiteX24" fmla="*/ 532428 w 1678604"/>
                  <a:gd name="connsiteY24" fmla="*/ 1108074 h 1266826"/>
                  <a:gd name="connsiteX25" fmla="*/ 405428 w 1678604"/>
                  <a:gd name="connsiteY25" fmla="*/ 1111250 h 1266826"/>
                  <a:gd name="connsiteX26" fmla="*/ 357804 w 1678604"/>
                  <a:gd name="connsiteY26" fmla="*/ 1162050 h 1266826"/>
                  <a:gd name="connsiteX27" fmla="*/ 360980 w 1678604"/>
                  <a:gd name="connsiteY27" fmla="*/ 1200150 h 1266826"/>
                  <a:gd name="connsiteX28" fmla="*/ 316528 w 1678604"/>
                  <a:gd name="connsiteY28" fmla="*/ 1203326 h 1266826"/>
                  <a:gd name="connsiteX29" fmla="*/ 265728 w 1678604"/>
                  <a:gd name="connsiteY29" fmla="*/ 1266826 h 1266826"/>
                  <a:gd name="connsiteX30" fmla="*/ 171448 w 1678604"/>
                  <a:gd name="connsiteY30" fmla="*/ 1256978 h 1266826"/>
                  <a:gd name="connsiteX31" fmla="*/ 171448 w 1678604"/>
                  <a:gd name="connsiteY31" fmla="*/ 1211262 h 1266826"/>
                  <a:gd name="connsiteX32" fmla="*/ 109536 w 1678604"/>
                  <a:gd name="connsiteY32" fmla="*/ 1192214 h 1266826"/>
                  <a:gd name="connsiteX33" fmla="*/ 38100 w 1678604"/>
                  <a:gd name="connsiteY33" fmla="*/ 992188 h 1266826"/>
                  <a:gd name="connsiteX34" fmla="*/ 0 w 1678604"/>
                  <a:gd name="connsiteY34" fmla="*/ 963614 h 1266826"/>
                  <a:gd name="connsiteX35" fmla="*/ 66676 w 1678604"/>
                  <a:gd name="connsiteY35" fmla="*/ 887414 h 1266826"/>
                  <a:gd name="connsiteX36" fmla="*/ 80964 w 1678604"/>
                  <a:gd name="connsiteY36" fmla="*/ 830262 h 1266826"/>
                  <a:gd name="connsiteX37" fmla="*/ 176212 w 1678604"/>
                  <a:gd name="connsiteY37" fmla="*/ 782638 h 1266826"/>
                  <a:gd name="connsiteX38" fmla="*/ 419100 w 1678604"/>
                  <a:gd name="connsiteY38" fmla="*/ 749300 h 1266826"/>
                  <a:gd name="connsiteX39" fmla="*/ 419994 w 1678604"/>
                  <a:gd name="connsiteY39" fmla="*/ 745722 h 1266826"/>
                  <a:gd name="connsiteX40" fmla="*/ 421304 w 1678604"/>
                  <a:gd name="connsiteY40" fmla="*/ 746126 h 1266826"/>
                  <a:gd name="connsiteX41" fmla="*/ 592754 w 1678604"/>
                  <a:gd name="connsiteY41" fmla="*/ 746126 h 1266826"/>
                  <a:gd name="connsiteX42" fmla="*/ 656254 w 1678604"/>
                  <a:gd name="connsiteY42" fmla="*/ 714374 h 1266826"/>
                  <a:gd name="connsiteX43" fmla="*/ 691180 w 1678604"/>
                  <a:gd name="connsiteY43" fmla="*/ 717550 h 1266826"/>
                  <a:gd name="connsiteX44" fmla="*/ 776904 w 1678604"/>
                  <a:gd name="connsiteY44" fmla="*/ 669926 h 1266826"/>
                  <a:gd name="connsiteX45" fmla="*/ 799128 w 1678604"/>
                  <a:gd name="connsiteY45" fmla="*/ 603250 h 1266826"/>
                  <a:gd name="connsiteX46" fmla="*/ 865804 w 1678604"/>
                  <a:gd name="connsiteY46" fmla="*/ 565150 h 1266826"/>
                  <a:gd name="connsiteX47" fmla="*/ 899004 w 1678604"/>
                  <a:gd name="connsiteY47" fmla="*/ 585272 h 1266826"/>
                  <a:gd name="connsiteX48" fmla="*/ 899004 w 1678604"/>
                  <a:gd name="connsiteY48" fmla="*/ 585272 h 1266826"/>
                  <a:gd name="connsiteX49" fmla="*/ 865804 w 1678604"/>
                  <a:gd name="connsiteY49" fmla="*/ 565150 h 1266826"/>
                  <a:gd name="connsiteX50" fmla="*/ 864330 w 1678604"/>
                  <a:gd name="connsiteY50" fmla="*/ 565992 h 1266826"/>
                  <a:gd name="connsiteX51" fmla="*/ 827704 w 1678604"/>
                  <a:gd name="connsiteY51" fmla="*/ 508000 h 1266826"/>
                  <a:gd name="connsiteX52" fmla="*/ 827704 w 1678604"/>
                  <a:gd name="connsiteY52" fmla="*/ 454026 h 1266826"/>
                  <a:gd name="connsiteX53" fmla="*/ 884854 w 1678604"/>
                  <a:gd name="connsiteY53" fmla="*/ 428626 h 1266826"/>
                  <a:gd name="connsiteX54" fmla="*/ 992804 w 1678604"/>
                  <a:gd name="connsiteY54" fmla="*/ 212726 h 1266826"/>
                  <a:gd name="connsiteX55" fmla="*/ 992804 w 1678604"/>
                  <a:gd name="connsiteY55" fmla="*/ 165100 h 1266826"/>
                  <a:gd name="connsiteX56" fmla="*/ 1049954 w 1678604"/>
                  <a:gd name="connsiteY56" fmla="*/ 130174 h 1266826"/>
                  <a:gd name="connsiteX57" fmla="*/ 1075354 w 1678604"/>
                  <a:gd name="connsiteY57" fmla="*/ 69850 h 1266826"/>
                  <a:gd name="connsiteX58" fmla="*/ 1107104 w 1678604"/>
                  <a:gd name="connsiteY58" fmla="*/ 69850 h 1266826"/>
                  <a:gd name="connsiteX59" fmla="*/ 1148380 w 1678604"/>
                  <a:gd name="connsiteY59" fmla="*/ 85726 h 1266826"/>
                  <a:gd name="connsiteX60" fmla="*/ 1186480 w 1678604"/>
                  <a:gd name="connsiteY60" fmla="*/ 69850 h 1266826"/>
                  <a:gd name="connsiteX61" fmla="*/ 1221404 w 1678604"/>
                  <a:gd name="connsiteY61" fmla="*/ 12700 h 1266826"/>
                  <a:gd name="connsiteX0" fmla="*/ 1392854 w 1678604"/>
                  <a:gd name="connsiteY0" fmla="*/ 0 h 1266826"/>
                  <a:gd name="connsiteX1" fmla="*/ 1465920 w 1678604"/>
                  <a:gd name="connsiteY1" fmla="*/ 52456 h 1266826"/>
                  <a:gd name="connsiteX2" fmla="*/ 1450004 w 1678604"/>
                  <a:gd name="connsiteY2" fmla="*/ 151130 h 1266826"/>
                  <a:gd name="connsiteX3" fmla="*/ 1533824 w 1678604"/>
                  <a:gd name="connsiteY3" fmla="*/ 143510 h 1266826"/>
                  <a:gd name="connsiteX4" fmla="*/ 1660676 w 1678604"/>
                  <a:gd name="connsiteY4" fmla="*/ 185794 h 1266826"/>
                  <a:gd name="connsiteX5" fmla="*/ 1678604 w 1678604"/>
                  <a:gd name="connsiteY5" fmla="*/ 225426 h 1266826"/>
                  <a:gd name="connsiteX6" fmla="*/ 1665904 w 1678604"/>
                  <a:gd name="connsiteY6" fmla="*/ 279400 h 1266826"/>
                  <a:gd name="connsiteX7" fmla="*/ 1665904 w 1678604"/>
                  <a:gd name="connsiteY7" fmla="*/ 311150 h 1266826"/>
                  <a:gd name="connsiteX8" fmla="*/ 1589704 w 1678604"/>
                  <a:gd name="connsiteY8" fmla="*/ 482600 h 1266826"/>
                  <a:gd name="connsiteX9" fmla="*/ 1430954 w 1678604"/>
                  <a:gd name="connsiteY9" fmla="*/ 514350 h 1266826"/>
                  <a:gd name="connsiteX10" fmla="*/ 1316654 w 1678604"/>
                  <a:gd name="connsiteY10" fmla="*/ 625474 h 1266826"/>
                  <a:gd name="connsiteX11" fmla="*/ 1205528 w 1678604"/>
                  <a:gd name="connsiteY11" fmla="*/ 619126 h 1266826"/>
                  <a:gd name="connsiteX12" fmla="*/ 1180128 w 1678604"/>
                  <a:gd name="connsiteY12" fmla="*/ 641350 h 1266826"/>
                  <a:gd name="connsiteX13" fmla="*/ 1119804 w 1678604"/>
                  <a:gd name="connsiteY13" fmla="*/ 619126 h 1266826"/>
                  <a:gd name="connsiteX14" fmla="*/ 1084880 w 1678604"/>
                  <a:gd name="connsiteY14" fmla="*/ 650874 h 1266826"/>
                  <a:gd name="connsiteX15" fmla="*/ 1061426 w 1678604"/>
                  <a:gd name="connsiteY15" fmla="*/ 683708 h 1266826"/>
                  <a:gd name="connsiteX16" fmla="*/ 1029696 w 1678604"/>
                  <a:gd name="connsiteY16" fmla="*/ 664478 h 1266826"/>
                  <a:gd name="connsiteX17" fmla="*/ 1029696 w 1678604"/>
                  <a:gd name="connsiteY17" fmla="*/ 664478 h 1266826"/>
                  <a:gd name="connsiteX18" fmla="*/ 1075354 w 1678604"/>
                  <a:gd name="connsiteY18" fmla="*/ 692150 h 1266826"/>
                  <a:gd name="connsiteX19" fmla="*/ 1084880 w 1678604"/>
                  <a:gd name="connsiteY19" fmla="*/ 762000 h 1266826"/>
                  <a:gd name="connsiteX20" fmla="*/ 964228 w 1678604"/>
                  <a:gd name="connsiteY20" fmla="*/ 920750 h 1266826"/>
                  <a:gd name="connsiteX21" fmla="*/ 627680 w 1678604"/>
                  <a:gd name="connsiteY21" fmla="*/ 904874 h 1266826"/>
                  <a:gd name="connsiteX22" fmla="*/ 586404 w 1678604"/>
                  <a:gd name="connsiteY22" fmla="*/ 968374 h 1266826"/>
                  <a:gd name="connsiteX23" fmla="*/ 608628 w 1678604"/>
                  <a:gd name="connsiteY23" fmla="*/ 1035050 h 1266826"/>
                  <a:gd name="connsiteX24" fmla="*/ 532428 w 1678604"/>
                  <a:gd name="connsiteY24" fmla="*/ 1108074 h 1266826"/>
                  <a:gd name="connsiteX25" fmla="*/ 405428 w 1678604"/>
                  <a:gd name="connsiteY25" fmla="*/ 1111250 h 1266826"/>
                  <a:gd name="connsiteX26" fmla="*/ 357804 w 1678604"/>
                  <a:gd name="connsiteY26" fmla="*/ 1162050 h 1266826"/>
                  <a:gd name="connsiteX27" fmla="*/ 360980 w 1678604"/>
                  <a:gd name="connsiteY27" fmla="*/ 1200150 h 1266826"/>
                  <a:gd name="connsiteX28" fmla="*/ 316528 w 1678604"/>
                  <a:gd name="connsiteY28" fmla="*/ 1203326 h 1266826"/>
                  <a:gd name="connsiteX29" fmla="*/ 265728 w 1678604"/>
                  <a:gd name="connsiteY29" fmla="*/ 1266826 h 1266826"/>
                  <a:gd name="connsiteX30" fmla="*/ 171448 w 1678604"/>
                  <a:gd name="connsiteY30" fmla="*/ 1256978 h 1266826"/>
                  <a:gd name="connsiteX31" fmla="*/ 171448 w 1678604"/>
                  <a:gd name="connsiteY31" fmla="*/ 1211262 h 1266826"/>
                  <a:gd name="connsiteX32" fmla="*/ 109536 w 1678604"/>
                  <a:gd name="connsiteY32" fmla="*/ 1192214 h 1266826"/>
                  <a:gd name="connsiteX33" fmla="*/ 38100 w 1678604"/>
                  <a:gd name="connsiteY33" fmla="*/ 992188 h 1266826"/>
                  <a:gd name="connsiteX34" fmla="*/ 0 w 1678604"/>
                  <a:gd name="connsiteY34" fmla="*/ 963614 h 1266826"/>
                  <a:gd name="connsiteX35" fmla="*/ 66676 w 1678604"/>
                  <a:gd name="connsiteY35" fmla="*/ 887414 h 1266826"/>
                  <a:gd name="connsiteX36" fmla="*/ 80964 w 1678604"/>
                  <a:gd name="connsiteY36" fmla="*/ 830262 h 1266826"/>
                  <a:gd name="connsiteX37" fmla="*/ 176212 w 1678604"/>
                  <a:gd name="connsiteY37" fmla="*/ 782638 h 1266826"/>
                  <a:gd name="connsiteX38" fmla="*/ 419100 w 1678604"/>
                  <a:gd name="connsiteY38" fmla="*/ 749300 h 1266826"/>
                  <a:gd name="connsiteX39" fmla="*/ 419994 w 1678604"/>
                  <a:gd name="connsiteY39" fmla="*/ 745722 h 1266826"/>
                  <a:gd name="connsiteX40" fmla="*/ 421304 w 1678604"/>
                  <a:gd name="connsiteY40" fmla="*/ 746126 h 1266826"/>
                  <a:gd name="connsiteX41" fmla="*/ 592754 w 1678604"/>
                  <a:gd name="connsiteY41" fmla="*/ 746126 h 1266826"/>
                  <a:gd name="connsiteX42" fmla="*/ 656254 w 1678604"/>
                  <a:gd name="connsiteY42" fmla="*/ 714374 h 1266826"/>
                  <a:gd name="connsiteX43" fmla="*/ 691180 w 1678604"/>
                  <a:gd name="connsiteY43" fmla="*/ 717550 h 1266826"/>
                  <a:gd name="connsiteX44" fmla="*/ 776904 w 1678604"/>
                  <a:gd name="connsiteY44" fmla="*/ 669926 h 1266826"/>
                  <a:gd name="connsiteX45" fmla="*/ 799128 w 1678604"/>
                  <a:gd name="connsiteY45" fmla="*/ 603250 h 1266826"/>
                  <a:gd name="connsiteX46" fmla="*/ 865804 w 1678604"/>
                  <a:gd name="connsiteY46" fmla="*/ 565150 h 1266826"/>
                  <a:gd name="connsiteX47" fmla="*/ 899004 w 1678604"/>
                  <a:gd name="connsiteY47" fmla="*/ 585272 h 1266826"/>
                  <a:gd name="connsiteX48" fmla="*/ 865804 w 1678604"/>
                  <a:gd name="connsiteY48" fmla="*/ 565150 h 1266826"/>
                  <a:gd name="connsiteX49" fmla="*/ 864330 w 1678604"/>
                  <a:gd name="connsiteY49" fmla="*/ 565992 h 1266826"/>
                  <a:gd name="connsiteX50" fmla="*/ 827704 w 1678604"/>
                  <a:gd name="connsiteY50" fmla="*/ 508000 h 1266826"/>
                  <a:gd name="connsiteX51" fmla="*/ 827704 w 1678604"/>
                  <a:gd name="connsiteY51" fmla="*/ 454026 h 1266826"/>
                  <a:gd name="connsiteX52" fmla="*/ 884854 w 1678604"/>
                  <a:gd name="connsiteY52" fmla="*/ 428626 h 1266826"/>
                  <a:gd name="connsiteX53" fmla="*/ 992804 w 1678604"/>
                  <a:gd name="connsiteY53" fmla="*/ 212726 h 1266826"/>
                  <a:gd name="connsiteX54" fmla="*/ 992804 w 1678604"/>
                  <a:gd name="connsiteY54" fmla="*/ 165100 h 1266826"/>
                  <a:gd name="connsiteX55" fmla="*/ 1049954 w 1678604"/>
                  <a:gd name="connsiteY55" fmla="*/ 130174 h 1266826"/>
                  <a:gd name="connsiteX56" fmla="*/ 1075354 w 1678604"/>
                  <a:gd name="connsiteY56" fmla="*/ 69850 h 1266826"/>
                  <a:gd name="connsiteX57" fmla="*/ 1107104 w 1678604"/>
                  <a:gd name="connsiteY57" fmla="*/ 69850 h 1266826"/>
                  <a:gd name="connsiteX58" fmla="*/ 1148380 w 1678604"/>
                  <a:gd name="connsiteY58" fmla="*/ 85726 h 1266826"/>
                  <a:gd name="connsiteX59" fmla="*/ 1186480 w 1678604"/>
                  <a:gd name="connsiteY59" fmla="*/ 69850 h 1266826"/>
                  <a:gd name="connsiteX60" fmla="*/ 1221404 w 1678604"/>
                  <a:gd name="connsiteY60" fmla="*/ 12700 h 1266826"/>
                  <a:gd name="connsiteX61" fmla="*/ 1392854 w 1678604"/>
                  <a:gd name="connsiteY61" fmla="*/ 0 h 1266826"/>
                  <a:gd name="connsiteX0" fmla="*/ 1392854 w 1678604"/>
                  <a:gd name="connsiteY0" fmla="*/ 0 h 1266826"/>
                  <a:gd name="connsiteX1" fmla="*/ 1465920 w 1678604"/>
                  <a:gd name="connsiteY1" fmla="*/ 52456 h 1266826"/>
                  <a:gd name="connsiteX2" fmla="*/ 1450004 w 1678604"/>
                  <a:gd name="connsiteY2" fmla="*/ 151130 h 1266826"/>
                  <a:gd name="connsiteX3" fmla="*/ 1533824 w 1678604"/>
                  <a:gd name="connsiteY3" fmla="*/ 143510 h 1266826"/>
                  <a:gd name="connsiteX4" fmla="*/ 1660676 w 1678604"/>
                  <a:gd name="connsiteY4" fmla="*/ 185794 h 1266826"/>
                  <a:gd name="connsiteX5" fmla="*/ 1678604 w 1678604"/>
                  <a:gd name="connsiteY5" fmla="*/ 225426 h 1266826"/>
                  <a:gd name="connsiteX6" fmla="*/ 1665904 w 1678604"/>
                  <a:gd name="connsiteY6" fmla="*/ 279400 h 1266826"/>
                  <a:gd name="connsiteX7" fmla="*/ 1665904 w 1678604"/>
                  <a:gd name="connsiteY7" fmla="*/ 311150 h 1266826"/>
                  <a:gd name="connsiteX8" fmla="*/ 1589704 w 1678604"/>
                  <a:gd name="connsiteY8" fmla="*/ 482600 h 1266826"/>
                  <a:gd name="connsiteX9" fmla="*/ 1430954 w 1678604"/>
                  <a:gd name="connsiteY9" fmla="*/ 514350 h 1266826"/>
                  <a:gd name="connsiteX10" fmla="*/ 1316654 w 1678604"/>
                  <a:gd name="connsiteY10" fmla="*/ 625474 h 1266826"/>
                  <a:gd name="connsiteX11" fmla="*/ 1205528 w 1678604"/>
                  <a:gd name="connsiteY11" fmla="*/ 619126 h 1266826"/>
                  <a:gd name="connsiteX12" fmla="*/ 1180128 w 1678604"/>
                  <a:gd name="connsiteY12" fmla="*/ 641350 h 1266826"/>
                  <a:gd name="connsiteX13" fmla="*/ 1119804 w 1678604"/>
                  <a:gd name="connsiteY13" fmla="*/ 619126 h 1266826"/>
                  <a:gd name="connsiteX14" fmla="*/ 1084880 w 1678604"/>
                  <a:gd name="connsiteY14" fmla="*/ 650874 h 1266826"/>
                  <a:gd name="connsiteX15" fmla="*/ 1061426 w 1678604"/>
                  <a:gd name="connsiteY15" fmla="*/ 683708 h 1266826"/>
                  <a:gd name="connsiteX16" fmla="*/ 1029696 w 1678604"/>
                  <a:gd name="connsiteY16" fmla="*/ 664478 h 1266826"/>
                  <a:gd name="connsiteX17" fmla="*/ 1029696 w 1678604"/>
                  <a:gd name="connsiteY17" fmla="*/ 664478 h 1266826"/>
                  <a:gd name="connsiteX18" fmla="*/ 1075354 w 1678604"/>
                  <a:gd name="connsiteY18" fmla="*/ 692150 h 1266826"/>
                  <a:gd name="connsiteX19" fmla="*/ 1084880 w 1678604"/>
                  <a:gd name="connsiteY19" fmla="*/ 762000 h 1266826"/>
                  <a:gd name="connsiteX20" fmla="*/ 964228 w 1678604"/>
                  <a:gd name="connsiteY20" fmla="*/ 920750 h 1266826"/>
                  <a:gd name="connsiteX21" fmla="*/ 627680 w 1678604"/>
                  <a:gd name="connsiteY21" fmla="*/ 904874 h 1266826"/>
                  <a:gd name="connsiteX22" fmla="*/ 586404 w 1678604"/>
                  <a:gd name="connsiteY22" fmla="*/ 968374 h 1266826"/>
                  <a:gd name="connsiteX23" fmla="*/ 608628 w 1678604"/>
                  <a:gd name="connsiteY23" fmla="*/ 1035050 h 1266826"/>
                  <a:gd name="connsiteX24" fmla="*/ 532428 w 1678604"/>
                  <a:gd name="connsiteY24" fmla="*/ 1108074 h 1266826"/>
                  <a:gd name="connsiteX25" fmla="*/ 405428 w 1678604"/>
                  <a:gd name="connsiteY25" fmla="*/ 1111250 h 1266826"/>
                  <a:gd name="connsiteX26" fmla="*/ 357804 w 1678604"/>
                  <a:gd name="connsiteY26" fmla="*/ 1162050 h 1266826"/>
                  <a:gd name="connsiteX27" fmla="*/ 360980 w 1678604"/>
                  <a:gd name="connsiteY27" fmla="*/ 1200150 h 1266826"/>
                  <a:gd name="connsiteX28" fmla="*/ 316528 w 1678604"/>
                  <a:gd name="connsiteY28" fmla="*/ 1203326 h 1266826"/>
                  <a:gd name="connsiteX29" fmla="*/ 265728 w 1678604"/>
                  <a:gd name="connsiteY29" fmla="*/ 1266826 h 1266826"/>
                  <a:gd name="connsiteX30" fmla="*/ 171448 w 1678604"/>
                  <a:gd name="connsiteY30" fmla="*/ 1256978 h 1266826"/>
                  <a:gd name="connsiteX31" fmla="*/ 171448 w 1678604"/>
                  <a:gd name="connsiteY31" fmla="*/ 1211262 h 1266826"/>
                  <a:gd name="connsiteX32" fmla="*/ 109536 w 1678604"/>
                  <a:gd name="connsiteY32" fmla="*/ 1192214 h 1266826"/>
                  <a:gd name="connsiteX33" fmla="*/ 38100 w 1678604"/>
                  <a:gd name="connsiteY33" fmla="*/ 992188 h 1266826"/>
                  <a:gd name="connsiteX34" fmla="*/ 0 w 1678604"/>
                  <a:gd name="connsiteY34" fmla="*/ 963614 h 1266826"/>
                  <a:gd name="connsiteX35" fmla="*/ 66676 w 1678604"/>
                  <a:gd name="connsiteY35" fmla="*/ 887414 h 1266826"/>
                  <a:gd name="connsiteX36" fmla="*/ 80964 w 1678604"/>
                  <a:gd name="connsiteY36" fmla="*/ 830262 h 1266826"/>
                  <a:gd name="connsiteX37" fmla="*/ 176212 w 1678604"/>
                  <a:gd name="connsiteY37" fmla="*/ 782638 h 1266826"/>
                  <a:gd name="connsiteX38" fmla="*/ 419100 w 1678604"/>
                  <a:gd name="connsiteY38" fmla="*/ 749300 h 1266826"/>
                  <a:gd name="connsiteX39" fmla="*/ 419994 w 1678604"/>
                  <a:gd name="connsiteY39" fmla="*/ 745722 h 1266826"/>
                  <a:gd name="connsiteX40" fmla="*/ 421304 w 1678604"/>
                  <a:gd name="connsiteY40" fmla="*/ 746126 h 1266826"/>
                  <a:gd name="connsiteX41" fmla="*/ 592754 w 1678604"/>
                  <a:gd name="connsiteY41" fmla="*/ 746126 h 1266826"/>
                  <a:gd name="connsiteX42" fmla="*/ 656254 w 1678604"/>
                  <a:gd name="connsiteY42" fmla="*/ 714374 h 1266826"/>
                  <a:gd name="connsiteX43" fmla="*/ 691180 w 1678604"/>
                  <a:gd name="connsiteY43" fmla="*/ 717550 h 1266826"/>
                  <a:gd name="connsiteX44" fmla="*/ 776904 w 1678604"/>
                  <a:gd name="connsiteY44" fmla="*/ 669926 h 1266826"/>
                  <a:gd name="connsiteX45" fmla="*/ 799128 w 1678604"/>
                  <a:gd name="connsiteY45" fmla="*/ 603250 h 1266826"/>
                  <a:gd name="connsiteX46" fmla="*/ 865804 w 1678604"/>
                  <a:gd name="connsiteY46" fmla="*/ 565150 h 1266826"/>
                  <a:gd name="connsiteX47" fmla="*/ 865804 w 1678604"/>
                  <a:gd name="connsiteY47" fmla="*/ 565150 h 1266826"/>
                  <a:gd name="connsiteX48" fmla="*/ 864330 w 1678604"/>
                  <a:gd name="connsiteY48" fmla="*/ 565992 h 1266826"/>
                  <a:gd name="connsiteX49" fmla="*/ 827704 w 1678604"/>
                  <a:gd name="connsiteY49" fmla="*/ 508000 h 1266826"/>
                  <a:gd name="connsiteX50" fmla="*/ 827704 w 1678604"/>
                  <a:gd name="connsiteY50" fmla="*/ 454026 h 1266826"/>
                  <a:gd name="connsiteX51" fmla="*/ 884854 w 1678604"/>
                  <a:gd name="connsiteY51" fmla="*/ 428626 h 1266826"/>
                  <a:gd name="connsiteX52" fmla="*/ 992804 w 1678604"/>
                  <a:gd name="connsiteY52" fmla="*/ 212726 h 1266826"/>
                  <a:gd name="connsiteX53" fmla="*/ 992804 w 1678604"/>
                  <a:gd name="connsiteY53" fmla="*/ 165100 h 1266826"/>
                  <a:gd name="connsiteX54" fmla="*/ 1049954 w 1678604"/>
                  <a:gd name="connsiteY54" fmla="*/ 130174 h 1266826"/>
                  <a:gd name="connsiteX55" fmla="*/ 1075354 w 1678604"/>
                  <a:gd name="connsiteY55" fmla="*/ 69850 h 1266826"/>
                  <a:gd name="connsiteX56" fmla="*/ 1107104 w 1678604"/>
                  <a:gd name="connsiteY56" fmla="*/ 69850 h 1266826"/>
                  <a:gd name="connsiteX57" fmla="*/ 1148380 w 1678604"/>
                  <a:gd name="connsiteY57" fmla="*/ 85726 h 1266826"/>
                  <a:gd name="connsiteX58" fmla="*/ 1186480 w 1678604"/>
                  <a:gd name="connsiteY58" fmla="*/ 69850 h 1266826"/>
                  <a:gd name="connsiteX59" fmla="*/ 1221404 w 1678604"/>
                  <a:gd name="connsiteY59" fmla="*/ 12700 h 1266826"/>
                  <a:gd name="connsiteX60" fmla="*/ 1392854 w 1678604"/>
                  <a:gd name="connsiteY60" fmla="*/ 0 h 1266826"/>
                  <a:gd name="connsiteX0" fmla="*/ 1392854 w 1678604"/>
                  <a:gd name="connsiteY0" fmla="*/ 0 h 1266826"/>
                  <a:gd name="connsiteX1" fmla="*/ 1465920 w 1678604"/>
                  <a:gd name="connsiteY1" fmla="*/ 52456 h 1266826"/>
                  <a:gd name="connsiteX2" fmla="*/ 1450004 w 1678604"/>
                  <a:gd name="connsiteY2" fmla="*/ 151130 h 1266826"/>
                  <a:gd name="connsiteX3" fmla="*/ 1533824 w 1678604"/>
                  <a:gd name="connsiteY3" fmla="*/ 143510 h 1266826"/>
                  <a:gd name="connsiteX4" fmla="*/ 1660676 w 1678604"/>
                  <a:gd name="connsiteY4" fmla="*/ 185794 h 1266826"/>
                  <a:gd name="connsiteX5" fmla="*/ 1678604 w 1678604"/>
                  <a:gd name="connsiteY5" fmla="*/ 225426 h 1266826"/>
                  <a:gd name="connsiteX6" fmla="*/ 1665904 w 1678604"/>
                  <a:gd name="connsiteY6" fmla="*/ 279400 h 1266826"/>
                  <a:gd name="connsiteX7" fmla="*/ 1665904 w 1678604"/>
                  <a:gd name="connsiteY7" fmla="*/ 311150 h 1266826"/>
                  <a:gd name="connsiteX8" fmla="*/ 1589704 w 1678604"/>
                  <a:gd name="connsiteY8" fmla="*/ 482600 h 1266826"/>
                  <a:gd name="connsiteX9" fmla="*/ 1430954 w 1678604"/>
                  <a:gd name="connsiteY9" fmla="*/ 514350 h 1266826"/>
                  <a:gd name="connsiteX10" fmla="*/ 1316654 w 1678604"/>
                  <a:gd name="connsiteY10" fmla="*/ 625474 h 1266826"/>
                  <a:gd name="connsiteX11" fmla="*/ 1205528 w 1678604"/>
                  <a:gd name="connsiteY11" fmla="*/ 619126 h 1266826"/>
                  <a:gd name="connsiteX12" fmla="*/ 1180128 w 1678604"/>
                  <a:gd name="connsiteY12" fmla="*/ 641350 h 1266826"/>
                  <a:gd name="connsiteX13" fmla="*/ 1119804 w 1678604"/>
                  <a:gd name="connsiteY13" fmla="*/ 619126 h 1266826"/>
                  <a:gd name="connsiteX14" fmla="*/ 1084880 w 1678604"/>
                  <a:gd name="connsiteY14" fmla="*/ 650874 h 1266826"/>
                  <a:gd name="connsiteX15" fmla="*/ 1061426 w 1678604"/>
                  <a:gd name="connsiteY15" fmla="*/ 683708 h 1266826"/>
                  <a:gd name="connsiteX16" fmla="*/ 1029696 w 1678604"/>
                  <a:gd name="connsiteY16" fmla="*/ 664478 h 1266826"/>
                  <a:gd name="connsiteX17" fmla="*/ 1075354 w 1678604"/>
                  <a:gd name="connsiteY17" fmla="*/ 692150 h 1266826"/>
                  <a:gd name="connsiteX18" fmla="*/ 1084880 w 1678604"/>
                  <a:gd name="connsiteY18" fmla="*/ 762000 h 1266826"/>
                  <a:gd name="connsiteX19" fmla="*/ 964228 w 1678604"/>
                  <a:gd name="connsiteY19" fmla="*/ 920750 h 1266826"/>
                  <a:gd name="connsiteX20" fmla="*/ 627680 w 1678604"/>
                  <a:gd name="connsiteY20" fmla="*/ 904874 h 1266826"/>
                  <a:gd name="connsiteX21" fmla="*/ 586404 w 1678604"/>
                  <a:gd name="connsiteY21" fmla="*/ 968374 h 1266826"/>
                  <a:gd name="connsiteX22" fmla="*/ 608628 w 1678604"/>
                  <a:gd name="connsiteY22" fmla="*/ 1035050 h 1266826"/>
                  <a:gd name="connsiteX23" fmla="*/ 532428 w 1678604"/>
                  <a:gd name="connsiteY23" fmla="*/ 1108074 h 1266826"/>
                  <a:gd name="connsiteX24" fmla="*/ 405428 w 1678604"/>
                  <a:gd name="connsiteY24" fmla="*/ 1111250 h 1266826"/>
                  <a:gd name="connsiteX25" fmla="*/ 357804 w 1678604"/>
                  <a:gd name="connsiteY25" fmla="*/ 1162050 h 1266826"/>
                  <a:gd name="connsiteX26" fmla="*/ 360980 w 1678604"/>
                  <a:gd name="connsiteY26" fmla="*/ 1200150 h 1266826"/>
                  <a:gd name="connsiteX27" fmla="*/ 316528 w 1678604"/>
                  <a:gd name="connsiteY27" fmla="*/ 1203326 h 1266826"/>
                  <a:gd name="connsiteX28" fmla="*/ 265728 w 1678604"/>
                  <a:gd name="connsiteY28" fmla="*/ 1266826 h 1266826"/>
                  <a:gd name="connsiteX29" fmla="*/ 171448 w 1678604"/>
                  <a:gd name="connsiteY29" fmla="*/ 1256978 h 1266826"/>
                  <a:gd name="connsiteX30" fmla="*/ 171448 w 1678604"/>
                  <a:gd name="connsiteY30" fmla="*/ 1211262 h 1266826"/>
                  <a:gd name="connsiteX31" fmla="*/ 109536 w 1678604"/>
                  <a:gd name="connsiteY31" fmla="*/ 1192214 h 1266826"/>
                  <a:gd name="connsiteX32" fmla="*/ 38100 w 1678604"/>
                  <a:gd name="connsiteY32" fmla="*/ 992188 h 1266826"/>
                  <a:gd name="connsiteX33" fmla="*/ 0 w 1678604"/>
                  <a:gd name="connsiteY33" fmla="*/ 963614 h 1266826"/>
                  <a:gd name="connsiteX34" fmla="*/ 66676 w 1678604"/>
                  <a:gd name="connsiteY34" fmla="*/ 887414 h 1266826"/>
                  <a:gd name="connsiteX35" fmla="*/ 80964 w 1678604"/>
                  <a:gd name="connsiteY35" fmla="*/ 830262 h 1266826"/>
                  <a:gd name="connsiteX36" fmla="*/ 176212 w 1678604"/>
                  <a:gd name="connsiteY36" fmla="*/ 782638 h 1266826"/>
                  <a:gd name="connsiteX37" fmla="*/ 419100 w 1678604"/>
                  <a:gd name="connsiteY37" fmla="*/ 749300 h 1266826"/>
                  <a:gd name="connsiteX38" fmla="*/ 419994 w 1678604"/>
                  <a:gd name="connsiteY38" fmla="*/ 745722 h 1266826"/>
                  <a:gd name="connsiteX39" fmla="*/ 421304 w 1678604"/>
                  <a:gd name="connsiteY39" fmla="*/ 746126 h 1266826"/>
                  <a:gd name="connsiteX40" fmla="*/ 592754 w 1678604"/>
                  <a:gd name="connsiteY40" fmla="*/ 746126 h 1266826"/>
                  <a:gd name="connsiteX41" fmla="*/ 656254 w 1678604"/>
                  <a:gd name="connsiteY41" fmla="*/ 714374 h 1266826"/>
                  <a:gd name="connsiteX42" fmla="*/ 691180 w 1678604"/>
                  <a:gd name="connsiteY42" fmla="*/ 717550 h 1266826"/>
                  <a:gd name="connsiteX43" fmla="*/ 776904 w 1678604"/>
                  <a:gd name="connsiteY43" fmla="*/ 669926 h 1266826"/>
                  <a:gd name="connsiteX44" fmla="*/ 799128 w 1678604"/>
                  <a:gd name="connsiteY44" fmla="*/ 603250 h 1266826"/>
                  <a:gd name="connsiteX45" fmla="*/ 865804 w 1678604"/>
                  <a:gd name="connsiteY45" fmla="*/ 565150 h 1266826"/>
                  <a:gd name="connsiteX46" fmla="*/ 865804 w 1678604"/>
                  <a:gd name="connsiteY46" fmla="*/ 565150 h 1266826"/>
                  <a:gd name="connsiteX47" fmla="*/ 864330 w 1678604"/>
                  <a:gd name="connsiteY47" fmla="*/ 565992 h 1266826"/>
                  <a:gd name="connsiteX48" fmla="*/ 827704 w 1678604"/>
                  <a:gd name="connsiteY48" fmla="*/ 508000 h 1266826"/>
                  <a:gd name="connsiteX49" fmla="*/ 827704 w 1678604"/>
                  <a:gd name="connsiteY49" fmla="*/ 454026 h 1266826"/>
                  <a:gd name="connsiteX50" fmla="*/ 884854 w 1678604"/>
                  <a:gd name="connsiteY50" fmla="*/ 428626 h 1266826"/>
                  <a:gd name="connsiteX51" fmla="*/ 992804 w 1678604"/>
                  <a:gd name="connsiteY51" fmla="*/ 212726 h 1266826"/>
                  <a:gd name="connsiteX52" fmla="*/ 992804 w 1678604"/>
                  <a:gd name="connsiteY52" fmla="*/ 165100 h 1266826"/>
                  <a:gd name="connsiteX53" fmla="*/ 1049954 w 1678604"/>
                  <a:gd name="connsiteY53" fmla="*/ 130174 h 1266826"/>
                  <a:gd name="connsiteX54" fmla="*/ 1075354 w 1678604"/>
                  <a:gd name="connsiteY54" fmla="*/ 69850 h 1266826"/>
                  <a:gd name="connsiteX55" fmla="*/ 1107104 w 1678604"/>
                  <a:gd name="connsiteY55" fmla="*/ 69850 h 1266826"/>
                  <a:gd name="connsiteX56" fmla="*/ 1148380 w 1678604"/>
                  <a:gd name="connsiteY56" fmla="*/ 85726 h 1266826"/>
                  <a:gd name="connsiteX57" fmla="*/ 1186480 w 1678604"/>
                  <a:gd name="connsiteY57" fmla="*/ 69850 h 1266826"/>
                  <a:gd name="connsiteX58" fmla="*/ 1221404 w 1678604"/>
                  <a:gd name="connsiteY58" fmla="*/ 12700 h 1266826"/>
                  <a:gd name="connsiteX59" fmla="*/ 1392854 w 1678604"/>
                  <a:gd name="connsiteY59" fmla="*/ 0 h 1266826"/>
                  <a:gd name="connsiteX0" fmla="*/ 1392854 w 1678604"/>
                  <a:gd name="connsiteY0" fmla="*/ 0 h 1266826"/>
                  <a:gd name="connsiteX1" fmla="*/ 1465920 w 1678604"/>
                  <a:gd name="connsiteY1" fmla="*/ 52456 h 1266826"/>
                  <a:gd name="connsiteX2" fmla="*/ 1450004 w 1678604"/>
                  <a:gd name="connsiteY2" fmla="*/ 151130 h 1266826"/>
                  <a:gd name="connsiteX3" fmla="*/ 1533824 w 1678604"/>
                  <a:gd name="connsiteY3" fmla="*/ 143510 h 1266826"/>
                  <a:gd name="connsiteX4" fmla="*/ 1660676 w 1678604"/>
                  <a:gd name="connsiteY4" fmla="*/ 185794 h 1266826"/>
                  <a:gd name="connsiteX5" fmla="*/ 1678604 w 1678604"/>
                  <a:gd name="connsiteY5" fmla="*/ 225426 h 1266826"/>
                  <a:gd name="connsiteX6" fmla="*/ 1665904 w 1678604"/>
                  <a:gd name="connsiteY6" fmla="*/ 279400 h 1266826"/>
                  <a:gd name="connsiteX7" fmla="*/ 1665904 w 1678604"/>
                  <a:gd name="connsiteY7" fmla="*/ 311150 h 1266826"/>
                  <a:gd name="connsiteX8" fmla="*/ 1589704 w 1678604"/>
                  <a:gd name="connsiteY8" fmla="*/ 482600 h 1266826"/>
                  <a:gd name="connsiteX9" fmla="*/ 1430954 w 1678604"/>
                  <a:gd name="connsiteY9" fmla="*/ 514350 h 1266826"/>
                  <a:gd name="connsiteX10" fmla="*/ 1316654 w 1678604"/>
                  <a:gd name="connsiteY10" fmla="*/ 625474 h 1266826"/>
                  <a:gd name="connsiteX11" fmla="*/ 1205528 w 1678604"/>
                  <a:gd name="connsiteY11" fmla="*/ 619126 h 1266826"/>
                  <a:gd name="connsiteX12" fmla="*/ 1180128 w 1678604"/>
                  <a:gd name="connsiteY12" fmla="*/ 641350 h 1266826"/>
                  <a:gd name="connsiteX13" fmla="*/ 1119804 w 1678604"/>
                  <a:gd name="connsiteY13" fmla="*/ 619126 h 1266826"/>
                  <a:gd name="connsiteX14" fmla="*/ 1084880 w 1678604"/>
                  <a:gd name="connsiteY14" fmla="*/ 650874 h 1266826"/>
                  <a:gd name="connsiteX15" fmla="*/ 1061426 w 1678604"/>
                  <a:gd name="connsiteY15" fmla="*/ 683708 h 1266826"/>
                  <a:gd name="connsiteX16" fmla="*/ 1075354 w 1678604"/>
                  <a:gd name="connsiteY16" fmla="*/ 692150 h 1266826"/>
                  <a:gd name="connsiteX17" fmla="*/ 1084880 w 1678604"/>
                  <a:gd name="connsiteY17" fmla="*/ 762000 h 1266826"/>
                  <a:gd name="connsiteX18" fmla="*/ 964228 w 1678604"/>
                  <a:gd name="connsiteY18" fmla="*/ 920750 h 1266826"/>
                  <a:gd name="connsiteX19" fmla="*/ 627680 w 1678604"/>
                  <a:gd name="connsiteY19" fmla="*/ 904874 h 1266826"/>
                  <a:gd name="connsiteX20" fmla="*/ 586404 w 1678604"/>
                  <a:gd name="connsiteY20" fmla="*/ 968374 h 1266826"/>
                  <a:gd name="connsiteX21" fmla="*/ 608628 w 1678604"/>
                  <a:gd name="connsiteY21" fmla="*/ 1035050 h 1266826"/>
                  <a:gd name="connsiteX22" fmla="*/ 532428 w 1678604"/>
                  <a:gd name="connsiteY22" fmla="*/ 1108074 h 1266826"/>
                  <a:gd name="connsiteX23" fmla="*/ 405428 w 1678604"/>
                  <a:gd name="connsiteY23" fmla="*/ 1111250 h 1266826"/>
                  <a:gd name="connsiteX24" fmla="*/ 357804 w 1678604"/>
                  <a:gd name="connsiteY24" fmla="*/ 1162050 h 1266826"/>
                  <a:gd name="connsiteX25" fmla="*/ 360980 w 1678604"/>
                  <a:gd name="connsiteY25" fmla="*/ 1200150 h 1266826"/>
                  <a:gd name="connsiteX26" fmla="*/ 316528 w 1678604"/>
                  <a:gd name="connsiteY26" fmla="*/ 1203326 h 1266826"/>
                  <a:gd name="connsiteX27" fmla="*/ 265728 w 1678604"/>
                  <a:gd name="connsiteY27" fmla="*/ 1266826 h 1266826"/>
                  <a:gd name="connsiteX28" fmla="*/ 171448 w 1678604"/>
                  <a:gd name="connsiteY28" fmla="*/ 1256978 h 1266826"/>
                  <a:gd name="connsiteX29" fmla="*/ 171448 w 1678604"/>
                  <a:gd name="connsiteY29" fmla="*/ 1211262 h 1266826"/>
                  <a:gd name="connsiteX30" fmla="*/ 109536 w 1678604"/>
                  <a:gd name="connsiteY30" fmla="*/ 1192214 h 1266826"/>
                  <a:gd name="connsiteX31" fmla="*/ 38100 w 1678604"/>
                  <a:gd name="connsiteY31" fmla="*/ 992188 h 1266826"/>
                  <a:gd name="connsiteX32" fmla="*/ 0 w 1678604"/>
                  <a:gd name="connsiteY32" fmla="*/ 963614 h 1266826"/>
                  <a:gd name="connsiteX33" fmla="*/ 66676 w 1678604"/>
                  <a:gd name="connsiteY33" fmla="*/ 887414 h 1266826"/>
                  <a:gd name="connsiteX34" fmla="*/ 80964 w 1678604"/>
                  <a:gd name="connsiteY34" fmla="*/ 830262 h 1266826"/>
                  <a:gd name="connsiteX35" fmla="*/ 176212 w 1678604"/>
                  <a:gd name="connsiteY35" fmla="*/ 782638 h 1266826"/>
                  <a:gd name="connsiteX36" fmla="*/ 419100 w 1678604"/>
                  <a:gd name="connsiteY36" fmla="*/ 749300 h 1266826"/>
                  <a:gd name="connsiteX37" fmla="*/ 419994 w 1678604"/>
                  <a:gd name="connsiteY37" fmla="*/ 745722 h 1266826"/>
                  <a:gd name="connsiteX38" fmla="*/ 421304 w 1678604"/>
                  <a:gd name="connsiteY38" fmla="*/ 746126 h 1266826"/>
                  <a:gd name="connsiteX39" fmla="*/ 592754 w 1678604"/>
                  <a:gd name="connsiteY39" fmla="*/ 746126 h 1266826"/>
                  <a:gd name="connsiteX40" fmla="*/ 656254 w 1678604"/>
                  <a:gd name="connsiteY40" fmla="*/ 714374 h 1266826"/>
                  <a:gd name="connsiteX41" fmla="*/ 691180 w 1678604"/>
                  <a:gd name="connsiteY41" fmla="*/ 717550 h 1266826"/>
                  <a:gd name="connsiteX42" fmla="*/ 776904 w 1678604"/>
                  <a:gd name="connsiteY42" fmla="*/ 669926 h 1266826"/>
                  <a:gd name="connsiteX43" fmla="*/ 799128 w 1678604"/>
                  <a:gd name="connsiteY43" fmla="*/ 603250 h 1266826"/>
                  <a:gd name="connsiteX44" fmla="*/ 865804 w 1678604"/>
                  <a:gd name="connsiteY44" fmla="*/ 565150 h 1266826"/>
                  <a:gd name="connsiteX45" fmla="*/ 865804 w 1678604"/>
                  <a:gd name="connsiteY45" fmla="*/ 565150 h 1266826"/>
                  <a:gd name="connsiteX46" fmla="*/ 864330 w 1678604"/>
                  <a:gd name="connsiteY46" fmla="*/ 565992 h 1266826"/>
                  <a:gd name="connsiteX47" fmla="*/ 827704 w 1678604"/>
                  <a:gd name="connsiteY47" fmla="*/ 508000 h 1266826"/>
                  <a:gd name="connsiteX48" fmla="*/ 827704 w 1678604"/>
                  <a:gd name="connsiteY48" fmla="*/ 454026 h 1266826"/>
                  <a:gd name="connsiteX49" fmla="*/ 884854 w 1678604"/>
                  <a:gd name="connsiteY49" fmla="*/ 428626 h 1266826"/>
                  <a:gd name="connsiteX50" fmla="*/ 992804 w 1678604"/>
                  <a:gd name="connsiteY50" fmla="*/ 212726 h 1266826"/>
                  <a:gd name="connsiteX51" fmla="*/ 992804 w 1678604"/>
                  <a:gd name="connsiteY51" fmla="*/ 165100 h 1266826"/>
                  <a:gd name="connsiteX52" fmla="*/ 1049954 w 1678604"/>
                  <a:gd name="connsiteY52" fmla="*/ 130174 h 1266826"/>
                  <a:gd name="connsiteX53" fmla="*/ 1075354 w 1678604"/>
                  <a:gd name="connsiteY53" fmla="*/ 69850 h 1266826"/>
                  <a:gd name="connsiteX54" fmla="*/ 1107104 w 1678604"/>
                  <a:gd name="connsiteY54" fmla="*/ 69850 h 1266826"/>
                  <a:gd name="connsiteX55" fmla="*/ 1148380 w 1678604"/>
                  <a:gd name="connsiteY55" fmla="*/ 85726 h 1266826"/>
                  <a:gd name="connsiteX56" fmla="*/ 1186480 w 1678604"/>
                  <a:gd name="connsiteY56" fmla="*/ 69850 h 1266826"/>
                  <a:gd name="connsiteX57" fmla="*/ 1221404 w 1678604"/>
                  <a:gd name="connsiteY57" fmla="*/ 12700 h 1266826"/>
                  <a:gd name="connsiteX58" fmla="*/ 1392854 w 1678604"/>
                  <a:gd name="connsiteY58" fmla="*/ 0 h 1266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1678604" h="1266826">
                    <a:moveTo>
                      <a:pt x="1392854" y="0"/>
                    </a:moveTo>
                    <a:lnTo>
                      <a:pt x="1465920" y="52456"/>
                    </a:lnTo>
                    <a:lnTo>
                      <a:pt x="1450004" y="151130"/>
                    </a:lnTo>
                    <a:lnTo>
                      <a:pt x="1533824" y="143510"/>
                    </a:lnTo>
                    <a:lnTo>
                      <a:pt x="1660676" y="185794"/>
                    </a:lnTo>
                    <a:lnTo>
                      <a:pt x="1678604" y="225426"/>
                    </a:lnTo>
                    <a:lnTo>
                      <a:pt x="1665904" y="279400"/>
                    </a:lnTo>
                    <a:lnTo>
                      <a:pt x="1665904" y="311150"/>
                    </a:lnTo>
                    <a:lnTo>
                      <a:pt x="1589704" y="482600"/>
                    </a:lnTo>
                    <a:lnTo>
                      <a:pt x="1430954" y="514350"/>
                    </a:lnTo>
                    <a:lnTo>
                      <a:pt x="1316654" y="625474"/>
                    </a:lnTo>
                    <a:lnTo>
                      <a:pt x="1205528" y="619126"/>
                    </a:lnTo>
                    <a:lnTo>
                      <a:pt x="1180128" y="641350"/>
                    </a:lnTo>
                    <a:lnTo>
                      <a:pt x="1119804" y="619126"/>
                    </a:lnTo>
                    <a:lnTo>
                      <a:pt x="1084880" y="650874"/>
                    </a:lnTo>
                    <a:lnTo>
                      <a:pt x="1061426" y="683708"/>
                    </a:lnTo>
                    <a:lnTo>
                      <a:pt x="1075354" y="692150"/>
                    </a:lnTo>
                    <a:lnTo>
                      <a:pt x="1084880" y="762000"/>
                    </a:lnTo>
                    <a:lnTo>
                      <a:pt x="964228" y="920750"/>
                    </a:lnTo>
                    <a:lnTo>
                      <a:pt x="627680" y="904874"/>
                    </a:lnTo>
                    <a:lnTo>
                      <a:pt x="586404" y="968374"/>
                    </a:lnTo>
                    <a:lnTo>
                      <a:pt x="608628" y="1035050"/>
                    </a:lnTo>
                    <a:lnTo>
                      <a:pt x="532428" y="1108074"/>
                    </a:lnTo>
                    <a:lnTo>
                      <a:pt x="405428" y="1111250"/>
                    </a:lnTo>
                    <a:lnTo>
                      <a:pt x="357804" y="1162050"/>
                    </a:lnTo>
                    <a:lnTo>
                      <a:pt x="360980" y="1200150"/>
                    </a:lnTo>
                    <a:lnTo>
                      <a:pt x="316528" y="1203326"/>
                    </a:lnTo>
                    <a:lnTo>
                      <a:pt x="265728" y="1266826"/>
                    </a:lnTo>
                    <a:lnTo>
                      <a:pt x="171448" y="1256978"/>
                    </a:lnTo>
                    <a:lnTo>
                      <a:pt x="171448" y="1211262"/>
                    </a:lnTo>
                    <a:lnTo>
                      <a:pt x="109536" y="1192214"/>
                    </a:lnTo>
                    <a:lnTo>
                      <a:pt x="38100" y="992188"/>
                    </a:lnTo>
                    <a:lnTo>
                      <a:pt x="0" y="963614"/>
                    </a:lnTo>
                    <a:lnTo>
                      <a:pt x="66676" y="887414"/>
                    </a:lnTo>
                    <a:lnTo>
                      <a:pt x="80964" y="830262"/>
                    </a:lnTo>
                    <a:lnTo>
                      <a:pt x="176212" y="782638"/>
                    </a:lnTo>
                    <a:lnTo>
                      <a:pt x="419100" y="749300"/>
                    </a:lnTo>
                    <a:lnTo>
                      <a:pt x="419994" y="745722"/>
                    </a:lnTo>
                    <a:lnTo>
                      <a:pt x="421304" y="746126"/>
                    </a:lnTo>
                    <a:lnTo>
                      <a:pt x="592754" y="746126"/>
                    </a:lnTo>
                    <a:lnTo>
                      <a:pt x="656254" y="714374"/>
                    </a:lnTo>
                    <a:lnTo>
                      <a:pt x="691180" y="717550"/>
                    </a:lnTo>
                    <a:lnTo>
                      <a:pt x="776904" y="669926"/>
                    </a:lnTo>
                    <a:lnTo>
                      <a:pt x="799128" y="603250"/>
                    </a:lnTo>
                    <a:lnTo>
                      <a:pt x="865804" y="565150"/>
                    </a:lnTo>
                    <a:lnTo>
                      <a:pt x="865804" y="565150"/>
                    </a:lnTo>
                    <a:lnTo>
                      <a:pt x="864330" y="565992"/>
                    </a:lnTo>
                    <a:lnTo>
                      <a:pt x="827704" y="508000"/>
                    </a:lnTo>
                    <a:lnTo>
                      <a:pt x="827704" y="454026"/>
                    </a:lnTo>
                    <a:lnTo>
                      <a:pt x="884854" y="428626"/>
                    </a:lnTo>
                    <a:lnTo>
                      <a:pt x="992804" y="212726"/>
                    </a:lnTo>
                    <a:lnTo>
                      <a:pt x="992804" y="165100"/>
                    </a:lnTo>
                    <a:lnTo>
                      <a:pt x="1049954" y="130174"/>
                    </a:lnTo>
                    <a:lnTo>
                      <a:pt x="1075354" y="69850"/>
                    </a:lnTo>
                    <a:lnTo>
                      <a:pt x="1107104" y="69850"/>
                    </a:lnTo>
                    <a:lnTo>
                      <a:pt x="1148380" y="85726"/>
                    </a:lnTo>
                    <a:lnTo>
                      <a:pt x="1186480" y="69850"/>
                    </a:lnTo>
                    <a:lnTo>
                      <a:pt x="1221404" y="12700"/>
                    </a:lnTo>
                    <a:lnTo>
                      <a:pt x="1392854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40" name="グループ化 139">
                <a:extLst>
                  <a:ext uri="{FF2B5EF4-FFF2-40B4-BE49-F238E27FC236}">
                    <a16:creationId xmlns:a16="http://schemas.microsoft.com/office/drawing/2014/main" id="{8BC650EC-A6A4-4618-BDC7-398EC4A82AED}"/>
                  </a:ext>
                </a:extLst>
              </p:cNvPr>
              <p:cNvGrpSpPr/>
              <p:nvPr/>
            </p:nvGrpSpPr>
            <p:grpSpPr>
              <a:xfrm>
                <a:off x="29614196" y="30089476"/>
                <a:ext cx="3235624" cy="5687392"/>
                <a:chOff x="29614196" y="30089476"/>
                <a:chExt cx="3235624" cy="5687392"/>
              </a:xfrm>
            </p:grpSpPr>
            <p:grpSp>
              <p:nvGrpSpPr>
                <p:cNvPr id="141" name="グループ化 140">
                  <a:extLst>
                    <a:ext uri="{FF2B5EF4-FFF2-40B4-BE49-F238E27FC236}">
                      <a16:creationId xmlns:a16="http://schemas.microsoft.com/office/drawing/2014/main" id="{621BAE6C-948A-49C1-9A43-B0EAC6E209FA}"/>
                    </a:ext>
                  </a:extLst>
                </p:cNvPr>
                <p:cNvGrpSpPr/>
                <p:nvPr/>
              </p:nvGrpSpPr>
              <p:grpSpPr>
                <a:xfrm>
                  <a:off x="29614196" y="30089476"/>
                  <a:ext cx="3235624" cy="5687392"/>
                  <a:chOff x="29614196" y="30089476"/>
                  <a:chExt cx="3235624" cy="5687392"/>
                </a:xfrm>
              </p:grpSpPr>
              <p:sp>
                <p:nvSpPr>
                  <p:cNvPr id="143" name="フリーフォーム: 図形 142">
                    <a:extLst>
                      <a:ext uri="{FF2B5EF4-FFF2-40B4-BE49-F238E27FC236}">
                        <a16:creationId xmlns:a16="http://schemas.microsoft.com/office/drawing/2014/main" id="{C577F1C2-3AAD-4467-A5AB-E67E7DD54626}"/>
                      </a:ext>
                    </a:extLst>
                  </p:cNvPr>
                  <p:cNvSpPr/>
                  <p:nvPr/>
                </p:nvSpPr>
                <p:spPr>
                  <a:xfrm>
                    <a:off x="29751646" y="35409188"/>
                    <a:ext cx="380874" cy="367680"/>
                  </a:xfrm>
                  <a:custGeom>
                    <a:avLst/>
                    <a:gdLst>
                      <a:gd name="connsiteX0" fmla="*/ 180666 w 380874"/>
                      <a:gd name="connsiteY0" fmla="*/ 0 h 367680"/>
                      <a:gd name="connsiteX1" fmla="*/ 218766 w 380874"/>
                      <a:gd name="connsiteY1" fmla="*/ 28576 h 367680"/>
                      <a:gd name="connsiteX2" fmla="*/ 247342 w 380874"/>
                      <a:gd name="connsiteY2" fmla="*/ 9524 h 367680"/>
                      <a:gd name="connsiteX3" fmla="*/ 299730 w 380874"/>
                      <a:gd name="connsiteY3" fmla="*/ 119060 h 367680"/>
                      <a:gd name="connsiteX4" fmla="*/ 304492 w 380874"/>
                      <a:gd name="connsiteY4" fmla="*/ 157164 h 367680"/>
                      <a:gd name="connsiteX5" fmla="*/ 347354 w 380874"/>
                      <a:gd name="connsiteY5" fmla="*/ 157164 h 367680"/>
                      <a:gd name="connsiteX6" fmla="*/ 380874 w 380874"/>
                      <a:gd name="connsiteY6" fmla="*/ 208244 h 367680"/>
                      <a:gd name="connsiteX7" fmla="*/ 332114 w 380874"/>
                      <a:gd name="connsiteY7" fmla="*/ 366712 h 367680"/>
                      <a:gd name="connsiteX8" fmla="*/ 327086 w 380874"/>
                      <a:gd name="connsiteY8" fmla="*/ 367680 h 367680"/>
                      <a:gd name="connsiteX9" fmla="*/ 332450 w 380874"/>
                      <a:gd name="connsiteY9" fmla="*/ 360364 h 367680"/>
                      <a:gd name="connsiteX10" fmla="*/ 243550 w 380874"/>
                      <a:gd name="connsiteY10" fmla="*/ 303212 h 367680"/>
                      <a:gd name="connsiteX11" fmla="*/ 218150 w 380874"/>
                      <a:gd name="connsiteY11" fmla="*/ 347660 h 367680"/>
                      <a:gd name="connsiteX12" fmla="*/ 129250 w 380874"/>
                      <a:gd name="connsiteY12" fmla="*/ 322260 h 367680"/>
                      <a:gd name="connsiteX13" fmla="*/ 122898 w 380874"/>
                      <a:gd name="connsiteY13" fmla="*/ 258764 h 367680"/>
                      <a:gd name="connsiteX14" fmla="*/ 33998 w 380874"/>
                      <a:gd name="connsiteY14" fmla="*/ 227012 h 367680"/>
                      <a:gd name="connsiteX15" fmla="*/ 0 w 380874"/>
                      <a:gd name="connsiteY15" fmla="*/ 120156 h 367680"/>
                      <a:gd name="connsiteX16" fmla="*/ 52078 w 380874"/>
                      <a:gd name="connsiteY16" fmla="*/ 95252 h 367680"/>
                      <a:gd name="connsiteX17" fmla="*/ 90178 w 380874"/>
                      <a:gd name="connsiteY17" fmla="*/ 104776 h 367680"/>
                      <a:gd name="connsiteX18" fmla="*/ 104466 w 380874"/>
                      <a:gd name="connsiteY18" fmla="*/ 33336 h 367680"/>
                      <a:gd name="connsiteX19" fmla="*/ 180666 w 380874"/>
                      <a:gd name="connsiteY19" fmla="*/ 0 h 3676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</a:cxnLst>
                    <a:rect l="l" t="t" r="r" b="b"/>
                    <a:pathLst>
                      <a:path w="380874" h="367680">
                        <a:moveTo>
                          <a:pt x="180666" y="0"/>
                        </a:moveTo>
                        <a:lnTo>
                          <a:pt x="218766" y="28576"/>
                        </a:lnTo>
                        <a:lnTo>
                          <a:pt x="247342" y="9524"/>
                        </a:lnTo>
                        <a:lnTo>
                          <a:pt x="299730" y="119060"/>
                        </a:lnTo>
                        <a:lnTo>
                          <a:pt x="304492" y="157164"/>
                        </a:lnTo>
                        <a:lnTo>
                          <a:pt x="347354" y="157164"/>
                        </a:lnTo>
                        <a:lnTo>
                          <a:pt x="380874" y="208244"/>
                        </a:lnTo>
                        <a:lnTo>
                          <a:pt x="332114" y="366712"/>
                        </a:lnTo>
                        <a:lnTo>
                          <a:pt x="327086" y="367680"/>
                        </a:lnTo>
                        <a:lnTo>
                          <a:pt x="332450" y="360364"/>
                        </a:lnTo>
                        <a:lnTo>
                          <a:pt x="243550" y="303212"/>
                        </a:lnTo>
                        <a:lnTo>
                          <a:pt x="218150" y="347660"/>
                        </a:lnTo>
                        <a:lnTo>
                          <a:pt x="129250" y="322260"/>
                        </a:lnTo>
                        <a:lnTo>
                          <a:pt x="122898" y="258764"/>
                        </a:lnTo>
                        <a:lnTo>
                          <a:pt x="33998" y="227012"/>
                        </a:lnTo>
                        <a:lnTo>
                          <a:pt x="0" y="120156"/>
                        </a:lnTo>
                        <a:lnTo>
                          <a:pt x="52078" y="95252"/>
                        </a:lnTo>
                        <a:lnTo>
                          <a:pt x="90178" y="104776"/>
                        </a:lnTo>
                        <a:lnTo>
                          <a:pt x="104466" y="33336"/>
                        </a:lnTo>
                        <a:lnTo>
                          <a:pt x="180666" y="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4" name="フリーフォーム: 図形 143">
                    <a:extLst>
                      <a:ext uri="{FF2B5EF4-FFF2-40B4-BE49-F238E27FC236}">
                        <a16:creationId xmlns:a16="http://schemas.microsoft.com/office/drawing/2014/main" id="{5C7587A4-2DF7-4706-8895-0096195B9A32}"/>
                      </a:ext>
                    </a:extLst>
                  </p:cNvPr>
                  <p:cNvSpPr/>
                  <p:nvPr/>
                </p:nvSpPr>
                <p:spPr>
                  <a:xfrm>
                    <a:off x="29857700" y="35153600"/>
                    <a:ext cx="431062" cy="463832"/>
                  </a:xfrm>
                  <a:custGeom>
                    <a:avLst/>
                    <a:gdLst>
                      <a:gd name="connsiteX0" fmla="*/ 111124 w 431062"/>
                      <a:gd name="connsiteY0" fmla="*/ 0 h 463832"/>
                      <a:gd name="connsiteX1" fmla="*/ 301624 w 431062"/>
                      <a:gd name="connsiteY1" fmla="*/ 9524 h 463832"/>
                      <a:gd name="connsiteX2" fmla="*/ 307976 w 431062"/>
                      <a:gd name="connsiteY2" fmla="*/ 85724 h 463832"/>
                      <a:gd name="connsiteX3" fmla="*/ 431062 w 431062"/>
                      <a:gd name="connsiteY3" fmla="*/ 145144 h 463832"/>
                      <a:gd name="connsiteX4" fmla="*/ 355600 w 431062"/>
                      <a:gd name="connsiteY4" fmla="*/ 256540 h 463832"/>
                      <a:gd name="connsiteX5" fmla="*/ 287020 w 431062"/>
                      <a:gd name="connsiteY5" fmla="*/ 424180 h 463832"/>
                      <a:gd name="connsiteX6" fmla="*/ 274820 w 431062"/>
                      <a:gd name="connsiteY6" fmla="*/ 463832 h 463832"/>
                      <a:gd name="connsiteX7" fmla="*/ 241300 w 431062"/>
                      <a:gd name="connsiteY7" fmla="*/ 412752 h 463832"/>
                      <a:gd name="connsiteX8" fmla="*/ 198438 w 431062"/>
                      <a:gd name="connsiteY8" fmla="*/ 412752 h 463832"/>
                      <a:gd name="connsiteX9" fmla="*/ 193676 w 431062"/>
                      <a:gd name="connsiteY9" fmla="*/ 374648 h 463832"/>
                      <a:gd name="connsiteX10" fmla="*/ 141288 w 431062"/>
                      <a:gd name="connsiteY10" fmla="*/ 265112 h 463832"/>
                      <a:gd name="connsiteX11" fmla="*/ 112712 w 431062"/>
                      <a:gd name="connsiteY11" fmla="*/ 284164 h 463832"/>
                      <a:gd name="connsiteX12" fmla="*/ 74612 w 431062"/>
                      <a:gd name="connsiteY12" fmla="*/ 255588 h 463832"/>
                      <a:gd name="connsiteX13" fmla="*/ 26680 w 431062"/>
                      <a:gd name="connsiteY13" fmla="*/ 276556 h 463832"/>
                      <a:gd name="connsiteX14" fmla="*/ 19050 w 431062"/>
                      <a:gd name="connsiteY14" fmla="*/ 228600 h 463832"/>
                      <a:gd name="connsiteX15" fmla="*/ 0 w 431062"/>
                      <a:gd name="connsiteY15" fmla="*/ 209552 h 463832"/>
                      <a:gd name="connsiteX16" fmla="*/ 15876 w 431062"/>
                      <a:gd name="connsiteY16" fmla="*/ 171448 h 463832"/>
                      <a:gd name="connsiteX17" fmla="*/ 76200 w 431062"/>
                      <a:gd name="connsiteY17" fmla="*/ 168276 h 463832"/>
                      <a:gd name="connsiteX18" fmla="*/ 88900 w 431062"/>
                      <a:gd name="connsiteY18" fmla="*/ 41276 h 463832"/>
                      <a:gd name="connsiteX19" fmla="*/ 111124 w 431062"/>
                      <a:gd name="connsiteY19" fmla="*/ 0 h 4638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</a:cxnLst>
                    <a:rect l="l" t="t" r="r" b="b"/>
                    <a:pathLst>
                      <a:path w="431062" h="463832">
                        <a:moveTo>
                          <a:pt x="111124" y="0"/>
                        </a:moveTo>
                        <a:lnTo>
                          <a:pt x="301624" y="9524"/>
                        </a:lnTo>
                        <a:lnTo>
                          <a:pt x="307976" y="85724"/>
                        </a:lnTo>
                        <a:lnTo>
                          <a:pt x="431062" y="145144"/>
                        </a:lnTo>
                        <a:lnTo>
                          <a:pt x="355600" y="256540"/>
                        </a:lnTo>
                        <a:lnTo>
                          <a:pt x="287020" y="424180"/>
                        </a:lnTo>
                        <a:lnTo>
                          <a:pt x="274820" y="463832"/>
                        </a:lnTo>
                        <a:lnTo>
                          <a:pt x="241300" y="412752"/>
                        </a:lnTo>
                        <a:lnTo>
                          <a:pt x="198438" y="412752"/>
                        </a:lnTo>
                        <a:lnTo>
                          <a:pt x="193676" y="374648"/>
                        </a:lnTo>
                        <a:lnTo>
                          <a:pt x="141288" y="265112"/>
                        </a:lnTo>
                        <a:lnTo>
                          <a:pt x="112712" y="284164"/>
                        </a:lnTo>
                        <a:lnTo>
                          <a:pt x="74612" y="255588"/>
                        </a:lnTo>
                        <a:lnTo>
                          <a:pt x="26680" y="276556"/>
                        </a:lnTo>
                        <a:lnTo>
                          <a:pt x="19050" y="228600"/>
                        </a:lnTo>
                        <a:lnTo>
                          <a:pt x="0" y="209552"/>
                        </a:lnTo>
                        <a:lnTo>
                          <a:pt x="15876" y="171448"/>
                        </a:lnTo>
                        <a:lnTo>
                          <a:pt x="76200" y="168276"/>
                        </a:lnTo>
                        <a:lnTo>
                          <a:pt x="88900" y="41276"/>
                        </a:lnTo>
                        <a:lnTo>
                          <a:pt x="111124" y="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5" name="フリーフォーム: 図形 144">
                    <a:extLst>
                      <a:ext uri="{FF2B5EF4-FFF2-40B4-BE49-F238E27FC236}">
                        <a16:creationId xmlns:a16="http://schemas.microsoft.com/office/drawing/2014/main" id="{7E8D72C4-70EF-4316-9F99-835393AD8767}"/>
                      </a:ext>
                    </a:extLst>
                  </p:cNvPr>
                  <p:cNvSpPr/>
                  <p:nvPr/>
                </p:nvSpPr>
                <p:spPr>
                  <a:xfrm>
                    <a:off x="29614196" y="34609088"/>
                    <a:ext cx="1098544" cy="920256"/>
                  </a:xfrm>
                  <a:custGeom>
                    <a:avLst/>
                    <a:gdLst>
                      <a:gd name="connsiteX0" fmla="*/ 549276 w 1098544"/>
                      <a:gd name="connsiteY0" fmla="*/ 0 h 920256"/>
                      <a:gd name="connsiteX1" fmla="*/ 734754 w 1098544"/>
                      <a:gd name="connsiteY1" fmla="*/ 22620 h 920256"/>
                      <a:gd name="connsiteX2" fmla="*/ 735628 w 1098544"/>
                      <a:gd name="connsiteY2" fmla="*/ 23812 h 920256"/>
                      <a:gd name="connsiteX3" fmla="*/ 894380 w 1098544"/>
                      <a:gd name="connsiteY3" fmla="*/ 52388 h 920256"/>
                      <a:gd name="connsiteX4" fmla="*/ 818180 w 1098544"/>
                      <a:gd name="connsiteY4" fmla="*/ 169864 h 920256"/>
                      <a:gd name="connsiteX5" fmla="*/ 903904 w 1098544"/>
                      <a:gd name="connsiteY5" fmla="*/ 300036 h 920256"/>
                      <a:gd name="connsiteX6" fmla="*/ 1098544 w 1098544"/>
                      <a:gd name="connsiteY6" fmla="*/ 232208 h 920256"/>
                      <a:gd name="connsiteX7" fmla="*/ 1079164 w 1098544"/>
                      <a:gd name="connsiteY7" fmla="*/ 374332 h 920256"/>
                      <a:gd name="connsiteX8" fmla="*/ 919144 w 1098544"/>
                      <a:gd name="connsiteY8" fmla="*/ 450532 h 920256"/>
                      <a:gd name="connsiteX9" fmla="*/ 881044 w 1098544"/>
                      <a:gd name="connsiteY9" fmla="*/ 541972 h 920256"/>
                      <a:gd name="connsiteX10" fmla="*/ 759124 w 1098544"/>
                      <a:gd name="connsiteY10" fmla="*/ 564832 h 920256"/>
                      <a:gd name="connsiteX11" fmla="*/ 674566 w 1098544"/>
                      <a:gd name="connsiteY11" fmla="*/ 689656 h 920256"/>
                      <a:gd name="connsiteX12" fmla="*/ 551480 w 1098544"/>
                      <a:gd name="connsiteY12" fmla="*/ 630236 h 920256"/>
                      <a:gd name="connsiteX13" fmla="*/ 545128 w 1098544"/>
                      <a:gd name="connsiteY13" fmla="*/ 554036 h 920256"/>
                      <a:gd name="connsiteX14" fmla="*/ 354628 w 1098544"/>
                      <a:gd name="connsiteY14" fmla="*/ 544512 h 920256"/>
                      <a:gd name="connsiteX15" fmla="*/ 332404 w 1098544"/>
                      <a:gd name="connsiteY15" fmla="*/ 585788 h 920256"/>
                      <a:gd name="connsiteX16" fmla="*/ 319704 w 1098544"/>
                      <a:gd name="connsiteY16" fmla="*/ 712788 h 920256"/>
                      <a:gd name="connsiteX17" fmla="*/ 259380 w 1098544"/>
                      <a:gd name="connsiteY17" fmla="*/ 715960 h 920256"/>
                      <a:gd name="connsiteX18" fmla="*/ 243504 w 1098544"/>
                      <a:gd name="connsiteY18" fmla="*/ 754064 h 920256"/>
                      <a:gd name="connsiteX19" fmla="*/ 262554 w 1098544"/>
                      <a:gd name="connsiteY19" fmla="*/ 773112 h 920256"/>
                      <a:gd name="connsiteX20" fmla="*/ 270184 w 1098544"/>
                      <a:gd name="connsiteY20" fmla="*/ 821068 h 920256"/>
                      <a:gd name="connsiteX21" fmla="*/ 241916 w 1098544"/>
                      <a:gd name="connsiteY21" fmla="*/ 833436 h 920256"/>
                      <a:gd name="connsiteX22" fmla="*/ 227628 w 1098544"/>
                      <a:gd name="connsiteY22" fmla="*/ 904876 h 920256"/>
                      <a:gd name="connsiteX23" fmla="*/ 189528 w 1098544"/>
                      <a:gd name="connsiteY23" fmla="*/ 895352 h 920256"/>
                      <a:gd name="connsiteX24" fmla="*/ 137450 w 1098544"/>
                      <a:gd name="connsiteY24" fmla="*/ 920256 h 920256"/>
                      <a:gd name="connsiteX25" fmla="*/ 127000 w 1098544"/>
                      <a:gd name="connsiteY25" fmla="*/ 887412 h 920256"/>
                      <a:gd name="connsiteX26" fmla="*/ 0 w 1098544"/>
                      <a:gd name="connsiteY26" fmla="*/ 811212 h 920256"/>
                      <a:gd name="connsiteX27" fmla="*/ 6348 w 1098544"/>
                      <a:gd name="connsiteY27" fmla="*/ 614360 h 920256"/>
                      <a:gd name="connsiteX28" fmla="*/ 114300 w 1098544"/>
                      <a:gd name="connsiteY28" fmla="*/ 582612 h 920256"/>
                      <a:gd name="connsiteX29" fmla="*/ 81632 w 1098544"/>
                      <a:gd name="connsiteY29" fmla="*/ 484608 h 920256"/>
                      <a:gd name="connsiteX30" fmla="*/ 112324 w 1098544"/>
                      <a:gd name="connsiteY30" fmla="*/ 425584 h 920256"/>
                      <a:gd name="connsiteX31" fmla="*/ 184768 w 1098544"/>
                      <a:gd name="connsiteY31" fmla="*/ 433388 h 920256"/>
                      <a:gd name="connsiteX32" fmla="*/ 199054 w 1098544"/>
                      <a:gd name="connsiteY32" fmla="*/ 378616 h 920256"/>
                      <a:gd name="connsiteX33" fmla="*/ 265728 w 1098544"/>
                      <a:gd name="connsiteY33" fmla="*/ 364332 h 920256"/>
                      <a:gd name="connsiteX34" fmla="*/ 327642 w 1098544"/>
                      <a:gd name="connsiteY34" fmla="*/ 395288 h 920256"/>
                      <a:gd name="connsiteX35" fmla="*/ 349072 w 1098544"/>
                      <a:gd name="connsiteY35" fmla="*/ 381000 h 920256"/>
                      <a:gd name="connsiteX36" fmla="*/ 358598 w 1098544"/>
                      <a:gd name="connsiteY36" fmla="*/ 271464 h 920256"/>
                      <a:gd name="connsiteX37" fmla="*/ 370504 w 1098544"/>
                      <a:gd name="connsiteY37" fmla="*/ 259556 h 920256"/>
                      <a:gd name="connsiteX38" fmla="*/ 427654 w 1098544"/>
                      <a:gd name="connsiteY38" fmla="*/ 304800 h 920256"/>
                      <a:gd name="connsiteX39" fmla="*/ 468136 w 1098544"/>
                      <a:gd name="connsiteY39" fmla="*/ 242888 h 920256"/>
                      <a:gd name="connsiteX40" fmla="*/ 434798 w 1098544"/>
                      <a:gd name="connsiteY40" fmla="*/ 164304 h 920256"/>
                      <a:gd name="connsiteX41" fmla="*/ 465754 w 1098544"/>
                      <a:gd name="connsiteY41" fmla="*/ 119064 h 920256"/>
                      <a:gd name="connsiteX42" fmla="*/ 456342 w 1098544"/>
                      <a:gd name="connsiteY42" fmla="*/ 79056 h 920256"/>
                      <a:gd name="connsiteX43" fmla="*/ 458788 w 1098544"/>
                      <a:gd name="connsiteY43" fmla="*/ 76200 h 920256"/>
                      <a:gd name="connsiteX44" fmla="*/ 492124 w 1098544"/>
                      <a:gd name="connsiteY44" fmla="*/ 14288 h 920256"/>
                      <a:gd name="connsiteX45" fmla="*/ 549276 w 1098544"/>
                      <a:gd name="connsiteY45" fmla="*/ 0 h 9202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</a:cxnLst>
                    <a:rect l="l" t="t" r="r" b="b"/>
                    <a:pathLst>
                      <a:path w="1098544" h="920256">
                        <a:moveTo>
                          <a:pt x="549276" y="0"/>
                        </a:moveTo>
                        <a:lnTo>
                          <a:pt x="734754" y="22620"/>
                        </a:lnTo>
                        <a:lnTo>
                          <a:pt x="735628" y="23812"/>
                        </a:lnTo>
                        <a:lnTo>
                          <a:pt x="894380" y="52388"/>
                        </a:lnTo>
                        <a:lnTo>
                          <a:pt x="818180" y="169864"/>
                        </a:lnTo>
                        <a:lnTo>
                          <a:pt x="903904" y="300036"/>
                        </a:lnTo>
                        <a:lnTo>
                          <a:pt x="1098544" y="232208"/>
                        </a:lnTo>
                        <a:lnTo>
                          <a:pt x="1079164" y="374332"/>
                        </a:lnTo>
                        <a:lnTo>
                          <a:pt x="919144" y="450532"/>
                        </a:lnTo>
                        <a:lnTo>
                          <a:pt x="881044" y="541972"/>
                        </a:lnTo>
                        <a:lnTo>
                          <a:pt x="759124" y="564832"/>
                        </a:lnTo>
                        <a:lnTo>
                          <a:pt x="674566" y="689656"/>
                        </a:lnTo>
                        <a:lnTo>
                          <a:pt x="551480" y="630236"/>
                        </a:lnTo>
                        <a:lnTo>
                          <a:pt x="545128" y="554036"/>
                        </a:lnTo>
                        <a:lnTo>
                          <a:pt x="354628" y="544512"/>
                        </a:lnTo>
                        <a:lnTo>
                          <a:pt x="332404" y="585788"/>
                        </a:lnTo>
                        <a:lnTo>
                          <a:pt x="319704" y="712788"/>
                        </a:lnTo>
                        <a:lnTo>
                          <a:pt x="259380" y="715960"/>
                        </a:lnTo>
                        <a:lnTo>
                          <a:pt x="243504" y="754064"/>
                        </a:lnTo>
                        <a:lnTo>
                          <a:pt x="262554" y="773112"/>
                        </a:lnTo>
                        <a:lnTo>
                          <a:pt x="270184" y="821068"/>
                        </a:lnTo>
                        <a:lnTo>
                          <a:pt x="241916" y="833436"/>
                        </a:lnTo>
                        <a:lnTo>
                          <a:pt x="227628" y="904876"/>
                        </a:lnTo>
                        <a:lnTo>
                          <a:pt x="189528" y="895352"/>
                        </a:lnTo>
                        <a:lnTo>
                          <a:pt x="137450" y="920256"/>
                        </a:lnTo>
                        <a:lnTo>
                          <a:pt x="127000" y="887412"/>
                        </a:lnTo>
                        <a:lnTo>
                          <a:pt x="0" y="811212"/>
                        </a:lnTo>
                        <a:lnTo>
                          <a:pt x="6348" y="614360"/>
                        </a:lnTo>
                        <a:lnTo>
                          <a:pt x="114300" y="582612"/>
                        </a:lnTo>
                        <a:lnTo>
                          <a:pt x="81632" y="484608"/>
                        </a:lnTo>
                        <a:lnTo>
                          <a:pt x="112324" y="425584"/>
                        </a:lnTo>
                        <a:lnTo>
                          <a:pt x="184768" y="433388"/>
                        </a:lnTo>
                        <a:lnTo>
                          <a:pt x="199054" y="378616"/>
                        </a:lnTo>
                        <a:lnTo>
                          <a:pt x="265728" y="364332"/>
                        </a:lnTo>
                        <a:lnTo>
                          <a:pt x="327642" y="395288"/>
                        </a:lnTo>
                        <a:lnTo>
                          <a:pt x="349072" y="381000"/>
                        </a:lnTo>
                        <a:lnTo>
                          <a:pt x="358598" y="271464"/>
                        </a:lnTo>
                        <a:lnTo>
                          <a:pt x="370504" y="259556"/>
                        </a:lnTo>
                        <a:lnTo>
                          <a:pt x="427654" y="304800"/>
                        </a:lnTo>
                        <a:lnTo>
                          <a:pt x="468136" y="242888"/>
                        </a:lnTo>
                        <a:lnTo>
                          <a:pt x="434798" y="164304"/>
                        </a:lnTo>
                        <a:lnTo>
                          <a:pt x="465754" y="119064"/>
                        </a:lnTo>
                        <a:lnTo>
                          <a:pt x="456342" y="79056"/>
                        </a:lnTo>
                        <a:lnTo>
                          <a:pt x="458788" y="76200"/>
                        </a:lnTo>
                        <a:lnTo>
                          <a:pt x="492124" y="14288"/>
                        </a:lnTo>
                        <a:lnTo>
                          <a:pt x="549276" y="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6" name="フリーフォーム: 図形 145">
                    <a:extLst>
                      <a:ext uri="{FF2B5EF4-FFF2-40B4-BE49-F238E27FC236}">
                        <a16:creationId xmlns:a16="http://schemas.microsoft.com/office/drawing/2014/main" id="{76DB67D7-EF01-4E4F-8E87-58A5186595E8}"/>
                      </a:ext>
                    </a:extLst>
                  </p:cNvPr>
                  <p:cNvSpPr/>
                  <p:nvPr/>
                </p:nvSpPr>
                <p:spPr>
                  <a:xfrm>
                    <a:off x="30325396" y="34305336"/>
                    <a:ext cx="581324" cy="603788"/>
                  </a:xfrm>
                  <a:custGeom>
                    <a:avLst/>
                    <a:gdLst>
                      <a:gd name="connsiteX0" fmla="*/ 51330 w 581324"/>
                      <a:gd name="connsiteY0" fmla="*/ 0 h 603788"/>
                      <a:gd name="connsiteX1" fmla="*/ 170480 w 581324"/>
                      <a:gd name="connsiteY1" fmla="*/ 13240 h 603788"/>
                      <a:gd name="connsiteX2" fmla="*/ 240328 w 581324"/>
                      <a:gd name="connsiteY2" fmla="*/ 60864 h 603788"/>
                      <a:gd name="connsiteX3" fmla="*/ 253028 w 581324"/>
                      <a:gd name="connsiteY3" fmla="*/ 102140 h 603788"/>
                      <a:gd name="connsiteX4" fmla="*/ 427192 w 581324"/>
                      <a:gd name="connsiteY4" fmla="*/ 87624 h 603788"/>
                      <a:gd name="connsiteX5" fmla="*/ 421304 w 581324"/>
                      <a:gd name="connsiteY5" fmla="*/ 91344 h 603788"/>
                      <a:gd name="connsiteX6" fmla="*/ 436544 w 581324"/>
                      <a:gd name="connsiteY6" fmla="*/ 137064 h 603788"/>
                      <a:gd name="connsiteX7" fmla="*/ 375584 w 581324"/>
                      <a:gd name="connsiteY7" fmla="*/ 220884 h 603788"/>
                      <a:gd name="connsiteX8" fmla="*/ 505124 w 581324"/>
                      <a:gd name="connsiteY8" fmla="*/ 236124 h 603788"/>
                      <a:gd name="connsiteX9" fmla="*/ 474644 w 581324"/>
                      <a:gd name="connsiteY9" fmla="*/ 319944 h 603788"/>
                      <a:gd name="connsiteX10" fmla="*/ 581324 w 581324"/>
                      <a:gd name="connsiteY10" fmla="*/ 388524 h 603788"/>
                      <a:gd name="connsiteX11" fmla="*/ 444164 w 581324"/>
                      <a:gd name="connsiteY11" fmla="*/ 441864 h 603788"/>
                      <a:gd name="connsiteX12" fmla="*/ 467024 w 581324"/>
                      <a:gd name="connsiteY12" fmla="*/ 510444 h 603788"/>
                      <a:gd name="connsiteX13" fmla="*/ 390824 w 581324"/>
                      <a:gd name="connsiteY13" fmla="*/ 510444 h 603788"/>
                      <a:gd name="connsiteX14" fmla="*/ 387344 w 581324"/>
                      <a:gd name="connsiteY14" fmla="*/ 535960 h 603788"/>
                      <a:gd name="connsiteX15" fmla="*/ 192704 w 581324"/>
                      <a:gd name="connsiteY15" fmla="*/ 603788 h 603788"/>
                      <a:gd name="connsiteX16" fmla="*/ 106980 w 581324"/>
                      <a:gd name="connsiteY16" fmla="*/ 473616 h 603788"/>
                      <a:gd name="connsiteX17" fmla="*/ 183180 w 581324"/>
                      <a:gd name="connsiteY17" fmla="*/ 356140 h 603788"/>
                      <a:gd name="connsiteX18" fmla="*/ 24428 w 581324"/>
                      <a:gd name="connsiteY18" fmla="*/ 327564 h 603788"/>
                      <a:gd name="connsiteX19" fmla="*/ 23554 w 581324"/>
                      <a:gd name="connsiteY19" fmla="*/ 326372 h 603788"/>
                      <a:gd name="connsiteX20" fmla="*/ 33336 w 581324"/>
                      <a:gd name="connsiteY20" fmla="*/ 327564 h 603788"/>
                      <a:gd name="connsiteX21" fmla="*/ 0 w 581324"/>
                      <a:gd name="connsiteY21" fmla="*/ 122776 h 603788"/>
                      <a:gd name="connsiteX22" fmla="*/ 52388 w 581324"/>
                      <a:gd name="connsiteY22" fmla="*/ 108488 h 603788"/>
                      <a:gd name="connsiteX23" fmla="*/ 47624 w 581324"/>
                      <a:gd name="connsiteY23" fmla="*/ 70388 h 603788"/>
                      <a:gd name="connsiteX24" fmla="*/ 51330 w 581324"/>
                      <a:gd name="connsiteY24" fmla="*/ 0 h 6037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581324" h="603788">
                        <a:moveTo>
                          <a:pt x="51330" y="0"/>
                        </a:moveTo>
                        <a:lnTo>
                          <a:pt x="170480" y="13240"/>
                        </a:lnTo>
                        <a:lnTo>
                          <a:pt x="240328" y="60864"/>
                        </a:lnTo>
                        <a:lnTo>
                          <a:pt x="253028" y="102140"/>
                        </a:lnTo>
                        <a:lnTo>
                          <a:pt x="427192" y="87624"/>
                        </a:lnTo>
                        <a:lnTo>
                          <a:pt x="421304" y="91344"/>
                        </a:lnTo>
                        <a:lnTo>
                          <a:pt x="436544" y="137064"/>
                        </a:lnTo>
                        <a:lnTo>
                          <a:pt x="375584" y="220884"/>
                        </a:lnTo>
                        <a:lnTo>
                          <a:pt x="505124" y="236124"/>
                        </a:lnTo>
                        <a:lnTo>
                          <a:pt x="474644" y="319944"/>
                        </a:lnTo>
                        <a:lnTo>
                          <a:pt x="581324" y="388524"/>
                        </a:lnTo>
                        <a:lnTo>
                          <a:pt x="444164" y="441864"/>
                        </a:lnTo>
                        <a:lnTo>
                          <a:pt x="467024" y="510444"/>
                        </a:lnTo>
                        <a:lnTo>
                          <a:pt x="390824" y="510444"/>
                        </a:lnTo>
                        <a:lnTo>
                          <a:pt x="387344" y="535960"/>
                        </a:lnTo>
                        <a:lnTo>
                          <a:pt x="192704" y="603788"/>
                        </a:lnTo>
                        <a:lnTo>
                          <a:pt x="106980" y="473616"/>
                        </a:lnTo>
                        <a:lnTo>
                          <a:pt x="183180" y="356140"/>
                        </a:lnTo>
                        <a:lnTo>
                          <a:pt x="24428" y="327564"/>
                        </a:lnTo>
                        <a:lnTo>
                          <a:pt x="23554" y="326372"/>
                        </a:lnTo>
                        <a:lnTo>
                          <a:pt x="33336" y="327564"/>
                        </a:lnTo>
                        <a:lnTo>
                          <a:pt x="0" y="122776"/>
                        </a:lnTo>
                        <a:lnTo>
                          <a:pt x="52388" y="108488"/>
                        </a:lnTo>
                        <a:lnTo>
                          <a:pt x="47624" y="70388"/>
                        </a:lnTo>
                        <a:lnTo>
                          <a:pt x="51330" y="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7" name="フリーフォーム: 図形 146">
                    <a:extLst>
                      <a:ext uri="{FF2B5EF4-FFF2-40B4-BE49-F238E27FC236}">
                        <a16:creationId xmlns:a16="http://schemas.microsoft.com/office/drawing/2014/main" id="{75A1BF29-5250-4FE1-BFBF-C895888E46DB}"/>
                      </a:ext>
                    </a:extLst>
                  </p:cNvPr>
                  <p:cNvSpPr/>
                  <p:nvPr/>
                </p:nvSpPr>
                <p:spPr>
                  <a:xfrm>
                    <a:off x="31308376" y="30089476"/>
                    <a:ext cx="562274" cy="704848"/>
                  </a:xfrm>
                  <a:custGeom>
                    <a:avLst/>
                    <a:gdLst>
                      <a:gd name="connsiteX0" fmla="*/ 331468 w 562274"/>
                      <a:gd name="connsiteY0" fmla="*/ 0 h 704848"/>
                      <a:gd name="connsiteX1" fmla="*/ 417196 w 562274"/>
                      <a:gd name="connsiteY1" fmla="*/ 57148 h 704848"/>
                      <a:gd name="connsiteX2" fmla="*/ 474344 w 562274"/>
                      <a:gd name="connsiteY2" fmla="*/ 190500 h 704848"/>
                      <a:gd name="connsiteX3" fmla="*/ 515870 w 562274"/>
                      <a:gd name="connsiteY3" fmla="*/ 250902 h 704848"/>
                      <a:gd name="connsiteX4" fmla="*/ 501948 w 562274"/>
                      <a:gd name="connsiteY4" fmla="*/ 412748 h 704848"/>
                      <a:gd name="connsiteX5" fmla="*/ 562274 w 562274"/>
                      <a:gd name="connsiteY5" fmla="*/ 508000 h 704848"/>
                      <a:gd name="connsiteX6" fmla="*/ 457500 w 562274"/>
                      <a:gd name="connsiteY6" fmla="*/ 625474 h 704848"/>
                      <a:gd name="connsiteX7" fmla="*/ 479724 w 562274"/>
                      <a:gd name="connsiteY7" fmla="*/ 682624 h 704848"/>
                      <a:gd name="connsiteX8" fmla="*/ 457500 w 562274"/>
                      <a:gd name="connsiteY8" fmla="*/ 704848 h 704848"/>
                      <a:gd name="connsiteX9" fmla="*/ 384474 w 562274"/>
                      <a:gd name="connsiteY9" fmla="*/ 692148 h 704848"/>
                      <a:gd name="connsiteX10" fmla="*/ 333674 w 562274"/>
                      <a:gd name="connsiteY10" fmla="*/ 609600 h 704848"/>
                      <a:gd name="connsiteX11" fmla="*/ 263824 w 562274"/>
                      <a:gd name="connsiteY11" fmla="*/ 593724 h 704848"/>
                      <a:gd name="connsiteX12" fmla="*/ 171748 w 562274"/>
                      <a:gd name="connsiteY12" fmla="*/ 625474 h 704848"/>
                      <a:gd name="connsiteX13" fmla="*/ 94738 w 562274"/>
                      <a:gd name="connsiteY13" fmla="*/ 623902 h 704848"/>
                      <a:gd name="connsiteX14" fmla="*/ 83820 w 562274"/>
                      <a:gd name="connsiteY14" fmla="*/ 481964 h 704848"/>
                      <a:gd name="connsiteX15" fmla="*/ 129540 w 562274"/>
                      <a:gd name="connsiteY15" fmla="*/ 344804 h 704848"/>
                      <a:gd name="connsiteX16" fmla="*/ 0 w 562274"/>
                      <a:gd name="connsiteY16" fmla="*/ 253364 h 704848"/>
                      <a:gd name="connsiteX17" fmla="*/ 8400 w 562274"/>
                      <a:gd name="connsiteY17" fmla="*/ 139948 h 704848"/>
                      <a:gd name="connsiteX18" fmla="*/ 1964 w 562274"/>
                      <a:gd name="connsiteY18" fmla="*/ 142874 h 704848"/>
                      <a:gd name="connsiteX19" fmla="*/ 756 w 562274"/>
                      <a:gd name="connsiteY19" fmla="*/ 141666 h 704848"/>
                      <a:gd name="connsiteX20" fmla="*/ 102868 w 562274"/>
                      <a:gd name="connsiteY20" fmla="*/ 95248 h 704848"/>
                      <a:gd name="connsiteX21" fmla="*/ 236220 w 562274"/>
                      <a:gd name="connsiteY21" fmla="*/ 85724 h 704848"/>
                      <a:gd name="connsiteX22" fmla="*/ 331468 w 562274"/>
                      <a:gd name="connsiteY22" fmla="*/ 0 h 7048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562274" h="704848">
                        <a:moveTo>
                          <a:pt x="331468" y="0"/>
                        </a:moveTo>
                        <a:lnTo>
                          <a:pt x="417196" y="57148"/>
                        </a:lnTo>
                        <a:lnTo>
                          <a:pt x="474344" y="190500"/>
                        </a:lnTo>
                        <a:lnTo>
                          <a:pt x="515870" y="250902"/>
                        </a:lnTo>
                        <a:lnTo>
                          <a:pt x="501948" y="412748"/>
                        </a:lnTo>
                        <a:lnTo>
                          <a:pt x="562274" y="508000"/>
                        </a:lnTo>
                        <a:lnTo>
                          <a:pt x="457500" y="625474"/>
                        </a:lnTo>
                        <a:lnTo>
                          <a:pt x="479724" y="682624"/>
                        </a:lnTo>
                        <a:lnTo>
                          <a:pt x="457500" y="704848"/>
                        </a:lnTo>
                        <a:lnTo>
                          <a:pt x="384474" y="692148"/>
                        </a:lnTo>
                        <a:lnTo>
                          <a:pt x="333674" y="609600"/>
                        </a:lnTo>
                        <a:lnTo>
                          <a:pt x="263824" y="593724"/>
                        </a:lnTo>
                        <a:lnTo>
                          <a:pt x="171748" y="625474"/>
                        </a:lnTo>
                        <a:lnTo>
                          <a:pt x="94738" y="623902"/>
                        </a:lnTo>
                        <a:lnTo>
                          <a:pt x="83820" y="481964"/>
                        </a:lnTo>
                        <a:lnTo>
                          <a:pt x="129540" y="344804"/>
                        </a:lnTo>
                        <a:lnTo>
                          <a:pt x="0" y="253364"/>
                        </a:lnTo>
                        <a:lnTo>
                          <a:pt x="8400" y="139948"/>
                        </a:lnTo>
                        <a:lnTo>
                          <a:pt x="1964" y="142874"/>
                        </a:lnTo>
                        <a:lnTo>
                          <a:pt x="756" y="141666"/>
                        </a:lnTo>
                        <a:lnTo>
                          <a:pt x="102868" y="95248"/>
                        </a:lnTo>
                        <a:lnTo>
                          <a:pt x="236220" y="85724"/>
                        </a:lnTo>
                        <a:lnTo>
                          <a:pt x="331468" y="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148" name="フリーフォーム: 図形 147">
                    <a:extLst>
                      <a:ext uri="{FF2B5EF4-FFF2-40B4-BE49-F238E27FC236}">
                        <a16:creationId xmlns:a16="http://schemas.microsoft.com/office/drawing/2014/main" id="{2D1E7604-EEA4-4303-8C5F-4E9C2302277C}"/>
                      </a:ext>
                    </a:extLst>
                  </p:cNvPr>
                  <p:cNvSpPr/>
                  <p:nvPr/>
                </p:nvSpPr>
                <p:spPr>
                  <a:xfrm>
                    <a:off x="30870524" y="31217402"/>
                    <a:ext cx="701676" cy="548474"/>
                  </a:xfrm>
                  <a:custGeom>
                    <a:avLst/>
                    <a:gdLst>
                      <a:gd name="connsiteX0" fmla="*/ 372844 w 701676"/>
                      <a:gd name="connsiteY0" fmla="*/ 0 h 548474"/>
                      <a:gd name="connsiteX1" fmla="*/ 463552 w 701676"/>
                      <a:gd name="connsiteY1" fmla="*/ 24598 h 548474"/>
                      <a:gd name="connsiteX2" fmla="*/ 485776 w 701676"/>
                      <a:gd name="connsiteY2" fmla="*/ 132548 h 548474"/>
                      <a:gd name="connsiteX3" fmla="*/ 546100 w 701676"/>
                      <a:gd name="connsiteY3" fmla="*/ 176998 h 548474"/>
                      <a:gd name="connsiteX4" fmla="*/ 666752 w 701676"/>
                      <a:gd name="connsiteY4" fmla="*/ 170648 h 548474"/>
                      <a:gd name="connsiteX5" fmla="*/ 701676 w 701676"/>
                      <a:gd name="connsiteY5" fmla="*/ 227798 h 548474"/>
                      <a:gd name="connsiteX6" fmla="*/ 657226 w 701676"/>
                      <a:gd name="connsiteY6" fmla="*/ 411948 h 548474"/>
                      <a:gd name="connsiteX7" fmla="*/ 679452 w 701676"/>
                      <a:gd name="connsiteY7" fmla="*/ 465922 h 548474"/>
                      <a:gd name="connsiteX8" fmla="*/ 641352 w 701676"/>
                      <a:gd name="connsiteY8" fmla="*/ 535774 h 548474"/>
                      <a:gd name="connsiteX9" fmla="*/ 514352 w 701676"/>
                      <a:gd name="connsiteY9" fmla="*/ 519898 h 548474"/>
                      <a:gd name="connsiteX10" fmla="*/ 495300 w 701676"/>
                      <a:gd name="connsiteY10" fmla="*/ 443698 h 548474"/>
                      <a:gd name="connsiteX11" fmla="*/ 441326 w 701676"/>
                      <a:gd name="connsiteY11" fmla="*/ 405598 h 548474"/>
                      <a:gd name="connsiteX12" fmla="*/ 333376 w 701676"/>
                      <a:gd name="connsiteY12" fmla="*/ 488148 h 548474"/>
                      <a:gd name="connsiteX13" fmla="*/ 212726 w 701676"/>
                      <a:gd name="connsiteY13" fmla="*/ 481798 h 548474"/>
                      <a:gd name="connsiteX14" fmla="*/ 111126 w 701676"/>
                      <a:gd name="connsiteY14" fmla="*/ 548474 h 548474"/>
                      <a:gd name="connsiteX15" fmla="*/ 82552 w 701676"/>
                      <a:gd name="connsiteY15" fmla="*/ 519898 h 548474"/>
                      <a:gd name="connsiteX16" fmla="*/ 15876 w 701676"/>
                      <a:gd name="connsiteY16" fmla="*/ 526248 h 548474"/>
                      <a:gd name="connsiteX17" fmla="*/ 0 w 701676"/>
                      <a:gd name="connsiteY17" fmla="*/ 478622 h 548474"/>
                      <a:gd name="connsiteX18" fmla="*/ 53976 w 701676"/>
                      <a:gd name="connsiteY18" fmla="*/ 399248 h 548474"/>
                      <a:gd name="connsiteX19" fmla="*/ 44452 w 701676"/>
                      <a:gd name="connsiteY19" fmla="*/ 357974 h 548474"/>
                      <a:gd name="connsiteX20" fmla="*/ 43636 w 701676"/>
                      <a:gd name="connsiteY20" fmla="*/ 306542 h 548474"/>
                      <a:gd name="connsiteX21" fmla="*/ 254972 w 701676"/>
                      <a:gd name="connsiteY21" fmla="*/ 207478 h 548474"/>
                      <a:gd name="connsiteX22" fmla="*/ 315932 w 701676"/>
                      <a:gd name="connsiteY22" fmla="*/ 39838 h 548474"/>
                      <a:gd name="connsiteX23" fmla="*/ 372844 w 701676"/>
                      <a:gd name="connsiteY23" fmla="*/ 0 h 5484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701676" h="548474">
                        <a:moveTo>
                          <a:pt x="372844" y="0"/>
                        </a:moveTo>
                        <a:lnTo>
                          <a:pt x="463552" y="24598"/>
                        </a:lnTo>
                        <a:lnTo>
                          <a:pt x="485776" y="132548"/>
                        </a:lnTo>
                        <a:lnTo>
                          <a:pt x="546100" y="176998"/>
                        </a:lnTo>
                        <a:lnTo>
                          <a:pt x="666752" y="170648"/>
                        </a:lnTo>
                        <a:lnTo>
                          <a:pt x="701676" y="227798"/>
                        </a:lnTo>
                        <a:lnTo>
                          <a:pt x="657226" y="411948"/>
                        </a:lnTo>
                        <a:lnTo>
                          <a:pt x="679452" y="465922"/>
                        </a:lnTo>
                        <a:lnTo>
                          <a:pt x="641352" y="535774"/>
                        </a:lnTo>
                        <a:lnTo>
                          <a:pt x="514352" y="519898"/>
                        </a:lnTo>
                        <a:lnTo>
                          <a:pt x="495300" y="443698"/>
                        </a:lnTo>
                        <a:lnTo>
                          <a:pt x="441326" y="405598"/>
                        </a:lnTo>
                        <a:lnTo>
                          <a:pt x="333376" y="488148"/>
                        </a:lnTo>
                        <a:lnTo>
                          <a:pt x="212726" y="481798"/>
                        </a:lnTo>
                        <a:lnTo>
                          <a:pt x="111126" y="548474"/>
                        </a:lnTo>
                        <a:lnTo>
                          <a:pt x="82552" y="519898"/>
                        </a:lnTo>
                        <a:lnTo>
                          <a:pt x="15876" y="526248"/>
                        </a:lnTo>
                        <a:lnTo>
                          <a:pt x="0" y="478622"/>
                        </a:lnTo>
                        <a:lnTo>
                          <a:pt x="53976" y="399248"/>
                        </a:lnTo>
                        <a:lnTo>
                          <a:pt x="44452" y="357974"/>
                        </a:lnTo>
                        <a:lnTo>
                          <a:pt x="43636" y="306542"/>
                        </a:lnTo>
                        <a:lnTo>
                          <a:pt x="254972" y="207478"/>
                        </a:lnTo>
                        <a:lnTo>
                          <a:pt x="315932" y="39838"/>
                        </a:lnTo>
                        <a:lnTo>
                          <a:pt x="372844" y="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9" name="フリーフォーム: 図形 148">
                    <a:extLst>
                      <a:ext uri="{FF2B5EF4-FFF2-40B4-BE49-F238E27FC236}">
                        <a16:creationId xmlns:a16="http://schemas.microsoft.com/office/drawing/2014/main" id="{1C2D7368-572E-4078-8B9D-47C57AE5223A}"/>
                      </a:ext>
                    </a:extLst>
                  </p:cNvPr>
                  <p:cNvSpPr/>
                  <p:nvPr/>
                </p:nvSpPr>
                <p:spPr>
                  <a:xfrm>
                    <a:off x="30201572" y="32223076"/>
                    <a:ext cx="405428" cy="509588"/>
                  </a:xfrm>
                  <a:custGeom>
                    <a:avLst/>
                    <a:gdLst>
                      <a:gd name="connsiteX0" fmla="*/ 208578 w 405428"/>
                      <a:gd name="connsiteY0" fmla="*/ 0 h 509588"/>
                      <a:gd name="connsiteX1" fmla="*/ 237152 w 405428"/>
                      <a:gd name="connsiteY1" fmla="*/ 0 h 509588"/>
                      <a:gd name="connsiteX2" fmla="*/ 275252 w 405428"/>
                      <a:gd name="connsiteY2" fmla="*/ 66674 h 509588"/>
                      <a:gd name="connsiteX3" fmla="*/ 310178 w 405428"/>
                      <a:gd name="connsiteY3" fmla="*/ 101600 h 509588"/>
                      <a:gd name="connsiteX4" fmla="*/ 316528 w 405428"/>
                      <a:gd name="connsiteY4" fmla="*/ 161924 h 509588"/>
                      <a:gd name="connsiteX5" fmla="*/ 392728 w 405428"/>
                      <a:gd name="connsiteY5" fmla="*/ 203200 h 509588"/>
                      <a:gd name="connsiteX6" fmla="*/ 405428 w 405428"/>
                      <a:gd name="connsiteY6" fmla="*/ 428624 h 509588"/>
                      <a:gd name="connsiteX7" fmla="*/ 333470 w 405428"/>
                      <a:gd name="connsiteY7" fmla="*/ 496656 h 509588"/>
                      <a:gd name="connsiteX8" fmla="*/ 319088 w 405428"/>
                      <a:gd name="connsiteY8" fmla="*/ 471488 h 509588"/>
                      <a:gd name="connsiteX9" fmla="*/ 271460 w 405428"/>
                      <a:gd name="connsiteY9" fmla="*/ 471488 h 509588"/>
                      <a:gd name="connsiteX10" fmla="*/ 190500 w 405428"/>
                      <a:gd name="connsiteY10" fmla="*/ 509588 h 509588"/>
                      <a:gd name="connsiteX11" fmla="*/ 171448 w 405428"/>
                      <a:gd name="connsiteY11" fmla="*/ 457200 h 509588"/>
                      <a:gd name="connsiteX12" fmla="*/ 52388 w 405428"/>
                      <a:gd name="connsiteY12" fmla="*/ 442912 h 509588"/>
                      <a:gd name="connsiteX13" fmla="*/ 23812 w 405428"/>
                      <a:gd name="connsiteY13" fmla="*/ 400048 h 509588"/>
                      <a:gd name="connsiteX14" fmla="*/ 0 w 405428"/>
                      <a:gd name="connsiteY14" fmla="*/ 290512 h 509588"/>
                      <a:gd name="connsiteX15" fmla="*/ 52388 w 405428"/>
                      <a:gd name="connsiteY15" fmla="*/ 171448 h 509588"/>
                      <a:gd name="connsiteX16" fmla="*/ 38100 w 405428"/>
                      <a:gd name="connsiteY16" fmla="*/ 109536 h 509588"/>
                      <a:gd name="connsiteX17" fmla="*/ 76200 w 405428"/>
                      <a:gd name="connsiteY17" fmla="*/ 90488 h 509588"/>
                      <a:gd name="connsiteX18" fmla="*/ 78252 w 405428"/>
                      <a:gd name="connsiteY18" fmla="*/ 32980 h 509588"/>
                      <a:gd name="connsiteX19" fmla="*/ 183178 w 405428"/>
                      <a:gd name="connsiteY19" fmla="*/ 34924 h 509588"/>
                      <a:gd name="connsiteX20" fmla="*/ 208578 w 405428"/>
                      <a:gd name="connsiteY20" fmla="*/ 0 h 5095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</a:cxnLst>
                    <a:rect l="l" t="t" r="r" b="b"/>
                    <a:pathLst>
                      <a:path w="405428" h="509588">
                        <a:moveTo>
                          <a:pt x="208578" y="0"/>
                        </a:moveTo>
                        <a:lnTo>
                          <a:pt x="237152" y="0"/>
                        </a:lnTo>
                        <a:lnTo>
                          <a:pt x="275252" y="66674"/>
                        </a:lnTo>
                        <a:lnTo>
                          <a:pt x="310178" y="101600"/>
                        </a:lnTo>
                        <a:lnTo>
                          <a:pt x="316528" y="161924"/>
                        </a:lnTo>
                        <a:lnTo>
                          <a:pt x="392728" y="203200"/>
                        </a:lnTo>
                        <a:lnTo>
                          <a:pt x="405428" y="428624"/>
                        </a:lnTo>
                        <a:lnTo>
                          <a:pt x="333470" y="496656"/>
                        </a:lnTo>
                        <a:lnTo>
                          <a:pt x="319088" y="471488"/>
                        </a:lnTo>
                        <a:lnTo>
                          <a:pt x="271460" y="471488"/>
                        </a:lnTo>
                        <a:lnTo>
                          <a:pt x="190500" y="509588"/>
                        </a:lnTo>
                        <a:lnTo>
                          <a:pt x="171448" y="457200"/>
                        </a:lnTo>
                        <a:lnTo>
                          <a:pt x="52388" y="442912"/>
                        </a:lnTo>
                        <a:lnTo>
                          <a:pt x="23812" y="400048"/>
                        </a:lnTo>
                        <a:lnTo>
                          <a:pt x="0" y="290512"/>
                        </a:lnTo>
                        <a:lnTo>
                          <a:pt x="52388" y="171448"/>
                        </a:lnTo>
                        <a:lnTo>
                          <a:pt x="38100" y="109536"/>
                        </a:lnTo>
                        <a:lnTo>
                          <a:pt x="76200" y="90488"/>
                        </a:lnTo>
                        <a:lnTo>
                          <a:pt x="78252" y="32980"/>
                        </a:lnTo>
                        <a:lnTo>
                          <a:pt x="183178" y="34924"/>
                        </a:lnTo>
                        <a:lnTo>
                          <a:pt x="208578" y="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0" name="フリーフォーム: 図形 149">
                    <a:extLst>
                      <a:ext uri="{FF2B5EF4-FFF2-40B4-BE49-F238E27FC236}">
                        <a16:creationId xmlns:a16="http://schemas.microsoft.com/office/drawing/2014/main" id="{9A83956F-FE6B-463D-AB93-9E4D1B2EFCC8}"/>
                      </a:ext>
                    </a:extLst>
                  </p:cNvPr>
                  <p:cNvSpPr/>
                  <p:nvPr/>
                </p:nvSpPr>
                <p:spPr>
                  <a:xfrm>
                    <a:off x="32000824" y="32686884"/>
                    <a:ext cx="530226" cy="641092"/>
                  </a:xfrm>
                  <a:custGeom>
                    <a:avLst/>
                    <a:gdLst>
                      <a:gd name="connsiteX0" fmla="*/ 116268 w 530226"/>
                      <a:gd name="connsiteY0" fmla="*/ 0 h 641092"/>
                      <a:gd name="connsiteX1" fmla="*/ 376556 w 530226"/>
                      <a:gd name="connsiteY1" fmla="*/ 109596 h 641092"/>
                      <a:gd name="connsiteX2" fmla="*/ 414656 w 530226"/>
                      <a:gd name="connsiteY2" fmla="*/ 178176 h 641092"/>
                      <a:gd name="connsiteX3" fmla="*/ 528100 w 530226"/>
                      <a:gd name="connsiteY3" fmla="*/ 170614 h 641092"/>
                      <a:gd name="connsiteX4" fmla="*/ 530226 w 530226"/>
                      <a:gd name="connsiteY4" fmla="*/ 298192 h 641092"/>
                      <a:gd name="connsiteX5" fmla="*/ 488952 w 530226"/>
                      <a:gd name="connsiteY5" fmla="*/ 371216 h 641092"/>
                      <a:gd name="connsiteX6" fmla="*/ 457200 w 530226"/>
                      <a:gd name="connsiteY6" fmla="*/ 393440 h 641092"/>
                      <a:gd name="connsiteX7" fmla="*/ 460376 w 530226"/>
                      <a:gd name="connsiteY7" fmla="*/ 472816 h 641092"/>
                      <a:gd name="connsiteX8" fmla="*/ 476252 w 530226"/>
                      <a:gd name="connsiteY8" fmla="*/ 498216 h 641092"/>
                      <a:gd name="connsiteX9" fmla="*/ 358776 w 530226"/>
                      <a:gd name="connsiteY9" fmla="*/ 561716 h 641092"/>
                      <a:gd name="connsiteX10" fmla="*/ 352426 w 530226"/>
                      <a:gd name="connsiteY10" fmla="*/ 625216 h 641092"/>
                      <a:gd name="connsiteX11" fmla="*/ 317500 w 530226"/>
                      <a:gd name="connsiteY11" fmla="*/ 641092 h 641092"/>
                      <a:gd name="connsiteX12" fmla="*/ 241300 w 530226"/>
                      <a:gd name="connsiteY12" fmla="*/ 612516 h 641092"/>
                      <a:gd name="connsiteX13" fmla="*/ 222252 w 530226"/>
                      <a:gd name="connsiteY13" fmla="*/ 637916 h 641092"/>
                      <a:gd name="connsiteX14" fmla="*/ 174626 w 530226"/>
                      <a:gd name="connsiteY14" fmla="*/ 634740 h 641092"/>
                      <a:gd name="connsiteX15" fmla="*/ 88900 w 530226"/>
                      <a:gd name="connsiteY15" fmla="*/ 606166 h 641092"/>
                      <a:gd name="connsiteX16" fmla="*/ 19052 w 530226"/>
                      <a:gd name="connsiteY16" fmla="*/ 602992 h 641092"/>
                      <a:gd name="connsiteX17" fmla="*/ 12700 w 530226"/>
                      <a:gd name="connsiteY17" fmla="*/ 491866 h 641092"/>
                      <a:gd name="connsiteX18" fmla="*/ 0 w 530226"/>
                      <a:gd name="connsiteY18" fmla="*/ 463292 h 641092"/>
                      <a:gd name="connsiteX19" fmla="*/ 38100 w 530226"/>
                      <a:gd name="connsiteY19" fmla="*/ 399792 h 641092"/>
                      <a:gd name="connsiteX20" fmla="*/ 38100 w 530226"/>
                      <a:gd name="connsiteY20" fmla="*/ 371216 h 641092"/>
                      <a:gd name="connsiteX21" fmla="*/ 76200 w 530226"/>
                      <a:gd name="connsiteY21" fmla="*/ 314066 h 641092"/>
                      <a:gd name="connsiteX22" fmla="*/ 28576 w 530226"/>
                      <a:gd name="connsiteY22" fmla="*/ 272792 h 641092"/>
                      <a:gd name="connsiteX23" fmla="*/ 41276 w 530226"/>
                      <a:gd name="connsiteY23" fmla="*/ 221992 h 641092"/>
                      <a:gd name="connsiteX24" fmla="*/ 22226 w 530226"/>
                      <a:gd name="connsiteY24" fmla="*/ 171192 h 641092"/>
                      <a:gd name="connsiteX25" fmla="*/ 73026 w 530226"/>
                      <a:gd name="connsiteY25" fmla="*/ 126740 h 641092"/>
                      <a:gd name="connsiteX26" fmla="*/ 25400 w 530226"/>
                      <a:gd name="connsiteY26" fmla="*/ 60066 h 641092"/>
                      <a:gd name="connsiteX27" fmla="*/ 116268 w 530226"/>
                      <a:gd name="connsiteY27" fmla="*/ 0 h 6410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</a:cxnLst>
                    <a:rect l="l" t="t" r="r" b="b"/>
                    <a:pathLst>
                      <a:path w="530226" h="641092">
                        <a:moveTo>
                          <a:pt x="116268" y="0"/>
                        </a:moveTo>
                        <a:lnTo>
                          <a:pt x="376556" y="109596"/>
                        </a:lnTo>
                        <a:lnTo>
                          <a:pt x="414656" y="178176"/>
                        </a:lnTo>
                        <a:lnTo>
                          <a:pt x="528100" y="170614"/>
                        </a:lnTo>
                        <a:lnTo>
                          <a:pt x="530226" y="298192"/>
                        </a:lnTo>
                        <a:lnTo>
                          <a:pt x="488952" y="371216"/>
                        </a:lnTo>
                        <a:lnTo>
                          <a:pt x="457200" y="393440"/>
                        </a:lnTo>
                        <a:lnTo>
                          <a:pt x="460376" y="472816"/>
                        </a:lnTo>
                        <a:lnTo>
                          <a:pt x="476252" y="498216"/>
                        </a:lnTo>
                        <a:lnTo>
                          <a:pt x="358776" y="561716"/>
                        </a:lnTo>
                        <a:lnTo>
                          <a:pt x="352426" y="625216"/>
                        </a:lnTo>
                        <a:lnTo>
                          <a:pt x="317500" y="641092"/>
                        </a:lnTo>
                        <a:lnTo>
                          <a:pt x="241300" y="612516"/>
                        </a:lnTo>
                        <a:lnTo>
                          <a:pt x="222252" y="637916"/>
                        </a:lnTo>
                        <a:lnTo>
                          <a:pt x="174626" y="634740"/>
                        </a:lnTo>
                        <a:lnTo>
                          <a:pt x="88900" y="606166"/>
                        </a:lnTo>
                        <a:lnTo>
                          <a:pt x="19052" y="602992"/>
                        </a:lnTo>
                        <a:lnTo>
                          <a:pt x="12700" y="491866"/>
                        </a:lnTo>
                        <a:lnTo>
                          <a:pt x="0" y="463292"/>
                        </a:lnTo>
                        <a:lnTo>
                          <a:pt x="38100" y="399792"/>
                        </a:lnTo>
                        <a:lnTo>
                          <a:pt x="38100" y="371216"/>
                        </a:lnTo>
                        <a:lnTo>
                          <a:pt x="76200" y="314066"/>
                        </a:lnTo>
                        <a:lnTo>
                          <a:pt x="28576" y="272792"/>
                        </a:lnTo>
                        <a:lnTo>
                          <a:pt x="41276" y="221992"/>
                        </a:lnTo>
                        <a:lnTo>
                          <a:pt x="22226" y="171192"/>
                        </a:lnTo>
                        <a:lnTo>
                          <a:pt x="73026" y="126740"/>
                        </a:lnTo>
                        <a:lnTo>
                          <a:pt x="25400" y="60066"/>
                        </a:lnTo>
                        <a:lnTo>
                          <a:pt x="116268" y="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1" name="フリーフォーム: 図形 150">
                    <a:extLst>
                      <a:ext uri="{FF2B5EF4-FFF2-40B4-BE49-F238E27FC236}">
                        <a16:creationId xmlns:a16="http://schemas.microsoft.com/office/drawing/2014/main" id="{ABB8E29C-F7C2-427D-8B58-5D79C926ED85}"/>
                      </a:ext>
                    </a:extLst>
                  </p:cNvPr>
                  <p:cNvSpPr/>
                  <p:nvPr/>
                </p:nvSpPr>
                <p:spPr>
                  <a:xfrm>
                    <a:off x="30376726" y="33753424"/>
                    <a:ext cx="838300" cy="654052"/>
                  </a:xfrm>
                  <a:custGeom>
                    <a:avLst/>
                    <a:gdLst>
                      <a:gd name="connsiteX0" fmla="*/ 550950 w 838300"/>
                      <a:gd name="connsiteY0" fmla="*/ 0 h 654052"/>
                      <a:gd name="connsiteX1" fmla="*/ 589050 w 838300"/>
                      <a:gd name="connsiteY1" fmla="*/ 88900 h 654052"/>
                      <a:gd name="connsiteX2" fmla="*/ 709698 w 838300"/>
                      <a:gd name="connsiteY2" fmla="*/ 114300 h 654052"/>
                      <a:gd name="connsiteX3" fmla="*/ 741450 w 838300"/>
                      <a:gd name="connsiteY3" fmla="*/ 101600 h 654052"/>
                      <a:gd name="connsiteX4" fmla="*/ 833524 w 838300"/>
                      <a:gd name="connsiteY4" fmla="*/ 187328 h 654052"/>
                      <a:gd name="connsiteX5" fmla="*/ 838300 w 838300"/>
                      <a:gd name="connsiteY5" fmla="*/ 247016 h 654052"/>
                      <a:gd name="connsiteX6" fmla="*/ 750974 w 838300"/>
                      <a:gd name="connsiteY6" fmla="*/ 247016 h 654052"/>
                      <a:gd name="connsiteX7" fmla="*/ 667154 w 838300"/>
                      <a:gd name="connsiteY7" fmla="*/ 292736 h 654052"/>
                      <a:gd name="connsiteX8" fmla="*/ 659534 w 838300"/>
                      <a:gd name="connsiteY8" fmla="*/ 361316 h 654052"/>
                      <a:gd name="connsiteX9" fmla="*/ 568094 w 838300"/>
                      <a:gd name="connsiteY9" fmla="*/ 391796 h 654052"/>
                      <a:gd name="connsiteX10" fmla="*/ 514754 w 838300"/>
                      <a:gd name="connsiteY10" fmla="*/ 551816 h 654052"/>
                      <a:gd name="connsiteX11" fmla="*/ 375862 w 838300"/>
                      <a:gd name="connsiteY11" fmla="*/ 639536 h 654052"/>
                      <a:gd name="connsiteX12" fmla="*/ 201698 w 838300"/>
                      <a:gd name="connsiteY12" fmla="*/ 654052 h 654052"/>
                      <a:gd name="connsiteX13" fmla="*/ 188998 w 838300"/>
                      <a:gd name="connsiteY13" fmla="*/ 612776 h 654052"/>
                      <a:gd name="connsiteX14" fmla="*/ 119150 w 838300"/>
                      <a:gd name="connsiteY14" fmla="*/ 565152 h 654052"/>
                      <a:gd name="connsiteX15" fmla="*/ 0 w 838300"/>
                      <a:gd name="connsiteY15" fmla="*/ 551912 h 654052"/>
                      <a:gd name="connsiteX16" fmla="*/ 1058 w 838300"/>
                      <a:gd name="connsiteY16" fmla="*/ 531816 h 654052"/>
                      <a:gd name="connsiteX17" fmla="*/ 1058 w 838300"/>
                      <a:gd name="connsiteY17" fmla="*/ 460376 h 654052"/>
                      <a:gd name="connsiteX18" fmla="*/ 6902 w 838300"/>
                      <a:gd name="connsiteY18" fmla="*/ 425304 h 654052"/>
                      <a:gd name="connsiteX19" fmla="*/ 52474 w 838300"/>
                      <a:gd name="connsiteY19" fmla="*/ 390528 h 654052"/>
                      <a:gd name="connsiteX20" fmla="*/ 84224 w 838300"/>
                      <a:gd name="connsiteY20" fmla="*/ 390528 h 654052"/>
                      <a:gd name="connsiteX21" fmla="*/ 119150 w 838300"/>
                      <a:gd name="connsiteY21" fmla="*/ 368300 h 654052"/>
                      <a:gd name="connsiteX22" fmla="*/ 135024 w 838300"/>
                      <a:gd name="connsiteY22" fmla="*/ 330200 h 654052"/>
                      <a:gd name="connsiteX23" fmla="*/ 163598 w 838300"/>
                      <a:gd name="connsiteY23" fmla="*/ 304800 h 654052"/>
                      <a:gd name="connsiteX24" fmla="*/ 214398 w 838300"/>
                      <a:gd name="connsiteY24" fmla="*/ 307976 h 654052"/>
                      <a:gd name="connsiteX25" fmla="*/ 246150 w 838300"/>
                      <a:gd name="connsiteY25" fmla="*/ 282576 h 654052"/>
                      <a:gd name="connsiteX26" fmla="*/ 262024 w 838300"/>
                      <a:gd name="connsiteY26" fmla="*/ 184152 h 654052"/>
                      <a:gd name="connsiteX27" fmla="*/ 293774 w 838300"/>
                      <a:gd name="connsiteY27" fmla="*/ 184152 h 654052"/>
                      <a:gd name="connsiteX28" fmla="*/ 357274 w 838300"/>
                      <a:gd name="connsiteY28" fmla="*/ 88900 h 654052"/>
                      <a:gd name="connsiteX29" fmla="*/ 404898 w 838300"/>
                      <a:gd name="connsiteY29" fmla="*/ 88900 h 654052"/>
                      <a:gd name="connsiteX30" fmla="*/ 439824 w 838300"/>
                      <a:gd name="connsiteY30" fmla="*/ 22224 h 654052"/>
                      <a:gd name="connsiteX31" fmla="*/ 493798 w 838300"/>
                      <a:gd name="connsiteY31" fmla="*/ 3176 h 654052"/>
                      <a:gd name="connsiteX32" fmla="*/ 550950 w 838300"/>
                      <a:gd name="connsiteY32" fmla="*/ 0 h 6540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</a:cxnLst>
                    <a:rect l="l" t="t" r="r" b="b"/>
                    <a:pathLst>
                      <a:path w="838300" h="654052">
                        <a:moveTo>
                          <a:pt x="550950" y="0"/>
                        </a:moveTo>
                        <a:lnTo>
                          <a:pt x="589050" y="88900"/>
                        </a:lnTo>
                        <a:lnTo>
                          <a:pt x="709698" y="114300"/>
                        </a:lnTo>
                        <a:lnTo>
                          <a:pt x="741450" y="101600"/>
                        </a:lnTo>
                        <a:lnTo>
                          <a:pt x="833524" y="187328"/>
                        </a:lnTo>
                        <a:lnTo>
                          <a:pt x="838300" y="247016"/>
                        </a:lnTo>
                        <a:lnTo>
                          <a:pt x="750974" y="247016"/>
                        </a:lnTo>
                        <a:lnTo>
                          <a:pt x="667154" y="292736"/>
                        </a:lnTo>
                        <a:lnTo>
                          <a:pt x="659534" y="361316"/>
                        </a:lnTo>
                        <a:lnTo>
                          <a:pt x="568094" y="391796"/>
                        </a:lnTo>
                        <a:lnTo>
                          <a:pt x="514754" y="551816"/>
                        </a:lnTo>
                        <a:lnTo>
                          <a:pt x="375862" y="639536"/>
                        </a:lnTo>
                        <a:lnTo>
                          <a:pt x="201698" y="654052"/>
                        </a:lnTo>
                        <a:lnTo>
                          <a:pt x="188998" y="612776"/>
                        </a:lnTo>
                        <a:lnTo>
                          <a:pt x="119150" y="565152"/>
                        </a:lnTo>
                        <a:lnTo>
                          <a:pt x="0" y="551912"/>
                        </a:lnTo>
                        <a:lnTo>
                          <a:pt x="1058" y="531816"/>
                        </a:lnTo>
                        <a:lnTo>
                          <a:pt x="1058" y="460376"/>
                        </a:lnTo>
                        <a:lnTo>
                          <a:pt x="6902" y="425304"/>
                        </a:lnTo>
                        <a:lnTo>
                          <a:pt x="52474" y="390528"/>
                        </a:lnTo>
                        <a:lnTo>
                          <a:pt x="84224" y="390528"/>
                        </a:lnTo>
                        <a:lnTo>
                          <a:pt x="119150" y="368300"/>
                        </a:lnTo>
                        <a:lnTo>
                          <a:pt x="135024" y="330200"/>
                        </a:lnTo>
                        <a:lnTo>
                          <a:pt x="163598" y="304800"/>
                        </a:lnTo>
                        <a:lnTo>
                          <a:pt x="214398" y="307976"/>
                        </a:lnTo>
                        <a:lnTo>
                          <a:pt x="246150" y="282576"/>
                        </a:lnTo>
                        <a:lnTo>
                          <a:pt x="262024" y="184152"/>
                        </a:lnTo>
                        <a:lnTo>
                          <a:pt x="293774" y="184152"/>
                        </a:lnTo>
                        <a:lnTo>
                          <a:pt x="357274" y="88900"/>
                        </a:lnTo>
                        <a:lnTo>
                          <a:pt x="404898" y="88900"/>
                        </a:lnTo>
                        <a:lnTo>
                          <a:pt x="439824" y="22224"/>
                        </a:lnTo>
                        <a:lnTo>
                          <a:pt x="493798" y="3176"/>
                        </a:lnTo>
                        <a:lnTo>
                          <a:pt x="550950" y="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2" name="フリーフォーム: 図形 151">
                    <a:extLst>
                      <a:ext uri="{FF2B5EF4-FFF2-40B4-BE49-F238E27FC236}">
                        <a16:creationId xmlns:a16="http://schemas.microsoft.com/office/drawing/2014/main" id="{A8E73C22-6B34-4E40-864C-43C32ADDDE6A}"/>
                      </a:ext>
                    </a:extLst>
                  </p:cNvPr>
                  <p:cNvSpPr/>
                  <p:nvPr/>
                </p:nvSpPr>
                <p:spPr>
                  <a:xfrm>
                    <a:off x="32216724" y="30652710"/>
                    <a:ext cx="145538" cy="285502"/>
                  </a:xfrm>
                  <a:custGeom>
                    <a:avLst/>
                    <a:gdLst>
                      <a:gd name="connsiteX0" fmla="*/ 22868 w 145538"/>
                      <a:gd name="connsiteY0" fmla="*/ 0 h 285502"/>
                      <a:gd name="connsiteX1" fmla="*/ 123208 w 145538"/>
                      <a:gd name="connsiteY1" fmla="*/ 100340 h 285502"/>
                      <a:gd name="connsiteX2" fmla="*/ 142258 w 145538"/>
                      <a:gd name="connsiteY2" fmla="*/ 252740 h 285502"/>
                      <a:gd name="connsiteX3" fmla="*/ 145538 w 145538"/>
                      <a:gd name="connsiteY3" fmla="*/ 269142 h 285502"/>
                      <a:gd name="connsiteX4" fmla="*/ 145416 w 145538"/>
                      <a:gd name="connsiteY4" fmla="*/ 269250 h 285502"/>
                      <a:gd name="connsiteX5" fmla="*/ 101658 w 145538"/>
                      <a:gd name="connsiteY5" fmla="*/ 285502 h 285502"/>
                      <a:gd name="connsiteX6" fmla="*/ 50800 w 145538"/>
                      <a:gd name="connsiteY6" fmla="*/ 205114 h 285502"/>
                      <a:gd name="connsiteX7" fmla="*/ 0 w 145538"/>
                      <a:gd name="connsiteY7" fmla="*/ 65414 h 285502"/>
                      <a:gd name="connsiteX8" fmla="*/ 0 w 145538"/>
                      <a:gd name="connsiteY8" fmla="*/ 30490 h 285502"/>
                      <a:gd name="connsiteX9" fmla="*/ 22868 w 145538"/>
                      <a:gd name="connsiteY9" fmla="*/ 0 h 28550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45538" h="285502">
                        <a:moveTo>
                          <a:pt x="22868" y="0"/>
                        </a:moveTo>
                        <a:lnTo>
                          <a:pt x="123208" y="100340"/>
                        </a:lnTo>
                        <a:lnTo>
                          <a:pt x="142258" y="252740"/>
                        </a:lnTo>
                        <a:lnTo>
                          <a:pt x="145538" y="269142"/>
                        </a:lnTo>
                        <a:lnTo>
                          <a:pt x="145416" y="269250"/>
                        </a:lnTo>
                        <a:lnTo>
                          <a:pt x="101658" y="285502"/>
                        </a:lnTo>
                        <a:lnTo>
                          <a:pt x="50800" y="205114"/>
                        </a:lnTo>
                        <a:lnTo>
                          <a:pt x="0" y="65414"/>
                        </a:lnTo>
                        <a:lnTo>
                          <a:pt x="0" y="30490"/>
                        </a:lnTo>
                        <a:lnTo>
                          <a:pt x="22868" y="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3" name="フリーフォーム: 図形 152">
                    <a:extLst>
                      <a:ext uri="{FF2B5EF4-FFF2-40B4-BE49-F238E27FC236}">
                        <a16:creationId xmlns:a16="http://schemas.microsoft.com/office/drawing/2014/main" id="{B53050A6-C332-4FED-83AD-B8AE068E8FA7}"/>
                      </a:ext>
                    </a:extLst>
                  </p:cNvPr>
                  <p:cNvSpPr/>
                  <p:nvPr/>
                </p:nvSpPr>
                <p:spPr>
                  <a:xfrm>
                    <a:off x="31810324" y="30340378"/>
                    <a:ext cx="508058" cy="633530"/>
                  </a:xfrm>
                  <a:custGeom>
                    <a:avLst/>
                    <a:gdLst>
                      <a:gd name="connsiteX0" fmla="*/ 13922 w 508058"/>
                      <a:gd name="connsiteY0" fmla="*/ 0 h 633530"/>
                      <a:gd name="connsiteX1" fmla="*/ 77172 w 508058"/>
                      <a:gd name="connsiteY1" fmla="*/ 91998 h 633530"/>
                      <a:gd name="connsiteX2" fmla="*/ 124796 w 508058"/>
                      <a:gd name="connsiteY2" fmla="*/ 158672 h 633530"/>
                      <a:gd name="connsiteX3" fmla="*/ 210520 w 508058"/>
                      <a:gd name="connsiteY3" fmla="*/ 149146 h 633530"/>
                      <a:gd name="connsiteX4" fmla="*/ 285476 w 508058"/>
                      <a:gd name="connsiteY4" fmla="*/ 182458 h 633530"/>
                      <a:gd name="connsiteX5" fmla="*/ 288308 w 508058"/>
                      <a:gd name="connsiteY5" fmla="*/ 196772 h 633530"/>
                      <a:gd name="connsiteX6" fmla="*/ 389908 w 508058"/>
                      <a:gd name="connsiteY6" fmla="*/ 272972 h 633530"/>
                      <a:gd name="connsiteX7" fmla="*/ 429268 w 508058"/>
                      <a:gd name="connsiteY7" fmla="*/ 312332 h 633530"/>
                      <a:gd name="connsiteX8" fmla="*/ 406400 w 508058"/>
                      <a:gd name="connsiteY8" fmla="*/ 342822 h 633530"/>
                      <a:gd name="connsiteX9" fmla="*/ 406400 w 508058"/>
                      <a:gd name="connsiteY9" fmla="*/ 377746 h 633530"/>
                      <a:gd name="connsiteX10" fmla="*/ 457200 w 508058"/>
                      <a:gd name="connsiteY10" fmla="*/ 517446 h 633530"/>
                      <a:gd name="connsiteX11" fmla="*/ 508058 w 508058"/>
                      <a:gd name="connsiteY11" fmla="*/ 597834 h 633530"/>
                      <a:gd name="connsiteX12" fmla="*/ 411954 w 508058"/>
                      <a:gd name="connsiteY12" fmla="*/ 633530 h 633530"/>
                      <a:gd name="connsiteX13" fmla="*/ 249530 w 508058"/>
                      <a:gd name="connsiteY13" fmla="*/ 511712 h 633530"/>
                      <a:gd name="connsiteX14" fmla="*/ 250826 w 508058"/>
                      <a:gd name="connsiteY14" fmla="*/ 511098 h 633530"/>
                      <a:gd name="connsiteX15" fmla="*/ 244476 w 508058"/>
                      <a:gd name="connsiteY15" fmla="*/ 507922 h 633530"/>
                      <a:gd name="connsiteX16" fmla="*/ 249530 w 508058"/>
                      <a:gd name="connsiteY16" fmla="*/ 511712 h 633530"/>
                      <a:gd name="connsiteX17" fmla="*/ 190500 w 508058"/>
                      <a:gd name="connsiteY17" fmla="*/ 539672 h 633530"/>
                      <a:gd name="connsiteX18" fmla="*/ 92076 w 508058"/>
                      <a:gd name="connsiteY18" fmla="*/ 517446 h 633530"/>
                      <a:gd name="connsiteX19" fmla="*/ 95252 w 508058"/>
                      <a:gd name="connsiteY19" fmla="*/ 393622 h 633530"/>
                      <a:gd name="connsiteX20" fmla="*/ 133352 w 508058"/>
                      <a:gd name="connsiteY20" fmla="*/ 361872 h 633530"/>
                      <a:gd name="connsiteX21" fmla="*/ 111126 w 508058"/>
                      <a:gd name="connsiteY21" fmla="*/ 330122 h 633530"/>
                      <a:gd name="connsiteX22" fmla="*/ 79376 w 508058"/>
                      <a:gd name="connsiteY22" fmla="*/ 330122 h 633530"/>
                      <a:gd name="connsiteX23" fmla="*/ 57242 w 508058"/>
                      <a:gd name="connsiteY23" fmla="*/ 260556 h 633530"/>
                      <a:gd name="connsiteX24" fmla="*/ 60326 w 508058"/>
                      <a:gd name="connsiteY24" fmla="*/ 257098 h 633530"/>
                      <a:gd name="connsiteX25" fmla="*/ 0 w 508058"/>
                      <a:gd name="connsiteY25" fmla="*/ 161846 h 633530"/>
                      <a:gd name="connsiteX26" fmla="*/ 13922 w 508058"/>
                      <a:gd name="connsiteY26" fmla="*/ 0 h 6335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</a:cxnLst>
                    <a:rect l="l" t="t" r="r" b="b"/>
                    <a:pathLst>
                      <a:path w="508058" h="633530">
                        <a:moveTo>
                          <a:pt x="13922" y="0"/>
                        </a:moveTo>
                        <a:lnTo>
                          <a:pt x="77172" y="91998"/>
                        </a:lnTo>
                        <a:lnTo>
                          <a:pt x="124796" y="158672"/>
                        </a:lnTo>
                        <a:lnTo>
                          <a:pt x="210520" y="149146"/>
                        </a:lnTo>
                        <a:lnTo>
                          <a:pt x="285476" y="182458"/>
                        </a:lnTo>
                        <a:lnTo>
                          <a:pt x="288308" y="196772"/>
                        </a:lnTo>
                        <a:lnTo>
                          <a:pt x="389908" y="272972"/>
                        </a:lnTo>
                        <a:lnTo>
                          <a:pt x="429268" y="312332"/>
                        </a:lnTo>
                        <a:lnTo>
                          <a:pt x="406400" y="342822"/>
                        </a:lnTo>
                        <a:lnTo>
                          <a:pt x="406400" y="377746"/>
                        </a:lnTo>
                        <a:lnTo>
                          <a:pt x="457200" y="517446"/>
                        </a:lnTo>
                        <a:lnTo>
                          <a:pt x="508058" y="597834"/>
                        </a:lnTo>
                        <a:lnTo>
                          <a:pt x="411954" y="633530"/>
                        </a:lnTo>
                        <a:lnTo>
                          <a:pt x="249530" y="511712"/>
                        </a:lnTo>
                        <a:lnTo>
                          <a:pt x="250826" y="511098"/>
                        </a:lnTo>
                        <a:lnTo>
                          <a:pt x="244476" y="507922"/>
                        </a:lnTo>
                        <a:lnTo>
                          <a:pt x="249530" y="511712"/>
                        </a:lnTo>
                        <a:lnTo>
                          <a:pt x="190500" y="539672"/>
                        </a:lnTo>
                        <a:lnTo>
                          <a:pt x="92076" y="517446"/>
                        </a:lnTo>
                        <a:cubicBezTo>
                          <a:pt x="93134" y="476172"/>
                          <a:pt x="94192" y="434898"/>
                          <a:pt x="95252" y="393622"/>
                        </a:cubicBezTo>
                        <a:lnTo>
                          <a:pt x="133352" y="361872"/>
                        </a:lnTo>
                        <a:lnTo>
                          <a:pt x="111126" y="330122"/>
                        </a:lnTo>
                        <a:lnTo>
                          <a:pt x="79376" y="330122"/>
                        </a:lnTo>
                        <a:lnTo>
                          <a:pt x="57242" y="260556"/>
                        </a:lnTo>
                        <a:lnTo>
                          <a:pt x="60326" y="257098"/>
                        </a:lnTo>
                        <a:lnTo>
                          <a:pt x="0" y="161846"/>
                        </a:lnTo>
                        <a:lnTo>
                          <a:pt x="13922" y="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4" name="フリーフォーム: 図形 153">
                    <a:extLst>
                      <a:ext uri="{FF2B5EF4-FFF2-40B4-BE49-F238E27FC236}">
                        <a16:creationId xmlns:a16="http://schemas.microsoft.com/office/drawing/2014/main" id="{9F2013F5-9432-4F95-BF17-85443B58DFEA}"/>
                      </a:ext>
                    </a:extLst>
                  </p:cNvPr>
                  <p:cNvSpPr/>
                  <p:nvPr/>
                </p:nvSpPr>
                <p:spPr>
                  <a:xfrm>
                    <a:off x="31762472" y="30600934"/>
                    <a:ext cx="181204" cy="256890"/>
                  </a:xfrm>
                  <a:custGeom>
                    <a:avLst/>
                    <a:gdLst>
                      <a:gd name="connsiteX0" fmla="*/ 105094 w 181204"/>
                      <a:gd name="connsiteY0" fmla="*/ 0 h 256890"/>
                      <a:gd name="connsiteX1" fmla="*/ 127228 w 181204"/>
                      <a:gd name="connsiteY1" fmla="*/ 69566 h 256890"/>
                      <a:gd name="connsiteX2" fmla="*/ 158978 w 181204"/>
                      <a:gd name="connsiteY2" fmla="*/ 69566 h 256890"/>
                      <a:gd name="connsiteX3" fmla="*/ 181204 w 181204"/>
                      <a:gd name="connsiteY3" fmla="*/ 101316 h 256890"/>
                      <a:gd name="connsiteX4" fmla="*/ 143104 w 181204"/>
                      <a:gd name="connsiteY4" fmla="*/ 133066 h 256890"/>
                      <a:gd name="connsiteX5" fmla="*/ 140008 w 181204"/>
                      <a:gd name="connsiteY5" fmla="*/ 253804 h 256890"/>
                      <a:gd name="connsiteX6" fmla="*/ 31978 w 181204"/>
                      <a:gd name="connsiteY6" fmla="*/ 256890 h 256890"/>
                      <a:gd name="connsiteX7" fmla="*/ 228 w 181204"/>
                      <a:gd name="connsiteY7" fmla="*/ 193390 h 256890"/>
                      <a:gd name="connsiteX8" fmla="*/ 0 w 181204"/>
                      <a:gd name="connsiteY8" fmla="*/ 192798 h 256890"/>
                      <a:gd name="connsiteX9" fmla="*/ 3404 w 181204"/>
                      <a:gd name="connsiteY9" fmla="*/ 193390 h 256890"/>
                      <a:gd name="connsiteX10" fmla="*/ 25628 w 181204"/>
                      <a:gd name="connsiteY10" fmla="*/ 171166 h 256890"/>
                      <a:gd name="connsiteX11" fmla="*/ 3404 w 181204"/>
                      <a:gd name="connsiteY11" fmla="*/ 114016 h 256890"/>
                      <a:gd name="connsiteX12" fmla="*/ 105094 w 181204"/>
                      <a:gd name="connsiteY12" fmla="*/ 0 h 2568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81204" h="256890">
                        <a:moveTo>
                          <a:pt x="105094" y="0"/>
                        </a:moveTo>
                        <a:lnTo>
                          <a:pt x="127228" y="69566"/>
                        </a:lnTo>
                        <a:lnTo>
                          <a:pt x="158978" y="69566"/>
                        </a:lnTo>
                        <a:lnTo>
                          <a:pt x="181204" y="101316"/>
                        </a:lnTo>
                        <a:lnTo>
                          <a:pt x="143104" y="133066"/>
                        </a:lnTo>
                        <a:lnTo>
                          <a:pt x="140008" y="253804"/>
                        </a:lnTo>
                        <a:lnTo>
                          <a:pt x="31978" y="256890"/>
                        </a:lnTo>
                        <a:lnTo>
                          <a:pt x="228" y="193390"/>
                        </a:lnTo>
                        <a:lnTo>
                          <a:pt x="0" y="192798"/>
                        </a:lnTo>
                        <a:lnTo>
                          <a:pt x="3404" y="193390"/>
                        </a:lnTo>
                        <a:lnTo>
                          <a:pt x="25628" y="171166"/>
                        </a:lnTo>
                        <a:lnTo>
                          <a:pt x="3404" y="114016"/>
                        </a:lnTo>
                        <a:lnTo>
                          <a:pt x="105094" y="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5" name="フリーフォーム: 図形 154">
                    <a:extLst>
                      <a:ext uri="{FF2B5EF4-FFF2-40B4-BE49-F238E27FC236}">
                        <a16:creationId xmlns:a16="http://schemas.microsoft.com/office/drawing/2014/main" id="{8ABCD35F-470C-43BE-AFB3-5DFAB3C51A1B}"/>
                      </a:ext>
                    </a:extLst>
                  </p:cNvPr>
                  <p:cNvSpPr/>
                  <p:nvPr/>
                </p:nvSpPr>
                <p:spPr>
                  <a:xfrm>
                    <a:off x="31971322" y="30852090"/>
                    <a:ext cx="131104" cy="75586"/>
                  </a:xfrm>
                  <a:custGeom>
                    <a:avLst/>
                    <a:gdLst>
                      <a:gd name="connsiteX0" fmla="*/ 88532 w 131104"/>
                      <a:gd name="connsiteY0" fmla="*/ 0 h 75586"/>
                      <a:gd name="connsiteX1" fmla="*/ 131104 w 131104"/>
                      <a:gd name="connsiteY1" fmla="*/ 31928 h 75586"/>
                      <a:gd name="connsiteX2" fmla="*/ 99354 w 131104"/>
                      <a:gd name="connsiteY2" fmla="*/ 75586 h 75586"/>
                      <a:gd name="connsiteX3" fmla="*/ 23154 w 131104"/>
                      <a:gd name="connsiteY3" fmla="*/ 66060 h 75586"/>
                      <a:gd name="connsiteX4" fmla="*/ 0 w 131104"/>
                      <a:gd name="connsiteY4" fmla="*/ 21298 h 75586"/>
                      <a:gd name="connsiteX5" fmla="*/ 29502 w 131104"/>
                      <a:gd name="connsiteY5" fmla="*/ 27960 h 75586"/>
                      <a:gd name="connsiteX6" fmla="*/ 88532 w 131104"/>
                      <a:gd name="connsiteY6" fmla="*/ 0 h 755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31104" h="75586">
                        <a:moveTo>
                          <a:pt x="88532" y="0"/>
                        </a:moveTo>
                        <a:lnTo>
                          <a:pt x="131104" y="31928"/>
                        </a:lnTo>
                        <a:lnTo>
                          <a:pt x="99354" y="75586"/>
                        </a:lnTo>
                        <a:lnTo>
                          <a:pt x="23154" y="66060"/>
                        </a:lnTo>
                        <a:lnTo>
                          <a:pt x="0" y="21298"/>
                        </a:lnTo>
                        <a:lnTo>
                          <a:pt x="29502" y="27960"/>
                        </a:lnTo>
                        <a:lnTo>
                          <a:pt x="88532" y="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6" name="フリーフォーム: 図形 155">
                    <a:extLst>
                      <a:ext uri="{FF2B5EF4-FFF2-40B4-BE49-F238E27FC236}">
                        <a16:creationId xmlns:a16="http://schemas.microsoft.com/office/drawing/2014/main" id="{1A100A8F-4648-44E3-B7C6-2DEB235C7037}"/>
                      </a:ext>
                    </a:extLst>
                  </p:cNvPr>
                  <p:cNvSpPr/>
                  <p:nvPr/>
                </p:nvSpPr>
                <p:spPr>
                  <a:xfrm>
                    <a:off x="32046380" y="30884018"/>
                    <a:ext cx="175898" cy="126330"/>
                  </a:xfrm>
                  <a:custGeom>
                    <a:avLst/>
                    <a:gdLst>
                      <a:gd name="connsiteX0" fmla="*/ 56046 w 175898"/>
                      <a:gd name="connsiteY0" fmla="*/ 0 h 126330"/>
                      <a:gd name="connsiteX1" fmla="*/ 175898 w 175898"/>
                      <a:gd name="connsiteY1" fmla="*/ 89890 h 126330"/>
                      <a:gd name="connsiteX2" fmla="*/ 77794 w 175898"/>
                      <a:gd name="connsiteY2" fmla="*/ 126330 h 126330"/>
                      <a:gd name="connsiteX3" fmla="*/ 11596 w 175898"/>
                      <a:gd name="connsiteY3" fmla="*/ 75406 h 126330"/>
                      <a:gd name="connsiteX4" fmla="*/ 0 w 175898"/>
                      <a:gd name="connsiteY4" fmla="*/ 40620 h 126330"/>
                      <a:gd name="connsiteX5" fmla="*/ 24296 w 175898"/>
                      <a:gd name="connsiteY5" fmla="*/ 43658 h 126330"/>
                      <a:gd name="connsiteX6" fmla="*/ 56046 w 175898"/>
                      <a:gd name="connsiteY6" fmla="*/ 0 h 1263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75898" h="126330">
                        <a:moveTo>
                          <a:pt x="56046" y="0"/>
                        </a:moveTo>
                        <a:lnTo>
                          <a:pt x="175898" y="89890"/>
                        </a:lnTo>
                        <a:lnTo>
                          <a:pt x="77794" y="126330"/>
                        </a:lnTo>
                        <a:lnTo>
                          <a:pt x="11596" y="75406"/>
                        </a:lnTo>
                        <a:lnTo>
                          <a:pt x="0" y="40620"/>
                        </a:lnTo>
                        <a:lnTo>
                          <a:pt x="24296" y="43658"/>
                        </a:lnTo>
                        <a:lnTo>
                          <a:pt x="56046" y="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7" name="フリーフォーム: 図形 156">
                    <a:extLst>
                      <a:ext uri="{FF2B5EF4-FFF2-40B4-BE49-F238E27FC236}">
                        <a16:creationId xmlns:a16="http://schemas.microsoft.com/office/drawing/2014/main" id="{9667AB0C-D841-4030-B579-B3A94B7621B9}"/>
                      </a:ext>
                    </a:extLst>
                  </p:cNvPr>
                  <p:cNvSpPr/>
                  <p:nvPr/>
                </p:nvSpPr>
                <p:spPr>
                  <a:xfrm>
                    <a:off x="31318772" y="30683200"/>
                    <a:ext cx="428052" cy="387350"/>
                  </a:xfrm>
                  <a:custGeom>
                    <a:avLst/>
                    <a:gdLst>
                      <a:gd name="connsiteX0" fmla="*/ 253428 w 428052"/>
                      <a:gd name="connsiteY0" fmla="*/ 0 h 387350"/>
                      <a:gd name="connsiteX1" fmla="*/ 323278 w 428052"/>
                      <a:gd name="connsiteY1" fmla="*/ 15876 h 387350"/>
                      <a:gd name="connsiteX2" fmla="*/ 374078 w 428052"/>
                      <a:gd name="connsiteY2" fmla="*/ 98424 h 387350"/>
                      <a:gd name="connsiteX3" fmla="*/ 377252 w 428052"/>
                      <a:gd name="connsiteY3" fmla="*/ 98976 h 387350"/>
                      <a:gd name="connsiteX4" fmla="*/ 377252 w 428052"/>
                      <a:gd name="connsiteY4" fmla="*/ 152400 h 387350"/>
                      <a:gd name="connsiteX5" fmla="*/ 348678 w 428052"/>
                      <a:gd name="connsiteY5" fmla="*/ 171450 h 387350"/>
                      <a:gd name="connsiteX6" fmla="*/ 348678 w 428052"/>
                      <a:gd name="connsiteY6" fmla="*/ 203200 h 387350"/>
                      <a:gd name="connsiteX7" fmla="*/ 428052 w 428052"/>
                      <a:gd name="connsiteY7" fmla="*/ 219076 h 387350"/>
                      <a:gd name="connsiteX8" fmla="*/ 418528 w 428052"/>
                      <a:gd name="connsiteY8" fmla="*/ 295276 h 387350"/>
                      <a:gd name="connsiteX9" fmla="*/ 380428 w 428052"/>
                      <a:gd name="connsiteY9" fmla="*/ 317500 h 387350"/>
                      <a:gd name="connsiteX10" fmla="*/ 332804 w 428052"/>
                      <a:gd name="connsiteY10" fmla="*/ 298450 h 387350"/>
                      <a:gd name="connsiteX11" fmla="*/ 307404 w 428052"/>
                      <a:gd name="connsiteY11" fmla="*/ 323850 h 387350"/>
                      <a:gd name="connsiteX12" fmla="*/ 316928 w 428052"/>
                      <a:gd name="connsiteY12" fmla="*/ 361950 h 387350"/>
                      <a:gd name="connsiteX13" fmla="*/ 164528 w 428052"/>
                      <a:gd name="connsiteY13" fmla="*/ 368300 h 387350"/>
                      <a:gd name="connsiteX14" fmla="*/ 142304 w 428052"/>
                      <a:gd name="connsiteY14" fmla="*/ 387350 h 387350"/>
                      <a:gd name="connsiteX15" fmla="*/ 75628 w 428052"/>
                      <a:gd name="connsiteY15" fmla="*/ 346076 h 387350"/>
                      <a:gd name="connsiteX16" fmla="*/ 0 w 428052"/>
                      <a:gd name="connsiteY16" fmla="*/ 346076 h 387350"/>
                      <a:gd name="connsiteX17" fmla="*/ 12464 w 428052"/>
                      <a:gd name="connsiteY17" fmla="*/ 177800 h 387350"/>
                      <a:gd name="connsiteX18" fmla="*/ 88664 w 428052"/>
                      <a:gd name="connsiteY18" fmla="*/ 86360 h 387350"/>
                      <a:gd name="connsiteX19" fmla="*/ 84342 w 428052"/>
                      <a:gd name="connsiteY19" fmla="*/ 30178 h 387350"/>
                      <a:gd name="connsiteX20" fmla="*/ 161352 w 428052"/>
                      <a:gd name="connsiteY20" fmla="*/ 31750 h 387350"/>
                      <a:gd name="connsiteX21" fmla="*/ 253428 w 428052"/>
                      <a:gd name="connsiteY21" fmla="*/ 0 h 3873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</a:cxnLst>
                    <a:rect l="l" t="t" r="r" b="b"/>
                    <a:pathLst>
                      <a:path w="428052" h="387350">
                        <a:moveTo>
                          <a:pt x="253428" y="0"/>
                        </a:moveTo>
                        <a:lnTo>
                          <a:pt x="323278" y="15876"/>
                        </a:lnTo>
                        <a:lnTo>
                          <a:pt x="374078" y="98424"/>
                        </a:lnTo>
                        <a:lnTo>
                          <a:pt x="377252" y="98976"/>
                        </a:lnTo>
                        <a:lnTo>
                          <a:pt x="377252" y="152400"/>
                        </a:lnTo>
                        <a:lnTo>
                          <a:pt x="348678" y="171450"/>
                        </a:lnTo>
                        <a:lnTo>
                          <a:pt x="348678" y="203200"/>
                        </a:lnTo>
                        <a:lnTo>
                          <a:pt x="428052" y="219076"/>
                        </a:lnTo>
                        <a:lnTo>
                          <a:pt x="418528" y="295276"/>
                        </a:lnTo>
                        <a:lnTo>
                          <a:pt x="380428" y="317500"/>
                        </a:lnTo>
                        <a:lnTo>
                          <a:pt x="332804" y="298450"/>
                        </a:lnTo>
                        <a:lnTo>
                          <a:pt x="307404" y="323850"/>
                        </a:lnTo>
                        <a:lnTo>
                          <a:pt x="316928" y="361950"/>
                        </a:lnTo>
                        <a:lnTo>
                          <a:pt x="164528" y="368300"/>
                        </a:lnTo>
                        <a:lnTo>
                          <a:pt x="142304" y="387350"/>
                        </a:lnTo>
                        <a:lnTo>
                          <a:pt x="75628" y="346076"/>
                        </a:lnTo>
                        <a:lnTo>
                          <a:pt x="0" y="346076"/>
                        </a:lnTo>
                        <a:lnTo>
                          <a:pt x="12464" y="177800"/>
                        </a:lnTo>
                        <a:lnTo>
                          <a:pt x="88664" y="86360"/>
                        </a:lnTo>
                        <a:lnTo>
                          <a:pt x="84342" y="30178"/>
                        </a:lnTo>
                        <a:lnTo>
                          <a:pt x="161352" y="31750"/>
                        </a:lnTo>
                        <a:lnTo>
                          <a:pt x="253428" y="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8" name="フリーフォーム: 図形 157">
                    <a:extLst>
                      <a:ext uri="{FF2B5EF4-FFF2-40B4-BE49-F238E27FC236}">
                        <a16:creationId xmlns:a16="http://schemas.microsoft.com/office/drawing/2014/main" id="{4E983774-3A40-4367-BFB7-F0DCCE112345}"/>
                      </a:ext>
                    </a:extLst>
                  </p:cNvPr>
                  <p:cNvSpPr/>
                  <p:nvPr/>
                </p:nvSpPr>
                <p:spPr>
                  <a:xfrm>
                    <a:off x="31298464" y="30782176"/>
                    <a:ext cx="825710" cy="617690"/>
                  </a:xfrm>
                  <a:custGeom>
                    <a:avLst/>
                    <a:gdLst>
                      <a:gd name="connsiteX0" fmla="*/ 397560 w 825710"/>
                      <a:gd name="connsiteY0" fmla="*/ 0 h 617690"/>
                      <a:gd name="connsiteX1" fmla="*/ 464008 w 825710"/>
                      <a:gd name="connsiteY1" fmla="*/ 11556 h 617690"/>
                      <a:gd name="connsiteX2" fmla="*/ 464236 w 825710"/>
                      <a:gd name="connsiteY2" fmla="*/ 12148 h 617690"/>
                      <a:gd name="connsiteX3" fmla="*/ 495986 w 825710"/>
                      <a:gd name="connsiteY3" fmla="*/ 75648 h 617690"/>
                      <a:gd name="connsiteX4" fmla="*/ 604016 w 825710"/>
                      <a:gd name="connsiteY4" fmla="*/ 72562 h 617690"/>
                      <a:gd name="connsiteX5" fmla="*/ 603936 w 825710"/>
                      <a:gd name="connsiteY5" fmla="*/ 75648 h 617690"/>
                      <a:gd name="connsiteX6" fmla="*/ 672858 w 825710"/>
                      <a:gd name="connsiteY6" fmla="*/ 91212 h 617690"/>
                      <a:gd name="connsiteX7" fmla="*/ 696012 w 825710"/>
                      <a:gd name="connsiteY7" fmla="*/ 135974 h 617690"/>
                      <a:gd name="connsiteX8" fmla="*/ 747916 w 825710"/>
                      <a:gd name="connsiteY8" fmla="*/ 142462 h 617690"/>
                      <a:gd name="connsiteX9" fmla="*/ 759512 w 825710"/>
                      <a:gd name="connsiteY9" fmla="*/ 177248 h 617690"/>
                      <a:gd name="connsiteX10" fmla="*/ 825710 w 825710"/>
                      <a:gd name="connsiteY10" fmla="*/ 228172 h 617690"/>
                      <a:gd name="connsiteX11" fmla="*/ 796976 w 825710"/>
                      <a:gd name="connsiteY11" fmla="*/ 238844 h 617690"/>
                      <a:gd name="connsiteX12" fmla="*/ 774116 w 825710"/>
                      <a:gd name="connsiteY12" fmla="*/ 330284 h 617690"/>
                      <a:gd name="connsiteX13" fmla="*/ 781736 w 825710"/>
                      <a:gd name="connsiteY13" fmla="*/ 391244 h 617690"/>
                      <a:gd name="connsiteX14" fmla="*/ 743636 w 825710"/>
                      <a:gd name="connsiteY14" fmla="*/ 429344 h 617690"/>
                      <a:gd name="connsiteX15" fmla="*/ 743636 w 825710"/>
                      <a:gd name="connsiteY15" fmla="*/ 536024 h 617690"/>
                      <a:gd name="connsiteX16" fmla="*/ 743636 w 825710"/>
                      <a:gd name="connsiteY16" fmla="*/ 617690 h 617690"/>
                      <a:gd name="connsiteX17" fmla="*/ 588060 w 825710"/>
                      <a:gd name="connsiteY17" fmla="*/ 605874 h 617690"/>
                      <a:gd name="connsiteX18" fmla="*/ 368986 w 825710"/>
                      <a:gd name="connsiteY18" fmla="*/ 516974 h 617690"/>
                      <a:gd name="connsiteX19" fmla="*/ 292786 w 825710"/>
                      <a:gd name="connsiteY19" fmla="*/ 440774 h 617690"/>
                      <a:gd name="connsiteX20" fmla="*/ 238812 w 825710"/>
                      <a:gd name="connsiteY20" fmla="*/ 440774 h 617690"/>
                      <a:gd name="connsiteX21" fmla="*/ 105460 w 825710"/>
                      <a:gd name="connsiteY21" fmla="*/ 329648 h 617690"/>
                      <a:gd name="connsiteX22" fmla="*/ 0 w 825710"/>
                      <a:gd name="connsiteY22" fmla="*/ 329648 h 617690"/>
                      <a:gd name="connsiteX23" fmla="*/ 17532 w 825710"/>
                      <a:gd name="connsiteY23" fmla="*/ 284564 h 617690"/>
                      <a:gd name="connsiteX24" fmla="*/ 20308 w 825710"/>
                      <a:gd name="connsiteY24" fmla="*/ 247100 h 617690"/>
                      <a:gd name="connsiteX25" fmla="*/ 95936 w 825710"/>
                      <a:gd name="connsiteY25" fmla="*/ 247100 h 617690"/>
                      <a:gd name="connsiteX26" fmla="*/ 162612 w 825710"/>
                      <a:gd name="connsiteY26" fmla="*/ 288374 h 617690"/>
                      <a:gd name="connsiteX27" fmla="*/ 184836 w 825710"/>
                      <a:gd name="connsiteY27" fmla="*/ 269324 h 617690"/>
                      <a:gd name="connsiteX28" fmla="*/ 337236 w 825710"/>
                      <a:gd name="connsiteY28" fmla="*/ 262974 h 617690"/>
                      <a:gd name="connsiteX29" fmla="*/ 327712 w 825710"/>
                      <a:gd name="connsiteY29" fmla="*/ 224874 h 617690"/>
                      <a:gd name="connsiteX30" fmla="*/ 353112 w 825710"/>
                      <a:gd name="connsiteY30" fmla="*/ 199474 h 617690"/>
                      <a:gd name="connsiteX31" fmla="*/ 400736 w 825710"/>
                      <a:gd name="connsiteY31" fmla="*/ 218524 h 617690"/>
                      <a:gd name="connsiteX32" fmla="*/ 438836 w 825710"/>
                      <a:gd name="connsiteY32" fmla="*/ 196300 h 617690"/>
                      <a:gd name="connsiteX33" fmla="*/ 448360 w 825710"/>
                      <a:gd name="connsiteY33" fmla="*/ 120100 h 617690"/>
                      <a:gd name="connsiteX34" fmla="*/ 368986 w 825710"/>
                      <a:gd name="connsiteY34" fmla="*/ 104224 h 617690"/>
                      <a:gd name="connsiteX35" fmla="*/ 368986 w 825710"/>
                      <a:gd name="connsiteY35" fmla="*/ 72474 h 617690"/>
                      <a:gd name="connsiteX36" fmla="*/ 397560 w 825710"/>
                      <a:gd name="connsiteY36" fmla="*/ 53424 h 617690"/>
                      <a:gd name="connsiteX37" fmla="*/ 397560 w 825710"/>
                      <a:gd name="connsiteY37" fmla="*/ 0 h 6176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</a:cxnLst>
                    <a:rect l="l" t="t" r="r" b="b"/>
                    <a:pathLst>
                      <a:path w="825710" h="617690">
                        <a:moveTo>
                          <a:pt x="397560" y="0"/>
                        </a:moveTo>
                        <a:lnTo>
                          <a:pt x="464008" y="11556"/>
                        </a:lnTo>
                        <a:lnTo>
                          <a:pt x="464236" y="12148"/>
                        </a:lnTo>
                        <a:lnTo>
                          <a:pt x="495986" y="75648"/>
                        </a:lnTo>
                        <a:lnTo>
                          <a:pt x="604016" y="72562"/>
                        </a:lnTo>
                        <a:lnTo>
                          <a:pt x="603936" y="75648"/>
                        </a:lnTo>
                        <a:lnTo>
                          <a:pt x="672858" y="91212"/>
                        </a:lnTo>
                        <a:lnTo>
                          <a:pt x="696012" y="135974"/>
                        </a:lnTo>
                        <a:lnTo>
                          <a:pt x="747916" y="142462"/>
                        </a:lnTo>
                        <a:lnTo>
                          <a:pt x="759512" y="177248"/>
                        </a:lnTo>
                        <a:lnTo>
                          <a:pt x="825710" y="228172"/>
                        </a:lnTo>
                        <a:lnTo>
                          <a:pt x="796976" y="238844"/>
                        </a:lnTo>
                        <a:lnTo>
                          <a:pt x="774116" y="330284"/>
                        </a:lnTo>
                        <a:lnTo>
                          <a:pt x="781736" y="391244"/>
                        </a:lnTo>
                        <a:lnTo>
                          <a:pt x="743636" y="429344"/>
                        </a:lnTo>
                        <a:lnTo>
                          <a:pt x="743636" y="536024"/>
                        </a:lnTo>
                        <a:lnTo>
                          <a:pt x="743636" y="617690"/>
                        </a:lnTo>
                        <a:lnTo>
                          <a:pt x="588060" y="605874"/>
                        </a:lnTo>
                        <a:lnTo>
                          <a:pt x="368986" y="516974"/>
                        </a:lnTo>
                        <a:lnTo>
                          <a:pt x="292786" y="440774"/>
                        </a:lnTo>
                        <a:lnTo>
                          <a:pt x="238812" y="440774"/>
                        </a:lnTo>
                        <a:lnTo>
                          <a:pt x="105460" y="329648"/>
                        </a:lnTo>
                        <a:lnTo>
                          <a:pt x="0" y="329648"/>
                        </a:lnTo>
                        <a:lnTo>
                          <a:pt x="17532" y="284564"/>
                        </a:lnTo>
                        <a:lnTo>
                          <a:pt x="20308" y="247100"/>
                        </a:lnTo>
                        <a:lnTo>
                          <a:pt x="95936" y="247100"/>
                        </a:lnTo>
                        <a:lnTo>
                          <a:pt x="162612" y="288374"/>
                        </a:lnTo>
                        <a:lnTo>
                          <a:pt x="184836" y="269324"/>
                        </a:lnTo>
                        <a:lnTo>
                          <a:pt x="337236" y="262974"/>
                        </a:lnTo>
                        <a:lnTo>
                          <a:pt x="327712" y="224874"/>
                        </a:lnTo>
                        <a:lnTo>
                          <a:pt x="353112" y="199474"/>
                        </a:lnTo>
                        <a:lnTo>
                          <a:pt x="400736" y="218524"/>
                        </a:lnTo>
                        <a:lnTo>
                          <a:pt x="438836" y="196300"/>
                        </a:lnTo>
                        <a:lnTo>
                          <a:pt x="448360" y="120100"/>
                        </a:lnTo>
                        <a:lnTo>
                          <a:pt x="368986" y="104224"/>
                        </a:lnTo>
                        <a:lnTo>
                          <a:pt x="368986" y="72474"/>
                        </a:lnTo>
                        <a:lnTo>
                          <a:pt x="397560" y="53424"/>
                        </a:lnTo>
                        <a:lnTo>
                          <a:pt x="397560" y="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9" name="フリーフォーム: 図形 158">
                    <a:extLst>
                      <a:ext uri="{FF2B5EF4-FFF2-40B4-BE49-F238E27FC236}">
                        <a16:creationId xmlns:a16="http://schemas.microsoft.com/office/drawing/2014/main" id="{FB0B0622-0A2A-4CC2-A55B-BFCE08792727}"/>
                      </a:ext>
                    </a:extLst>
                  </p:cNvPr>
                  <p:cNvSpPr/>
                  <p:nvPr/>
                </p:nvSpPr>
                <p:spPr>
                  <a:xfrm>
                    <a:off x="31243368" y="31111824"/>
                    <a:ext cx="798732" cy="676276"/>
                  </a:xfrm>
                  <a:custGeom>
                    <a:avLst/>
                    <a:gdLst>
                      <a:gd name="connsiteX0" fmla="*/ 55096 w 798732"/>
                      <a:gd name="connsiteY0" fmla="*/ 0 h 676276"/>
                      <a:gd name="connsiteX1" fmla="*/ 160556 w 798732"/>
                      <a:gd name="connsiteY1" fmla="*/ 0 h 676276"/>
                      <a:gd name="connsiteX2" fmla="*/ 293908 w 798732"/>
                      <a:gd name="connsiteY2" fmla="*/ 111126 h 676276"/>
                      <a:gd name="connsiteX3" fmla="*/ 347882 w 798732"/>
                      <a:gd name="connsiteY3" fmla="*/ 111126 h 676276"/>
                      <a:gd name="connsiteX4" fmla="*/ 424082 w 798732"/>
                      <a:gd name="connsiteY4" fmla="*/ 187326 h 676276"/>
                      <a:gd name="connsiteX5" fmla="*/ 643156 w 798732"/>
                      <a:gd name="connsiteY5" fmla="*/ 276226 h 676276"/>
                      <a:gd name="connsiteX6" fmla="*/ 798732 w 798732"/>
                      <a:gd name="connsiteY6" fmla="*/ 288042 h 676276"/>
                      <a:gd name="connsiteX7" fmla="*/ 798732 w 798732"/>
                      <a:gd name="connsiteY7" fmla="*/ 351156 h 676276"/>
                      <a:gd name="connsiteX8" fmla="*/ 549226 w 798732"/>
                      <a:gd name="connsiteY8" fmla="*/ 664366 h 676276"/>
                      <a:gd name="connsiteX9" fmla="*/ 420908 w 798732"/>
                      <a:gd name="connsiteY9" fmla="*/ 647700 h 676276"/>
                      <a:gd name="connsiteX10" fmla="*/ 300256 w 798732"/>
                      <a:gd name="connsiteY10" fmla="*/ 676276 h 676276"/>
                      <a:gd name="connsiteX11" fmla="*/ 265982 w 798732"/>
                      <a:gd name="connsiteY11" fmla="*/ 641036 h 676276"/>
                      <a:gd name="connsiteX12" fmla="*/ 268508 w 798732"/>
                      <a:gd name="connsiteY12" fmla="*/ 641352 h 676276"/>
                      <a:gd name="connsiteX13" fmla="*/ 306608 w 798732"/>
                      <a:gd name="connsiteY13" fmla="*/ 571500 h 676276"/>
                      <a:gd name="connsiteX14" fmla="*/ 284382 w 798732"/>
                      <a:gd name="connsiteY14" fmla="*/ 517526 h 676276"/>
                      <a:gd name="connsiteX15" fmla="*/ 328832 w 798732"/>
                      <a:gd name="connsiteY15" fmla="*/ 333376 h 676276"/>
                      <a:gd name="connsiteX16" fmla="*/ 293908 w 798732"/>
                      <a:gd name="connsiteY16" fmla="*/ 276226 h 676276"/>
                      <a:gd name="connsiteX17" fmla="*/ 173256 w 798732"/>
                      <a:gd name="connsiteY17" fmla="*/ 282576 h 676276"/>
                      <a:gd name="connsiteX18" fmla="*/ 112932 w 798732"/>
                      <a:gd name="connsiteY18" fmla="*/ 238126 h 676276"/>
                      <a:gd name="connsiteX19" fmla="*/ 90708 w 798732"/>
                      <a:gd name="connsiteY19" fmla="*/ 130176 h 676276"/>
                      <a:gd name="connsiteX20" fmla="*/ 0 w 798732"/>
                      <a:gd name="connsiteY20" fmla="*/ 105578 h 676276"/>
                      <a:gd name="connsiteX21" fmla="*/ 19288 w 798732"/>
                      <a:gd name="connsiteY21" fmla="*/ 92076 h 676276"/>
                      <a:gd name="connsiteX22" fmla="*/ 55096 w 798732"/>
                      <a:gd name="connsiteY22" fmla="*/ 0 h 676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798732" h="676276">
                        <a:moveTo>
                          <a:pt x="55096" y="0"/>
                        </a:moveTo>
                        <a:lnTo>
                          <a:pt x="160556" y="0"/>
                        </a:lnTo>
                        <a:lnTo>
                          <a:pt x="293908" y="111126"/>
                        </a:lnTo>
                        <a:lnTo>
                          <a:pt x="347882" y="111126"/>
                        </a:lnTo>
                        <a:lnTo>
                          <a:pt x="424082" y="187326"/>
                        </a:lnTo>
                        <a:lnTo>
                          <a:pt x="643156" y="276226"/>
                        </a:lnTo>
                        <a:lnTo>
                          <a:pt x="798732" y="288042"/>
                        </a:lnTo>
                        <a:lnTo>
                          <a:pt x="798732" y="351156"/>
                        </a:lnTo>
                        <a:lnTo>
                          <a:pt x="549226" y="664366"/>
                        </a:lnTo>
                        <a:lnTo>
                          <a:pt x="420908" y="647700"/>
                        </a:lnTo>
                        <a:lnTo>
                          <a:pt x="300256" y="676276"/>
                        </a:lnTo>
                        <a:lnTo>
                          <a:pt x="265982" y="641036"/>
                        </a:lnTo>
                        <a:lnTo>
                          <a:pt x="268508" y="641352"/>
                        </a:lnTo>
                        <a:lnTo>
                          <a:pt x="306608" y="571500"/>
                        </a:lnTo>
                        <a:lnTo>
                          <a:pt x="284382" y="517526"/>
                        </a:lnTo>
                        <a:lnTo>
                          <a:pt x="328832" y="333376"/>
                        </a:lnTo>
                        <a:lnTo>
                          <a:pt x="293908" y="276226"/>
                        </a:lnTo>
                        <a:lnTo>
                          <a:pt x="173256" y="282576"/>
                        </a:lnTo>
                        <a:lnTo>
                          <a:pt x="112932" y="238126"/>
                        </a:lnTo>
                        <a:lnTo>
                          <a:pt x="90708" y="130176"/>
                        </a:lnTo>
                        <a:lnTo>
                          <a:pt x="0" y="105578"/>
                        </a:lnTo>
                        <a:lnTo>
                          <a:pt x="19288" y="92076"/>
                        </a:lnTo>
                        <a:lnTo>
                          <a:pt x="55096" y="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" name="フリーフォーム: 図形 159">
                    <a:extLst>
                      <a:ext uri="{FF2B5EF4-FFF2-40B4-BE49-F238E27FC236}">
                        <a16:creationId xmlns:a16="http://schemas.microsoft.com/office/drawing/2014/main" id="{A6C055CA-AACA-46A6-8E49-70DFAD35EBA2}"/>
                      </a:ext>
                    </a:extLst>
                  </p:cNvPr>
                  <p:cNvSpPr/>
                  <p:nvPr/>
                </p:nvSpPr>
                <p:spPr>
                  <a:xfrm>
                    <a:off x="30134136" y="31440120"/>
                    <a:ext cx="941176" cy="1235392"/>
                  </a:xfrm>
                  <a:custGeom>
                    <a:avLst/>
                    <a:gdLst>
                      <a:gd name="connsiteX0" fmla="*/ 236980 w 941176"/>
                      <a:gd name="connsiteY0" fmla="*/ 0 h 1235392"/>
                      <a:gd name="connsiteX1" fmla="*/ 297940 w 941176"/>
                      <a:gd name="connsiteY1" fmla="*/ 15240 h 1235392"/>
                      <a:gd name="connsiteX2" fmla="*/ 381760 w 941176"/>
                      <a:gd name="connsiteY2" fmla="*/ 7620 h 1235392"/>
                      <a:gd name="connsiteX3" fmla="*/ 610360 w 941176"/>
                      <a:gd name="connsiteY3" fmla="*/ 99060 h 1235392"/>
                      <a:gd name="connsiteX4" fmla="*/ 747520 w 941176"/>
                      <a:gd name="connsiteY4" fmla="*/ 99060 h 1235392"/>
                      <a:gd name="connsiteX5" fmla="*/ 780024 w 941176"/>
                      <a:gd name="connsiteY5" fmla="*/ 83824 h 1235392"/>
                      <a:gd name="connsiteX6" fmla="*/ 780840 w 941176"/>
                      <a:gd name="connsiteY6" fmla="*/ 135256 h 1235392"/>
                      <a:gd name="connsiteX7" fmla="*/ 790364 w 941176"/>
                      <a:gd name="connsiteY7" fmla="*/ 176530 h 1235392"/>
                      <a:gd name="connsiteX8" fmla="*/ 736388 w 941176"/>
                      <a:gd name="connsiteY8" fmla="*/ 255904 h 1235392"/>
                      <a:gd name="connsiteX9" fmla="*/ 752264 w 941176"/>
                      <a:gd name="connsiteY9" fmla="*/ 303530 h 1235392"/>
                      <a:gd name="connsiteX10" fmla="*/ 818940 w 941176"/>
                      <a:gd name="connsiteY10" fmla="*/ 297180 h 1235392"/>
                      <a:gd name="connsiteX11" fmla="*/ 847514 w 941176"/>
                      <a:gd name="connsiteY11" fmla="*/ 325756 h 1235392"/>
                      <a:gd name="connsiteX12" fmla="*/ 850320 w 941176"/>
                      <a:gd name="connsiteY12" fmla="*/ 323914 h 1235392"/>
                      <a:gd name="connsiteX13" fmla="*/ 850688 w 941176"/>
                      <a:gd name="connsiteY13" fmla="*/ 325756 h 1235392"/>
                      <a:gd name="connsiteX14" fmla="*/ 936414 w 941176"/>
                      <a:gd name="connsiteY14" fmla="*/ 406718 h 1235392"/>
                      <a:gd name="connsiteX15" fmla="*/ 941176 w 941176"/>
                      <a:gd name="connsiteY15" fmla="*/ 459104 h 1235392"/>
                      <a:gd name="connsiteX16" fmla="*/ 855452 w 941176"/>
                      <a:gd name="connsiteY16" fmla="*/ 568644 h 1235392"/>
                      <a:gd name="connsiteX17" fmla="*/ 845928 w 941176"/>
                      <a:gd name="connsiteY17" fmla="*/ 616268 h 1235392"/>
                      <a:gd name="connsiteX18" fmla="*/ 736388 w 941176"/>
                      <a:gd name="connsiteY18" fmla="*/ 782956 h 1235392"/>
                      <a:gd name="connsiteX19" fmla="*/ 755440 w 941176"/>
                      <a:gd name="connsiteY19" fmla="*/ 859156 h 1235392"/>
                      <a:gd name="connsiteX20" fmla="*/ 660188 w 941176"/>
                      <a:gd name="connsiteY20" fmla="*/ 935356 h 1235392"/>
                      <a:gd name="connsiteX21" fmla="*/ 669714 w 941176"/>
                      <a:gd name="connsiteY21" fmla="*/ 1082992 h 1235392"/>
                      <a:gd name="connsiteX22" fmla="*/ 698288 w 941176"/>
                      <a:gd name="connsiteY22" fmla="*/ 1111568 h 1235392"/>
                      <a:gd name="connsiteX23" fmla="*/ 674476 w 941176"/>
                      <a:gd name="connsiteY23" fmla="*/ 1173480 h 1235392"/>
                      <a:gd name="connsiteX24" fmla="*/ 560176 w 941176"/>
                      <a:gd name="connsiteY24" fmla="*/ 1230630 h 1235392"/>
                      <a:gd name="connsiteX25" fmla="*/ 536364 w 941176"/>
                      <a:gd name="connsiteY25" fmla="*/ 1235392 h 1235392"/>
                      <a:gd name="connsiteX26" fmla="*/ 471080 w 941176"/>
                      <a:gd name="connsiteY26" fmla="*/ 1179900 h 1235392"/>
                      <a:gd name="connsiteX27" fmla="*/ 460164 w 941176"/>
                      <a:gd name="connsiteY27" fmla="*/ 986156 h 1235392"/>
                      <a:gd name="connsiteX28" fmla="*/ 383964 w 941176"/>
                      <a:gd name="connsiteY28" fmla="*/ 944880 h 1235392"/>
                      <a:gd name="connsiteX29" fmla="*/ 377614 w 941176"/>
                      <a:gd name="connsiteY29" fmla="*/ 884556 h 1235392"/>
                      <a:gd name="connsiteX30" fmla="*/ 342688 w 941176"/>
                      <a:gd name="connsiteY30" fmla="*/ 849630 h 1235392"/>
                      <a:gd name="connsiteX31" fmla="*/ 304588 w 941176"/>
                      <a:gd name="connsiteY31" fmla="*/ 782956 h 1235392"/>
                      <a:gd name="connsiteX32" fmla="*/ 276014 w 941176"/>
                      <a:gd name="connsiteY32" fmla="*/ 782956 h 1235392"/>
                      <a:gd name="connsiteX33" fmla="*/ 250614 w 941176"/>
                      <a:gd name="connsiteY33" fmla="*/ 817880 h 1235392"/>
                      <a:gd name="connsiteX34" fmla="*/ 145688 w 941176"/>
                      <a:gd name="connsiteY34" fmla="*/ 815936 h 1235392"/>
                      <a:gd name="connsiteX35" fmla="*/ 148396 w 941176"/>
                      <a:gd name="connsiteY35" fmla="*/ 740092 h 1235392"/>
                      <a:gd name="connsiteX36" fmla="*/ 100772 w 941176"/>
                      <a:gd name="connsiteY36" fmla="*/ 711518 h 1235392"/>
                      <a:gd name="connsiteX37" fmla="*/ 119824 w 941176"/>
                      <a:gd name="connsiteY37" fmla="*/ 663892 h 1235392"/>
                      <a:gd name="connsiteX38" fmla="*/ 100772 w 941176"/>
                      <a:gd name="connsiteY38" fmla="*/ 635318 h 1235392"/>
                      <a:gd name="connsiteX39" fmla="*/ 67436 w 941176"/>
                      <a:gd name="connsiteY39" fmla="*/ 568644 h 1235392"/>
                      <a:gd name="connsiteX40" fmla="*/ 65328 w 941176"/>
                      <a:gd name="connsiteY40" fmla="*/ 572332 h 1235392"/>
                      <a:gd name="connsiteX41" fmla="*/ 25824 w 941176"/>
                      <a:gd name="connsiteY41" fmla="*/ 487680 h 1235392"/>
                      <a:gd name="connsiteX42" fmla="*/ 48684 w 941176"/>
                      <a:gd name="connsiteY42" fmla="*/ 434340 h 1235392"/>
                      <a:gd name="connsiteX43" fmla="*/ 0 w 941176"/>
                      <a:gd name="connsiteY43" fmla="*/ 397826 h 1235392"/>
                      <a:gd name="connsiteX44" fmla="*/ 168400 w 941176"/>
                      <a:gd name="connsiteY44" fmla="*/ 327660 h 1235392"/>
                      <a:gd name="connsiteX45" fmla="*/ 206500 w 941176"/>
                      <a:gd name="connsiteY45" fmla="*/ 304800 h 1235392"/>
                      <a:gd name="connsiteX46" fmla="*/ 176020 w 941176"/>
                      <a:gd name="connsiteY46" fmla="*/ 220980 h 1235392"/>
                      <a:gd name="connsiteX47" fmla="*/ 229360 w 941176"/>
                      <a:gd name="connsiteY47" fmla="*/ 213360 h 1235392"/>
                      <a:gd name="connsiteX48" fmla="*/ 290320 w 941176"/>
                      <a:gd name="connsiteY48" fmla="*/ 106680 h 1235392"/>
                      <a:gd name="connsiteX49" fmla="*/ 176020 w 941176"/>
                      <a:gd name="connsiteY49" fmla="*/ 53340 h 1235392"/>
                      <a:gd name="connsiteX50" fmla="*/ 236980 w 941176"/>
                      <a:gd name="connsiteY50" fmla="*/ 0 h 12353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</a:cxnLst>
                    <a:rect l="l" t="t" r="r" b="b"/>
                    <a:pathLst>
                      <a:path w="941176" h="1235392">
                        <a:moveTo>
                          <a:pt x="236980" y="0"/>
                        </a:moveTo>
                        <a:lnTo>
                          <a:pt x="297940" y="15240"/>
                        </a:lnTo>
                        <a:lnTo>
                          <a:pt x="381760" y="7620"/>
                        </a:lnTo>
                        <a:lnTo>
                          <a:pt x="610360" y="99060"/>
                        </a:lnTo>
                        <a:lnTo>
                          <a:pt x="747520" y="99060"/>
                        </a:lnTo>
                        <a:lnTo>
                          <a:pt x="780024" y="83824"/>
                        </a:lnTo>
                        <a:lnTo>
                          <a:pt x="780840" y="135256"/>
                        </a:lnTo>
                        <a:lnTo>
                          <a:pt x="790364" y="176530"/>
                        </a:lnTo>
                        <a:lnTo>
                          <a:pt x="736388" y="255904"/>
                        </a:lnTo>
                        <a:lnTo>
                          <a:pt x="752264" y="303530"/>
                        </a:lnTo>
                        <a:lnTo>
                          <a:pt x="818940" y="297180"/>
                        </a:lnTo>
                        <a:lnTo>
                          <a:pt x="847514" y="325756"/>
                        </a:lnTo>
                        <a:lnTo>
                          <a:pt x="850320" y="323914"/>
                        </a:lnTo>
                        <a:lnTo>
                          <a:pt x="850688" y="325756"/>
                        </a:lnTo>
                        <a:lnTo>
                          <a:pt x="936414" y="406718"/>
                        </a:lnTo>
                        <a:lnTo>
                          <a:pt x="941176" y="459104"/>
                        </a:lnTo>
                        <a:lnTo>
                          <a:pt x="855452" y="568644"/>
                        </a:lnTo>
                        <a:lnTo>
                          <a:pt x="845928" y="616268"/>
                        </a:lnTo>
                        <a:lnTo>
                          <a:pt x="736388" y="782956"/>
                        </a:lnTo>
                        <a:lnTo>
                          <a:pt x="755440" y="859156"/>
                        </a:lnTo>
                        <a:lnTo>
                          <a:pt x="660188" y="935356"/>
                        </a:lnTo>
                        <a:lnTo>
                          <a:pt x="669714" y="1082992"/>
                        </a:lnTo>
                        <a:lnTo>
                          <a:pt x="698288" y="1111568"/>
                        </a:lnTo>
                        <a:lnTo>
                          <a:pt x="674476" y="1173480"/>
                        </a:lnTo>
                        <a:lnTo>
                          <a:pt x="560176" y="1230630"/>
                        </a:lnTo>
                        <a:lnTo>
                          <a:pt x="536364" y="1235392"/>
                        </a:lnTo>
                        <a:lnTo>
                          <a:pt x="471080" y="1179900"/>
                        </a:lnTo>
                        <a:lnTo>
                          <a:pt x="460164" y="986156"/>
                        </a:lnTo>
                        <a:lnTo>
                          <a:pt x="383964" y="944880"/>
                        </a:lnTo>
                        <a:lnTo>
                          <a:pt x="377614" y="884556"/>
                        </a:lnTo>
                        <a:lnTo>
                          <a:pt x="342688" y="849630"/>
                        </a:lnTo>
                        <a:lnTo>
                          <a:pt x="304588" y="782956"/>
                        </a:lnTo>
                        <a:lnTo>
                          <a:pt x="276014" y="782956"/>
                        </a:lnTo>
                        <a:lnTo>
                          <a:pt x="250614" y="817880"/>
                        </a:lnTo>
                        <a:lnTo>
                          <a:pt x="145688" y="815936"/>
                        </a:lnTo>
                        <a:lnTo>
                          <a:pt x="148396" y="740092"/>
                        </a:lnTo>
                        <a:lnTo>
                          <a:pt x="100772" y="711518"/>
                        </a:lnTo>
                        <a:lnTo>
                          <a:pt x="119824" y="663892"/>
                        </a:lnTo>
                        <a:lnTo>
                          <a:pt x="100772" y="635318"/>
                        </a:lnTo>
                        <a:lnTo>
                          <a:pt x="67436" y="568644"/>
                        </a:lnTo>
                        <a:lnTo>
                          <a:pt x="65328" y="572332"/>
                        </a:lnTo>
                        <a:lnTo>
                          <a:pt x="25824" y="487680"/>
                        </a:lnTo>
                        <a:lnTo>
                          <a:pt x="48684" y="434340"/>
                        </a:lnTo>
                        <a:lnTo>
                          <a:pt x="0" y="397826"/>
                        </a:lnTo>
                        <a:lnTo>
                          <a:pt x="168400" y="327660"/>
                        </a:lnTo>
                        <a:lnTo>
                          <a:pt x="206500" y="304800"/>
                        </a:lnTo>
                        <a:lnTo>
                          <a:pt x="176020" y="220980"/>
                        </a:lnTo>
                        <a:lnTo>
                          <a:pt x="229360" y="213360"/>
                        </a:lnTo>
                        <a:lnTo>
                          <a:pt x="290320" y="106680"/>
                        </a:lnTo>
                        <a:lnTo>
                          <a:pt x="176020" y="53340"/>
                        </a:lnTo>
                        <a:lnTo>
                          <a:pt x="236980" y="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1" name="フリーフォーム: 図形 160">
                    <a:extLst>
                      <a:ext uri="{FF2B5EF4-FFF2-40B4-BE49-F238E27FC236}">
                        <a16:creationId xmlns:a16="http://schemas.microsoft.com/office/drawing/2014/main" id="{A250E051-1961-480A-A01E-79D70D031C74}"/>
                      </a:ext>
                    </a:extLst>
                  </p:cNvPr>
                  <p:cNvSpPr/>
                  <p:nvPr/>
                </p:nvSpPr>
                <p:spPr>
                  <a:xfrm>
                    <a:off x="30320632" y="33051750"/>
                    <a:ext cx="1419844" cy="1126978"/>
                  </a:xfrm>
                  <a:custGeom>
                    <a:avLst/>
                    <a:gdLst>
                      <a:gd name="connsiteX0" fmla="*/ 1407144 w 1419844"/>
                      <a:gd name="connsiteY0" fmla="*/ 0 h 1126978"/>
                      <a:gd name="connsiteX1" fmla="*/ 1419844 w 1419844"/>
                      <a:gd name="connsiteY1" fmla="*/ 41274 h 1126978"/>
                      <a:gd name="connsiteX2" fmla="*/ 1365868 w 1419844"/>
                      <a:gd name="connsiteY2" fmla="*/ 107950 h 1126978"/>
                      <a:gd name="connsiteX3" fmla="*/ 1324592 w 1419844"/>
                      <a:gd name="connsiteY3" fmla="*/ 104774 h 1126978"/>
                      <a:gd name="connsiteX4" fmla="*/ 1308718 w 1419844"/>
                      <a:gd name="connsiteY4" fmla="*/ 120650 h 1126978"/>
                      <a:gd name="connsiteX5" fmla="*/ 1261092 w 1419844"/>
                      <a:gd name="connsiteY5" fmla="*/ 117474 h 1126978"/>
                      <a:gd name="connsiteX6" fmla="*/ 1226168 w 1419844"/>
                      <a:gd name="connsiteY6" fmla="*/ 168274 h 1126978"/>
                      <a:gd name="connsiteX7" fmla="*/ 1169018 w 1419844"/>
                      <a:gd name="connsiteY7" fmla="*/ 174626 h 1126978"/>
                      <a:gd name="connsiteX8" fmla="*/ 1054718 w 1419844"/>
                      <a:gd name="connsiteY8" fmla="*/ 320674 h 1126978"/>
                      <a:gd name="connsiteX9" fmla="*/ 981692 w 1419844"/>
                      <a:gd name="connsiteY9" fmla="*/ 327026 h 1126978"/>
                      <a:gd name="connsiteX10" fmla="*/ 972168 w 1419844"/>
                      <a:gd name="connsiteY10" fmla="*/ 412750 h 1126978"/>
                      <a:gd name="connsiteX11" fmla="*/ 883268 w 1419844"/>
                      <a:gd name="connsiteY11" fmla="*/ 425450 h 1126978"/>
                      <a:gd name="connsiteX12" fmla="*/ 822944 w 1419844"/>
                      <a:gd name="connsiteY12" fmla="*/ 546098 h 1126978"/>
                      <a:gd name="connsiteX13" fmla="*/ 699118 w 1419844"/>
                      <a:gd name="connsiteY13" fmla="*/ 558802 h 1126978"/>
                      <a:gd name="connsiteX14" fmla="*/ 661018 w 1419844"/>
                      <a:gd name="connsiteY14" fmla="*/ 619126 h 1126978"/>
                      <a:gd name="connsiteX15" fmla="*/ 549892 w 1419844"/>
                      <a:gd name="connsiteY15" fmla="*/ 647698 h 1126978"/>
                      <a:gd name="connsiteX16" fmla="*/ 557386 w 1419844"/>
                      <a:gd name="connsiteY16" fmla="*/ 704434 h 1126978"/>
                      <a:gd name="connsiteX17" fmla="*/ 549892 w 1419844"/>
                      <a:gd name="connsiteY17" fmla="*/ 704850 h 1126978"/>
                      <a:gd name="connsiteX18" fmla="*/ 495918 w 1419844"/>
                      <a:gd name="connsiteY18" fmla="*/ 723898 h 1126978"/>
                      <a:gd name="connsiteX19" fmla="*/ 460992 w 1419844"/>
                      <a:gd name="connsiteY19" fmla="*/ 790574 h 1126978"/>
                      <a:gd name="connsiteX20" fmla="*/ 413368 w 1419844"/>
                      <a:gd name="connsiteY20" fmla="*/ 790574 h 1126978"/>
                      <a:gd name="connsiteX21" fmla="*/ 349868 w 1419844"/>
                      <a:gd name="connsiteY21" fmla="*/ 885826 h 1126978"/>
                      <a:gd name="connsiteX22" fmla="*/ 318118 w 1419844"/>
                      <a:gd name="connsiteY22" fmla="*/ 885826 h 1126978"/>
                      <a:gd name="connsiteX23" fmla="*/ 302244 w 1419844"/>
                      <a:gd name="connsiteY23" fmla="*/ 984250 h 1126978"/>
                      <a:gd name="connsiteX24" fmla="*/ 270492 w 1419844"/>
                      <a:gd name="connsiteY24" fmla="*/ 1009650 h 1126978"/>
                      <a:gd name="connsiteX25" fmla="*/ 219692 w 1419844"/>
                      <a:gd name="connsiteY25" fmla="*/ 1006474 h 1126978"/>
                      <a:gd name="connsiteX26" fmla="*/ 191118 w 1419844"/>
                      <a:gd name="connsiteY26" fmla="*/ 1031874 h 1126978"/>
                      <a:gd name="connsiteX27" fmla="*/ 175244 w 1419844"/>
                      <a:gd name="connsiteY27" fmla="*/ 1069974 h 1126978"/>
                      <a:gd name="connsiteX28" fmla="*/ 140318 w 1419844"/>
                      <a:gd name="connsiteY28" fmla="*/ 1092202 h 1126978"/>
                      <a:gd name="connsiteX29" fmla="*/ 108568 w 1419844"/>
                      <a:gd name="connsiteY29" fmla="*/ 1092202 h 1126978"/>
                      <a:gd name="connsiteX30" fmla="*/ 62996 w 1419844"/>
                      <a:gd name="connsiteY30" fmla="*/ 1126978 h 1126978"/>
                      <a:gd name="connsiteX31" fmla="*/ 66676 w 1419844"/>
                      <a:gd name="connsiteY31" fmla="*/ 1104898 h 1126978"/>
                      <a:gd name="connsiteX32" fmla="*/ 66676 w 1419844"/>
                      <a:gd name="connsiteY32" fmla="*/ 1076326 h 1126978"/>
                      <a:gd name="connsiteX33" fmla="*/ 71440 w 1419844"/>
                      <a:gd name="connsiteY33" fmla="*/ 1019174 h 1126978"/>
                      <a:gd name="connsiteX34" fmla="*/ 9528 w 1419844"/>
                      <a:gd name="connsiteY34" fmla="*/ 990602 h 1126978"/>
                      <a:gd name="connsiteX35" fmla="*/ 85728 w 1419844"/>
                      <a:gd name="connsiteY35" fmla="*/ 914402 h 1126978"/>
                      <a:gd name="connsiteX36" fmla="*/ 71440 w 1419844"/>
                      <a:gd name="connsiteY36" fmla="*/ 866774 h 1126978"/>
                      <a:gd name="connsiteX37" fmla="*/ 123828 w 1419844"/>
                      <a:gd name="connsiteY37" fmla="*/ 776290 h 1126978"/>
                      <a:gd name="connsiteX38" fmla="*/ 0 w 1419844"/>
                      <a:gd name="connsiteY38" fmla="*/ 585786 h 1126978"/>
                      <a:gd name="connsiteX39" fmla="*/ 100012 w 1419844"/>
                      <a:gd name="connsiteY39" fmla="*/ 547690 h 1126978"/>
                      <a:gd name="connsiteX40" fmla="*/ 100012 w 1419844"/>
                      <a:gd name="connsiteY40" fmla="*/ 545778 h 1126978"/>
                      <a:gd name="connsiteX41" fmla="*/ 194292 w 1419844"/>
                      <a:gd name="connsiteY41" fmla="*/ 555626 h 1126978"/>
                      <a:gd name="connsiteX42" fmla="*/ 245092 w 1419844"/>
                      <a:gd name="connsiteY42" fmla="*/ 492126 h 1126978"/>
                      <a:gd name="connsiteX43" fmla="*/ 289544 w 1419844"/>
                      <a:gd name="connsiteY43" fmla="*/ 488950 h 1126978"/>
                      <a:gd name="connsiteX44" fmla="*/ 286368 w 1419844"/>
                      <a:gd name="connsiteY44" fmla="*/ 450850 h 1126978"/>
                      <a:gd name="connsiteX45" fmla="*/ 333992 w 1419844"/>
                      <a:gd name="connsiteY45" fmla="*/ 400050 h 1126978"/>
                      <a:gd name="connsiteX46" fmla="*/ 460992 w 1419844"/>
                      <a:gd name="connsiteY46" fmla="*/ 396874 h 1126978"/>
                      <a:gd name="connsiteX47" fmla="*/ 537192 w 1419844"/>
                      <a:gd name="connsiteY47" fmla="*/ 323850 h 1126978"/>
                      <a:gd name="connsiteX48" fmla="*/ 514968 w 1419844"/>
                      <a:gd name="connsiteY48" fmla="*/ 257174 h 1126978"/>
                      <a:gd name="connsiteX49" fmla="*/ 556244 w 1419844"/>
                      <a:gd name="connsiteY49" fmla="*/ 193674 h 1126978"/>
                      <a:gd name="connsiteX50" fmla="*/ 892792 w 1419844"/>
                      <a:gd name="connsiteY50" fmla="*/ 209550 h 1126978"/>
                      <a:gd name="connsiteX51" fmla="*/ 938464 w 1419844"/>
                      <a:gd name="connsiteY51" fmla="*/ 149456 h 1126978"/>
                      <a:gd name="connsiteX52" fmla="*/ 1083292 w 1419844"/>
                      <a:gd name="connsiteY52" fmla="*/ 155574 h 1126978"/>
                      <a:gd name="connsiteX53" fmla="*/ 1172192 w 1419844"/>
                      <a:gd name="connsiteY53" fmla="*/ 88900 h 1126978"/>
                      <a:gd name="connsiteX54" fmla="*/ 1222992 w 1419844"/>
                      <a:gd name="connsiteY54" fmla="*/ 92074 h 1126978"/>
                      <a:gd name="connsiteX55" fmla="*/ 1289668 w 1419844"/>
                      <a:gd name="connsiteY55" fmla="*/ 22226 h 1126978"/>
                      <a:gd name="connsiteX56" fmla="*/ 1362692 w 1419844"/>
                      <a:gd name="connsiteY56" fmla="*/ 22226 h 1126978"/>
                      <a:gd name="connsiteX57" fmla="*/ 1407144 w 1419844"/>
                      <a:gd name="connsiteY57" fmla="*/ 0 h 11269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</a:cxnLst>
                    <a:rect l="l" t="t" r="r" b="b"/>
                    <a:pathLst>
                      <a:path w="1419844" h="1126978">
                        <a:moveTo>
                          <a:pt x="1407144" y="0"/>
                        </a:moveTo>
                        <a:lnTo>
                          <a:pt x="1419844" y="41274"/>
                        </a:lnTo>
                        <a:lnTo>
                          <a:pt x="1365868" y="107950"/>
                        </a:lnTo>
                        <a:lnTo>
                          <a:pt x="1324592" y="104774"/>
                        </a:lnTo>
                        <a:lnTo>
                          <a:pt x="1308718" y="120650"/>
                        </a:lnTo>
                        <a:lnTo>
                          <a:pt x="1261092" y="117474"/>
                        </a:lnTo>
                        <a:lnTo>
                          <a:pt x="1226168" y="168274"/>
                        </a:lnTo>
                        <a:lnTo>
                          <a:pt x="1169018" y="174626"/>
                        </a:lnTo>
                        <a:lnTo>
                          <a:pt x="1054718" y="320674"/>
                        </a:lnTo>
                        <a:lnTo>
                          <a:pt x="981692" y="327026"/>
                        </a:lnTo>
                        <a:lnTo>
                          <a:pt x="972168" y="412750"/>
                        </a:lnTo>
                        <a:lnTo>
                          <a:pt x="883268" y="425450"/>
                        </a:lnTo>
                        <a:lnTo>
                          <a:pt x="822944" y="546098"/>
                        </a:lnTo>
                        <a:lnTo>
                          <a:pt x="699118" y="558802"/>
                        </a:lnTo>
                        <a:lnTo>
                          <a:pt x="661018" y="619126"/>
                        </a:lnTo>
                        <a:lnTo>
                          <a:pt x="549892" y="647698"/>
                        </a:lnTo>
                        <a:lnTo>
                          <a:pt x="557386" y="704434"/>
                        </a:lnTo>
                        <a:lnTo>
                          <a:pt x="549892" y="704850"/>
                        </a:lnTo>
                        <a:lnTo>
                          <a:pt x="495918" y="723898"/>
                        </a:lnTo>
                        <a:lnTo>
                          <a:pt x="460992" y="790574"/>
                        </a:lnTo>
                        <a:lnTo>
                          <a:pt x="413368" y="790574"/>
                        </a:lnTo>
                        <a:lnTo>
                          <a:pt x="349868" y="885826"/>
                        </a:lnTo>
                        <a:lnTo>
                          <a:pt x="318118" y="885826"/>
                        </a:lnTo>
                        <a:lnTo>
                          <a:pt x="302244" y="984250"/>
                        </a:lnTo>
                        <a:lnTo>
                          <a:pt x="270492" y="1009650"/>
                        </a:lnTo>
                        <a:lnTo>
                          <a:pt x="219692" y="1006474"/>
                        </a:lnTo>
                        <a:lnTo>
                          <a:pt x="191118" y="1031874"/>
                        </a:lnTo>
                        <a:lnTo>
                          <a:pt x="175244" y="1069974"/>
                        </a:lnTo>
                        <a:lnTo>
                          <a:pt x="140318" y="1092202"/>
                        </a:lnTo>
                        <a:lnTo>
                          <a:pt x="108568" y="1092202"/>
                        </a:lnTo>
                        <a:lnTo>
                          <a:pt x="62996" y="1126978"/>
                        </a:lnTo>
                        <a:lnTo>
                          <a:pt x="66676" y="1104898"/>
                        </a:lnTo>
                        <a:lnTo>
                          <a:pt x="66676" y="1076326"/>
                        </a:lnTo>
                        <a:lnTo>
                          <a:pt x="71440" y="1019174"/>
                        </a:lnTo>
                        <a:lnTo>
                          <a:pt x="9528" y="990602"/>
                        </a:lnTo>
                        <a:lnTo>
                          <a:pt x="85728" y="914402"/>
                        </a:lnTo>
                        <a:lnTo>
                          <a:pt x="71440" y="866774"/>
                        </a:lnTo>
                        <a:lnTo>
                          <a:pt x="123828" y="776290"/>
                        </a:lnTo>
                        <a:lnTo>
                          <a:pt x="0" y="585786"/>
                        </a:lnTo>
                        <a:lnTo>
                          <a:pt x="100012" y="547690"/>
                        </a:lnTo>
                        <a:lnTo>
                          <a:pt x="100012" y="545778"/>
                        </a:lnTo>
                        <a:lnTo>
                          <a:pt x="194292" y="555626"/>
                        </a:lnTo>
                        <a:lnTo>
                          <a:pt x="245092" y="492126"/>
                        </a:lnTo>
                        <a:lnTo>
                          <a:pt x="289544" y="488950"/>
                        </a:lnTo>
                        <a:lnTo>
                          <a:pt x="286368" y="450850"/>
                        </a:lnTo>
                        <a:lnTo>
                          <a:pt x="333992" y="400050"/>
                        </a:lnTo>
                        <a:lnTo>
                          <a:pt x="460992" y="396874"/>
                        </a:lnTo>
                        <a:lnTo>
                          <a:pt x="537192" y="323850"/>
                        </a:lnTo>
                        <a:lnTo>
                          <a:pt x="514968" y="257174"/>
                        </a:lnTo>
                        <a:lnTo>
                          <a:pt x="556244" y="193674"/>
                        </a:lnTo>
                        <a:lnTo>
                          <a:pt x="892792" y="209550"/>
                        </a:lnTo>
                        <a:lnTo>
                          <a:pt x="938464" y="149456"/>
                        </a:lnTo>
                        <a:lnTo>
                          <a:pt x="1083292" y="155574"/>
                        </a:lnTo>
                        <a:lnTo>
                          <a:pt x="1172192" y="88900"/>
                        </a:lnTo>
                        <a:lnTo>
                          <a:pt x="1222992" y="92074"/>
                        </a:lnTo>
                        <a:lnTo>
                          <a:pt x="1289668" y="22226"/>
                        </a:lnTo>
                        <a:lnTo>
                          <a:pt x="1362692" y="22226"/>
                        </a:lnTo>
                        <a:lnTo>
                          <a:pt x="1407144" y="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2" name="フリーフォーム: 図形 161">
                    <a:extLst>
                      <a:ext uri="{FF2B5EF4-FFF2-40B4-BE49-F238E27FC236}">
                        <a16:creationId xmlns:a16="http://schemas.microsoft.com/office/drawing/2014/main" id="{5A0FED1C-9678-4704-AECF-EC7183147C94}"/>
                      </a:ext>
                    </a:extLst>
                  </p:cNvPr>
                  <p:cNvSpPr/>
                  <p:nvPr/>
                </p:nvSpPr>
                <p:spPr>
                  <a:xfrm>
                    <a:off x="32458024" y="32857440"/>
                    <a:ext cx="391796" cy="518160"/>
                  </a:xfrm>
                  <a:custGeom>
                    <a:avLst/>
                    <a:gdLst>
                      <a:gd name="connsiteX0" fmla="*/ 71756 w 391796"/>
                      <a:gd name="connsiteY0" fmla="*/ 0 h 518160"/>
                      <a:gd name="connsiteX1" fmla="*/ 132716 w 391796"/>
                      <a:gd name="connsiteY1" fmla="*/ 60960 h 518160"/>
                      <a:gd name="connsiteX2" fmla="*/ 170816 w 391796"/>
                      <a:gd name="connsiteY2" fmla="*/ 60960 h 518160"/>
                      <a:gd name="connsiteX3" fmla="*/ 277496 w 391796"/>
                      <a:gd name="connsiteY3" fmla="*/ 152400 h 518160"/>
                      <a:gd name="connsiteX4" fmla="*/ 292736 w 391796"/>
                      <a:gd name="connsiteY4" fmla="*/ 251460 h 518160"/>
                      <a:gd name="connsiteX5" fmla="*/ 353696 w 391796"/>
                      <a:gd name="connsiteY5" fmla="*/ 220980 h 518160"/>
                      <a:gd name="connsiteX6" fmla="*/ 391796 w 391796"/>
                      <a:gd name="connsiteY6" fmla="*/ 236220 h 518160"/>
                      <a:gd name="connsiteX7" fmla="*/ 376556 w 391796"/>
                      <a:gd name="connsiteY7" fmla="*/ 518160 h 518160"/>
                      <a:gd name="connsiteX8" fmla="*/ 292736 w 391796"/>
                      <a:gd name="connsiteY8" fmla="*/ 487680 h 518160"/>
                      <a:gd name="connsiteX9" fmla="*/ 279392 w 391796"/>
                      <a:gd name="connsiteY9" fmla="*/ 502930 h 518160"/>
                      <a:gd name="connsiteX10" fmla="*/ 231776 w 391796"/>
                      <a:gd name="connsiteY10" fmla="*/ 448310 h 518160"/>
                      <a:gd name="connsiteX11" fmla="*/ 231776 w 391796"/>
                      <a:gd name="connsiteY11" fmla="*/ 394336 h 518160"/>
                      <a:gd name="connsiteX12" fmla="*/ 200026 w 391796"/>
                      <a:gd name="connsiteY12" fmla="*/ 384810 h 518160"/>
                      <a:gd name="connsiteX13" fmla="*/ 139700 w 391796"/>
                      <a:gd name="connsiteY13" fmla="*/ 422910 h 518160"/>
                      <a:gd name="connsiteX14" fmla="*/ 12038 w 391796"/>
                      <a:gd name="connsiteY14" fmla="*/ 331450 h 518160"/>
                      <a:gd name="connsiteX15" fmla="*/ 19052 w 391796"/>
                      <a:gd name="connsiteY15" fmla="*/ 327660 h 518160"/>
                      <a:gd name="connsiteX16" fmla="*/ 3176 w 391796"/>
                      <a:gd name="connsiteY16" fmla="*/ 302260 h 518160"/>
                      <a:gd name="connsiteX17" fmla="*/ 0 w 391796"/>
                      <a:gd name="connsiteY17" fmla="*/ 222884 h 518160"/>
                      <a:gd name="connsiteX18" fmla="*/ 31752 w 391796"/>
                      <a:gd name="connsiteY18" fmla="*/ 200660 h 518160"/>
                      <a:gd name="connsiteX19" fmla="*/ 73026 w 391796"/>
                      <a:gd name="connsiteY19" fmla="*/ 127636 h 518160"/>
                      <a:gd name="connsiteX20" fmla="*/ 70900 w 391796"/>
                      <a:gd name="connsiteY20" fmla="*/ 58 h 518160"/>
                      <a:gd name="connsiteX21" fmla="*/ 71756 w 391796"/>
                      <a:gd name="connsiteY21" fmla="*/ 0 h 5181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</a:cxnLst>
                    <a:rect l="l" t="t" r="r" b="b"/>
                    <a:pathLst>
                      <a:path w="391796" h="518160">
                        <a:moveTo>
                          <a:pt x="71756" y="0"/>
                        </a:moveTo>
                        <a:lnTo>
                          <a:pt x="132716" y="60960"/>
                        </a:lnTo>
                        <a:lnTo>
                          <a:pt x="170816" y="60960"/>
                        </a:lnTo>
                        <a:lnTo>
                          <a:pt x="277496" y="152400"/>
                        </a:lnTo>
                        <a:lnTo>
                          <a:pt x="292736" y="251460"/>
                        </a:lnTo>
                        <a:lnTo>
                          <a:pt x="353696" y="220980"/>
                        </a:lnTo>
                        <a:lnTo>
                          <a:pt x="391796" y="236220"/>
                        </a:lnTo>
                        <a:lnTo>
                          <a:pt x="376556" y="518160"/>
                        </a:lnTo>
                        <a:lnTo>
                          <a:pt x="292736" y="487680"/>
                        </a:lnTo>
                        <a:lnTo>
                          <a:pt x="279392" y="502930"/>
                        </a:lnTo>
                        <a:lnTo>
                          <a:pt x="231776" y="448310"/>
                        </a:lnTo>
                        <a:lnTo>
                          <a:pt x="231776" y="394336"/>
                        </a:lnTo>
                        <a:lnTo>
                          <a:pt x="200026" y="384810"/>
                        </a:lnTo>
                        <a:lnTo>
                          <a:pt x="139700" y="422910"/>
                        </a:lnTo>
                        <a:lnTo>
                          <a:pt x="12038" y="331450"/>
                        </a:lnTo>
                        <a:lnTo>
                          <a:pt x="19052" y="327660"/>
                        </a:lnTo>
                        <a:lnTo>
                          <a:pt x="3176" y="302260"/>
                        </a:lnTo>
                        <a:lnTo>
                          <a:pt x="0" y="222884"/>
                        </a:lnTo>
                        <a:lnTo>
                          <a:pt x="31752" y="200660"/>
                        </a:lnTo>
                        <a:lnTo>
                          <a:pt x="73026" y="127636"/>
                        </a:lnTo>
                        <a:lnTo>
                          <a:pt x="70900" y="58"/>
                        </a:lnTo>
                        <a:lnTo>
                          <a:pt x="71756" y="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3" name="フリーフォーム: 図形 162">
                    <a:extLst>
                      <a:ext uri="{FF2B5EF4-FFF2-40B4-BE49-F238E27FC236}">
                        <a16:creationId xmlns:a16="http://schemas.microsoft.com/office/drawing/2014/main" id="{ADF3BDFE-3402-4D7B-ACB6-6568BAB5E119}"/>
                      </a:ext>
                    </a:extLst>
                  </p:cNvPr>
                  <p:cNvSpPr/>
                  <p:nvPr/>
                </p:nvSpPr>
                <p:spPr>
                  <a:xfrm>
                    <a:off x="32276160" y="33188890"/>
                    <a:ext cx="497460" cy="598190"/>
                  </a:xfrm>
                  <a:custGeom>
                    <a:avLst/>
                    <a:gdLst>
                      <a:gd name="connsiteX0" fmla="*/ 193902 w 497460"/>
                      <a:gd name="connsiteY0" fmla="*/ 0 h 598190"/>
                      <a:gd name="connsiteX1" fmla="*/ 321564 w 497460"/>
                      <a:gd name="connsiteY1" fmla="*/ 91460 h 598190"/>
                      <a:gd name="connsiteX2" fmla="*/ 381890 w 497460"/>
                      <a:gd name="connsiteY2" fmla="*/ 53360 h 598190"/>
                      <a:gd name="connsiteX3" fmla="*/ 413640 w 497460"/>
                      <a:gd name="connsiteY3" fmla="*/ 62886 h 598190"/>
                      <a:gd name="connsiteX4" fmla="*/ 413640 w 497460"/>
                      <a:gd name="connsiteY4" fmla="*/ 116860 h 598190"/>
                      <a:gd name="connsiteX5" fmla="*/ 461256 w 497460"/>
                      <a:gd name="connsiteY5" fmla="*/ 171480 h 598190"/>
                      <a:gd name="connsiteX6" fmla="*/ 421260 w 497460"/>
                      <a:gd name="connsiteY6" fmla="*/ 217190 h 598190"/>
                      <a:gd name="connsiteX7" fmla="*/ 474600 w 497460"/>
                      <a:gd name="connsiteY7" fmla="*/ 262910 h 598190"/>
                      <a:gd name="connsiteX8" fmla="*/ 474600 w 497460"/>
                      <a:gd name="connsiteY8" fmla="*/ 346730 h 598190"/>
                      <a:gd name="connsiteX9" fmla="*/ 497460 w 497460"/>
                      <a:gd name="connsiteY9" fmla="*/ 491510 h 598190"/>
                      <a:gd name="connsiteX10" fmla="*/ 367920 w 497460"/>
                      <a:gd name="connsiteY10" fmla="*/ 598190 h 598190"/>
                      <a:gd name="connsiteX11" fmla="*/ 200280 w 497460"/>
                      <a:gd name="connsiteY11" fmla="*/ 575330 h 598190"/>
                      <a:gd name="connsiteX12" fmla="*/ 367920 w 497460"/>
                      <a:gd name="connsiteY12" fmla="*/ 506750 h 598190"/>
                      <a:gd name="connsiteX13" fmla="*/ 268860 w 497460"/>
                      <a:gd name="connsiteY13" fmla="*/ 483890 h 598190"/>
                      <a:gd name="connsiteX14" fmla="*/ 246000 w 497460"/>
                      <a:gd name="connsiteY14" fmla="*/ 445790 h 598190"/>
                      <a:gd name="connsiteX15" fmla="*/ 116460 w 497460"/>
                      <a:gd name="connsiteY15" fmla="*/ 468650 h 598190"/>
                      <a:gd name="connsiteX16" fmla="*/ 0 w 497460"/>
                      <a:gd name="connsiteY16" fmla="*/ 446814 h 598190"/>
                      <a:gd name="connsiteX17" fmla="*/ 83440 w 497460"/>
                      <a:gd name="connsiteY17" fmla="*/ 358160 h 598190"/>
                      <a:gd name="connsiteX18" fmla="*/ 67564 w 497460"/>
                      <a:gd name="connsiteY18" fmla="*/ 291486 h 598190"/>
                      <a:gd name="connsiteX19" fmla="*/ 51690 w 497460"/>
                      <a:gd name="connsiteY19" fmla="*/ 247034 h 598190"/>
                      <a:gd name="connsiteX20" fmla="*/ 70740 w 497460"/>
                      <a:gd name="connsiteY20" fmla="*/ 212110 h 598190"/>
                      <a:gd name="connsiteX21" fmla="*/ 37740 w 497460"/>
                      <a:gd name="connsiteY21" fmla="*/ 137428 h 598190"/>
                      <a:gd name="connsiteX22" fmla="*/ 42164 w 497460"/>
                      <a:gd name="connsiteY22" fmla="*/ 139086 h 598190"/>
                      <a:gd name="connsiteX23" fmla="*/ 77090 w 497460"/>
                      <a:gd name="connsiteY23" fmla="*/ 123210 h 598190"/>
                      <a:gd name="connsiteX24" fmla="*/ 83440 w 497460"/>
                      <a:gd name="connsiteY24" fmla="*/ 59710 h 598190"/>
                      <a:gd name="connsiteX25" fmla="*/ 193902 w 497460"/>
                      <a:gd name="connsiteY25" fmla="*/ 0 h 5981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</a:cxnLst>
                    <a:rect l="l" t="t" r="r" b="b"/>
                    <a:pathLst>
                      <a:path w="497460" h="598190">
                        <a:moveTo>
                          <a:pt x="193902" y="0"/>
                        </a:moveTo>
                        <a:lnTo>
                          <a:pt x="321564" y="91460"/>
                        </a:lnTo>
                        <a:lnTo>
                          <a:pt x="381890" y="53360"/>
                        </a:lnTo>
                        <a:lnTo>
                          <a:pt x="413640" y="62886"/>
                        </a:lnTo>
                        <a:lnTo>
                          <a:pt x="413640" y="116860"/>
                        </a:lnTo>
                        <a:lnTo>
                          <a:pt x="461256" y="171480"/>
                        </a:lnTo>
                        <a:lnTo>
                          <a:pt x="421260" y="217190"/>
                        </a:lnTo>
                        <a:lnTo>
                          <a:pt x="474600" y="262910"/>
                        </a:lnTo>
                        <a:lnTo>
                          <a:pt x="474600" y="346730"/>
                        </a:lnTo>
                        <a:lnTo>
                          <a:pt x="497460" y="491510"/>
                        </a:lnTo>
                        <a:lnTo>
                          <a:pt x="367920" y="598190"/>
                        </a:lnTo>
                        <a:lnTo>
                          <a:pt x="200280" y="575330"/>
                        </a:lnTo>
                        <a:lnTo>
                          <a:pt x="367920" y="506750"/>
                        </a:lnTo>
                        <a:lnTo>
                          <a:pt x="268860" y="483890"/>
                        </a:lnTo>
                        <a:lnTo>
                          <a:pt x="246000" y="445790"/>
                        </a:lnTo>
                        <a:lnTo>
                          <a:pt x="116460" y="468650"/>
                        </a:lnTo>
                        <a:lnTo>
                          <a:pt x="0" y="446814"/>
                        </a:lnTo>
                        <a:lnTo>
                          <a:pt x="83440" y="358160"/>
                        </a:lnTo>
                        <a:lnTo>
                          <a:pt x="67564" y="291486"/>
                        </a:lnTo>
                        <a:lnTo>
                          <a:pt x="51690" y="247034"/>
                        </a:lnTo>
                        <a:lnTo>
                          <a:pt x="70740" y="212110"/>
                        </a:lnTo>
                        <a:lnTo>
                          <a:pt x="37740" y="137428"/>
                        </a:lnTo>
                        <a:lnTo>
                          <a:pt x="42164" y="139086"/>
                        </a:lnTo>
                        <a:lnTo>
                          <a:pt x="77090" y="123210"/>
                        </a:lnTo>
                        <a:lnTo>
                          <a:pt x="83440" y="59710"/>
                        </a:lnTo>
                        <a:lnTo>
                          <a:pt x="193902" y="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4" name="フリーフォーム: 図形 163">
                    <a:extLst>
                      <a:ext uri="{FF2B5EF4-FFF2-40B4-BE49-F238E27FC236}">
                        <a16:creationId xmlns:a16="http://schemas.microsoft.com/office/drawing/2014/main" id="{1D4D3BB2-AD42-4A6E-AD50-B4A9E3A167BB}"/>
                      </a:ext>
                    </a:extLst>
                  </p:cNvPr>
                  <p:cNvSpPr/>
                  <p:nvPr/>
                </p:nvSpPr>
                <p:spPr>
                  <a:xfrm>
                    <a:off x="30535042" y="31623000"/>
                    <a:ext cx="1257552" cy="1463676"/>
                  </a:xfrm>
                  <a:custGeom>
                    <a:avLst/>
                    <a:gdLst>
                      <a:gd name="connsiteX0" fmla="*/ 776808 w 1257552"/>
                      <a:gd name="connsiteY0" fmla="*/ 0 h 1463676"/>
                      <a:gd name="connsiteX1" fmla="*/ 830782 w 1257552"/>
                      <a:gd name="connsiteY1" fmla="*/ 38100 h 1463676"/>
                      <a:gd name="connsiteX2" fmla="*/ 849834 w 1257552"/>
                      <a:gd name="connsiteY2" fmla="*/ 114300 h 1463676"/>
                      <a:gd name="connsiteX3" fmla="*/ 974308 w 1257552"/>
                      <a:gd name="connsiteY3" fmla="*/ 129860 h 1463676"/>
                      <a:gd name="connsiteX4" fmla="*/ 1008582 w 1257552"/>
                      <a:gd name="connsiteY4" fmla="*/ 165100 h 1463676"/>
                      <a:gd name="connsiteX5" fmla="*/ 1129234 w 1257552"/>
                      <a:gd name="connsiteY5" fmla="*/ 136524 h 1463676"/>
                      <a:gd name="connsiteX6" fmla="*/ 1257552 w 1257552"/>
                      <a:gd name="connsiteY6" fmla="*/ 153190 h 1463676"/>
                      <a:gd name="connsiteX7" fmla="*/ 1148918 w 1257552"/>
                      <a:gd name="connsiteY7" fmla="*/ 289560 h 1463676"/>
                      <a:gd name="connsiteX8" fmla="*/ 1103198 w 1257552"/>
                      <a:gd name="connsiteY8" fmla="*/ 571500 h 1463676"/>
                      <a:gd name="connsiteX9" fmla="*/ 1202258 w 1257552"/>
                      <a:gd name="connsiteY9" fmla="*/ 632460 h 1463676"/>
                      <a:gd name="connsiteX10" fmla="*/ 1180074 w 1257552"/>
                      <a:gd name="connsiteY10" fmla="*/ 770006 h 1463676"/>
                      <a:gd name="connsiteX11" fmla="*/ 1107008 w 1257552"/>
                      <a:gd name="connsiteY11" fmla="*/ 717550 h 1463676"/>
                      <a:gd name="connsiteX12" fmla="*/ 935558 w 1257552"/>
                      <a:gd name="connsiteY12" fmla="*/ 730250 h 1463676"/>
                      <a:gd name="connsiteX13" fmla="*/ 900634 w 1257552"/>
                      <a:gd name="connsiteY13" fmla="*/ 787400 h 1463676"/>
                      <a:gd name="connsiteX14" fmla="*/ 862534 w 1257552"/>
                      <a:gd name="connsiteY14" fmla="*/ 803276 h 1463676"/>
                      <a:gd name="connsiteX15" fmla="*/ 821258 w 1257552"/>
                      <a:gd name="connsiteY15" fmla="*/ 787400 h 1463676"/>
                      <a:gd name="connsiteX16" fmla="*/ 789508 w 1257552"/>
                      <a:gd name="connsiteY16" fmla="*/ 787400 h 1463676"/>
                      <a:gd name="connsiteX17" fmla="*/ 764108 w 1257552"/>
                      <a:gd name="connsiteY17" fmla="*/ 847724 h 1463676"/>
                      <a:gd name="connsiteX18" fmla="*/ 706958 w 1257552"/>
                      <a:gd name="connsiteY18" fmla="*/ 882650 h 1463676"/>
                      <a:gd name="connsiteX19" fmla="*/ 706958 w 1257552"/>
                      <a:gd name="connsiteY19" fmla="*/ 930276 h 1463676"/>
                      <a:gd name="connsiteX20" fmla="*/ 599008 w 1257552"/>
                      <a:gd name="connsiteY20" fmla="*/ 1146176 h 1463676"/>
                      <a:gd name="connsiteX21" fmla="*/ 541858 w 1257552"/>
                      <a:gd name="connsiteY21" fmla="*/ 1171576 h 1463676"/>
                      <a:gd name="connsiteX22" fmla="*/ 541858 w 1257552"/>
                      <a:gd name="connsiteY22" fmla="*/ 1225550 h 1463676"/>
                      <a:gd name="connsiteX23" fmla="*/ 578484 w 1257552"/>
                      <a:gd name="connsiteY23" fmla="*/ 1283542 h 1463676"/>
                      <a:gd name="connsiteX24" fmla="*/ 513282 w 1257552"/>
                      <a:gd name="connsiteY24" fmla="*/ 1320800 h 1463676"/>
                      <a:gd name="connsiteX25" fmla="*/ 491058 w 1257552"/>
                      <a:gd name="connsiteY25" fmla="*/ 1387476 h 1463676"/>
                      <a:gd name="connsiteX26" fmla="*/ 405334 w 1257552"/>
                      <a:gd name="connsiteY26" fmla="*/ 1435100 h 1463676"/>
                      <a:gd name="connsiteX27" fmla="*/ 370408 w 1257552"/>
                      <a:gd name="connsiteY27" fmla="*/ 1431924 h 1463676"/>
                      <a:gd name="connsiteX28" fmla="*/ 306908 w 1257552"/>
                      <a:gd name="connsiteY28" fmla="*/ 1463676 h 1463676"/>
                      <a:gd name="connsiteX29" fmla="*/ 135458 w 1257552"/>
                      <a:gd name="connsiteY29" fmla="*/ 1463676 h 1463676"/>
                      <a:gd name="connsiteX30" fmla="*/ 134148 w 1257552"/>
                      <a:gd name="connsiteY30" fmla="*/ 1463272 h 1463676"/>
                      <a:gd name="connsiteX31" fmla="*/ 152302 w 1257552"/>
                      <a:gd name="connsiteY31" fmla="*/ 1390650 h 1463676"/>
                      <a:gd name="connsiteX32" fmla="*/ 214218 w 1257552"/>
                      <a:gd name="connsiteY32" fmla="*/ 1300164 h 1463676"/>
                      <a:gd name="connsiteX33" fmla="*/ 171354 w 1257552"/>
                      <a:gd name="connsiteY33" fmla="*/ 1285876 h 1463676"/>
                      <a:gd name="connsiteX34" fmla="*/ 176118 w 1257552"/>
                      <a:gd name="connsiteY34" fmla="*/ 1238250 h 1463676"/>
                      <a:gd name="connsiteX35" fmla="*/ 176118 w 1257552"/>
                      <a:gd name="connsiteY35" fmla="*/ 1200150 h 1463676"/>
                      <a:gd name="connsiteX36" fmla="*/ 147542 w 1257552"/>
                      <a:gd name="connsiteY36" fmla="*/ 1171576 h 1463676"/>
                      <a:gd name="connsiteX37" fmla="*/ 28478 w 1257552"/>
                      <a:gd name="connsiteY37" fmla="*/ 1214438 h 1463676"/>
                      <a:gd name="connsiteX38" fmla="*/ 23718 w 1257552"/>
                      <a:gd name="connsiteY38" fmla="*/ 1138238 h 1463676"/>
                      <a:gd name="connsiteX39" fmla="*/ 0 w 1257552"/>
                      <a:gd name="connsiteY39" fmla="*/ 1096732 h 1463676"/>
                      <a:gd name="connsiteX40" fmla="*/ 71958 w 1257552"/>
                      <a:gd name="connsiteY40" fmla="*/ 1028700 h 1463676"/>
                      <a:gd name="connsiteX41" fmla="*/ 70174 w 1257552"/>
                      <a:gd name="connsiteY41" fmla="*/ 997020 h 1463676"/>
                      <a:gd name="connsiteX42" fmla="*/ 135458 w 1257552"/>
                      <a:gd name="connsiteY42" fmla="*/ 1052512 h 1463676"/>
                      <a:gd name="connsiteX43" fmla="*/ 159270 w 1257552"/>
                      <a:gd name="connsiteY43" fmla="*/ 1047750 h 1463676"/>
                      <a:gd name="connsiteX44" fmla="*/ 273570 w 1257552"/>
                      <a:gd name="connsiteY44" fmla="*/ 990600 h 1463676"/>
                      <a:gd name="connsiteX45" fmla="*/ 297382 w 1257552"/>
                      <a:gd name="connsiteY45" fmla="*/ 928688 h 1463676"/>
                      <a:gd name="connsiteX46" fmla="*/ 268808 w 1257552"/>
                      <a:gd name="connsiteY46" fmla="*/ 900112 h 1463676"/>
                      <a:gd name="connsiteX47" fmla="*/ 259282 w 1257552"/>
                      <a:gd name="connsiteY47" fmla="*/ 752476 h 1463676"/>
                      <a:gd name="connsiteX48" fmla="*/ 354534 w 1257552"/>
                      <a:gd name="connsiteY48" fmla="*/ 676276 h 1463676"/>
                      <a:gd name="connsiteX49" fmla="*/ 335482 w 1257552"/>
                      <a:gd name="connsiteY49" fmla="*/ 600076 h 1463676"/>
                      <a:gd name="connsiteX50" fmla="*/ 445022 w 1257552"/>
                      <a:gd name="connsiteY50" fmla="*/ 433388 h 1463676"/>
                      <a:gd name="connsiteX51" fmla="*/ 454546 w 1257552"/>
                      <a:gd name="connsiteY51" fmla="*/ 385764 h 1463676"/>
                      <a:gd name="connsiteX52" fmla="*/ 540270 w 1257552"/>
                      <a:gd name="connsiteY52" fmla="*/ 276224 h 1463676"/>
                      <a:gd name="connsiteX53" fmla="*/ 535508 w 1257552"/>
                      <a:gd name="connsiteY53" fmla="*/ 223838 h 1463676"/>
                      <a:gd name="connsiteX54" fmla="*/ 449782 w 1257552"/>
                      <a:gd name="connsiteY54" fmla="*/ 142876 h 1463676"/>
                      <a:gd name="connsiteX55" fmla="*/ 449414 w 1257552"/>
                      <a:gd name="connsiteY55" fmla="*/ 141034 h 1463676"/>
                      <a:gd name="connsiteX56" fmla="*/ 548208 w 1257552"/>
                      <a:gd name="connsiteY56" fmla="*/ 76200 h 1463676"/>
                      <a:gd name="connsiteX57" fmla="*/ 668858 w 1257552"/>
                      <a:gd name="connsiteY57" fmla="*/ 82550 h 1463676"/>
                      <a:gd name="connsiteX58" fmla="*/ 776808 w 1257552"/>
                      <a:gd name="connsiteY58" fmla="*/ 0 h 14636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</a:cxnLst>
                    <a:rect l="l" t="t" r="r" b="b"/>
                    <a:pathLst>
                      <a:path w="1257552" h="1463676">
                        <a:moveTo>
                          <a:pt x="776808" y="0"/>
                        </a:moveTo>
                        <a:lnTo>
                          <a:pt x="830782" y="38100"/>
                        </a:lnTo>
                        <a:lnTo>
                          <a:pt x="849834" y="114300"/>
                        </a:lnTo>
                        <a:lnTo>
                          <a:pt x="974308" y="129860"/>
                        </a:lnTo>
                        <a:lnTo>
                          <a:pt x="1008582" y="165100"/>
                        </a:lnTo>
                        <a:lnTo>
                          <a:pt x="1129234" y="136524"/>
                        </a:lnTo>
                        <a:lnTo>
                          <a:pt x="1257552" y="153190"/>
                        </a:lnTo>
                        <a:lnTo>
                          <a:pt x="1148918" y="289560"/>
                        </a:lnTo>
                        <a:lnTo>
                          <a:pt x="1103198" y="571500"/>
                        </a:lnTo>
                        <a:lnTo>
                          <a:pt x="1202258" y="632460"/>
                        </a:lnTo>
                        <a:lnTo>
                          <a:pt x="1180074" y="770006"/>
                        </a:lnTo>
                        <a:lnTo>
                          <a:pt x="1107008" y="717550"/>
                        </a:lnTo>
                        <a:lnTo>
                          <a:pt x="935558" y="730250"/>
                        </a:lnTo>
                        <a:lnTo>
                          <a:pt x="900634" y="787400"/>
                        </a:lnTo>
                        <a:lnTo>
                          <a:pt x="862534" y="803276"/>
                        </a:lnTo>
                        <a:lnTo>
                          <a:pt x="821258" y="787400"/>
                        </a:lnTo>
                        <a:lnTo>
                          <a:pt x="789508" y="787400"/>
                        </a:lnTo>
                        <a:lnTo>
                          <a:pt x="764108" y="847724"/>
                        </a:lnTo>
                        <a:lnTo>
                          <a:pt x="706958" y="882650"/>
                        </a:lnTo>
                        <a:lnTo>
                          <a:pt x="706958" y="930276"/>
                        </a:lnTo>
                        <a:lnTo>
                          <a:pt x="599008" y="1146176"/>
                        </a:lnTo>
                        <a:lnTo>
                          <a:pt x="541858" y="1171576"/>
                        </a:lnTo>
                        <a:lnTo>
                          <a:pt x="541858" y="1225550"/>
                        </a:lnTo>
                        <a:lnTo>
                          <a:pt x="578484" y="1283542"/>
                        </a:lnTo>
                        <a:lnTo>
                          <a:pt x="513282" y="1320800"/>
                        </a:lnTo>
                        <a:lnTo>
                          <a:pt x="491058" y="1387476"/>
                        </a:lnTo>
                        <a:lnTo>
                          <a:pt x="405334" y="1435100"/>
                        </a:lnTo>
                        <a:lnTo>
                          <a:pt x="370408" y="1431924"/>
                        </a:lnTo>
                        <a:lnTo>
                          <a:pt x="306908" y="1463676"/>
                        </a:lnTo>
                        <a:lnTo>
                          <a:pt x="135458" y="1463676"/>
                        </a:lnTo>
                        <a:lnTo>
                          <a:pt x="134148" y="1463272"/>
                        </a:lnTo>
                        <a:lnTo>
                          <a:pt x="152302" y="1390650"/>
                        </a:lnTo>
                        <a:lnTo>
                          <a:pt x="214218" y="1300164"/>
                        </a:lnTo>
                        <a:lnTo>
                          <a:pt x="171354" y="1285876"/>
                        </a:lnTo>
                        <a:lnTo>
                          <a:pt x="176118" y="1238250"/>
                        </a:lnTo>
                        <a:lnTo>
                          <a:pt x="176118" y="1200150"/>
                        </a:lnTo>
                        <a:lnTo>
                          <a:pt x="147542" y="1171576"/>
                        </a:lnTo>
                        <a:lnTo>
                          <a:pt x="28478" y="1214438"/>
                        </a:lnTo>
                        <a:lnTo>
                          <a:pt x="23718" y="1138238"/>
                        </a:lnTo>
                        <a:lnTo>
                          <a:pt x="0" y="1096732"/>
                        </a:lnTo>
                        <a:lnTo>
                          <a:pt x="71958" y="1028700"/>
                        </a:lnTo>
                        <a:lnTo>
                          <a:pt x="70174" y="997020"/>
                        </a:lnTo>
                        <a:lnTo>
                          <a:pt x="135458" y="1052512"/>
                        </a:lnTo>
                        <a:lnTo>
                          <a:pt x="159270" y="1047750"/>
                        </a:lnTo>
                        <a:lnTo>
                          <a:pt x="273570" y="990600"/>
                        </a:lnTo>
                        <a:lnTo>
                          <a:pt x="297382" y="928688"/>
                        </a:lnTo>
                        <a:lnTo>
                          <a:pt x="268808" y="900112"/>
                        </a:lnTo>
                        <a:lnTo>
                          <a:pt x="259282" y="752476"/>
                        </a:lnTo>
                        <a:lnTo>
                          <a:pt x="354534" y="676276"/>
                        </a:lnTo>
                        <a:lnTo>
                          <a:pt x="335482" y="600076"/>
                        </a:lnTo>
                        <a:lnTo>
                          <a:pt x="445022" y="433388"/>
                        </a:lnTo>
                        <a:lnTo>
                          <a:pt x="454546" y="385764"/>
                        </a:lnTo>
                        <a:lnTo>
                          <a:pt x="540270" y="276224"/>
                        </a:lnTo>
                        <a:lnTo>
                          <a:pt x="535508" y="223838"/>
                        </a:lnTo>
                        <a:lnTo>
                          <a:pt x="449782" y="142876"/>
                        </a:lnTo>
                        <a:lnTo>
                          <a:pt x="449414" y="141034"/>
                        </a:lnTo>
                        <a:lnTo>
                          <a:pt x="548208" y="76200"/>
                        </a:lnTo>
                        <a:lnTo>
                          <a:pt x="668858" y="82550"/>
                        </a:lnTo>
                        <a:lnTo>
                          <a:pt x="776808" y="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5" name="フリーフォーム: 図形 164">
                    <a:extLst>
                      <a:ext uri="{FF2B5EF4-FFF2-40B4-BE49-F238E27FC236}">
                        <a16:creationId xmlns:a16="http://schemas.microsoft.com/office/drawing/2014/main" id="{77AAC691-6AF0-460E-B014-EE79B26C4CF0}"/>
                      </a:ext>
                    </a:extLst>
                  </p:cNvPr>
                  <p:cNvSpPr/>
                  <p:nvPr/>
                </p:nvSpPr>
                <p:spPr>
                  <a:xfrm>
                    <a:off x="31838350" y="32526344"/>
                    <a:ext cx="278742" cy="363480"/>
                  </a:xfrm>
                  <a:custGeom>
                    <a:avLst/>
                    <a:gdLst>
                      <a:gd name="connsiteX0" fmla="*/ 71522 w 278742"/>
                      <a:gd name="connsiteY0" fmla="*/ 0 h 363480"/>
                      <a:gd name="connsiteX1" fmla="*/ 173270 w 278742"/>
                      <a:gd name="connsiteY1" fmla="*/ 33916 h 363480"/>
                      <a:gd name="connsiteX2" fmla="*/ 249470 w 278742"/>
                      <a:gd name="connsiteY2" fmla="*/ 148216 h 363480"/>
                      <a:gd name="connsiteX3" fmla="*/ 278742 w 278742"/>
                      <a:gd name="connsiteY3" fmla="*/ 160540 h 363480"/>
                      <a:gd name="connsiteX4" fmla="*/ 187874 w 278742"/>
                      <a:gd name="connsiteY4" fmla="*/ 220606 h 363480"/>
                      <a:gd name="connsiteX5" fmla="*/ 235500 w 278742"/>
                      <a:gd name="connsiteY5" fmla="*/ 287280 h 363480"/>
                      <a:gd name="connsiteX6" fmla="*/ 184700 w 278742"/>
                      <a:gd name="connsiteY6" fmla="*/ 331732 h 363480"/>
                      <a:gd name="connsiteX7" fmla="*/ 185546 w 278742"/>
                      <a:gd name="connsiteY7" fmla="*/ 333990 h 363480"/>
                      <a:gd name="connsiteX8" fmla="*/ 70400 w 278742"/>
                      <a:gd name="connsiteY8" fmla="*/ 331732 h 363480"/>
                      <a:gd name="connsiteX9" fmla="*/ 38650 w 278742"/>
                      <a:gd name="connsiteY9" fmla="*/ 363480 h 363480"/>
                      <a:gd name="connsiteX10" fmla="*/ 0 w 278742"/>
                      <a:gd name="connsiteY10" fmla="*/ 296916 h 363480"/>
                      <a:gd name="connsiteX11" fmla="*/ 550 w 278742"/>
                      <a:gd name="connsiteY11" fmla="*/ 296806 h 363480"/>
                      <a:gd name="connsiteX12" fmla="*/ 76750 w 278742"/>
                      <a:gd name="connsiteY12" fmla="*/ 125356 h 363480"/>
                      <a:gd name="connsiteX13" fmla="*/ 76750 w 278742"/>
                      <a:gd name="connsiteY13" fmla="*/ 93606 h 363480"/>
                      <a:gd name="connsiteX14" fmla="*/ 89450 w 278742"/>
                      <a:gd name="connsiteY14" fmla="*/ 39632 h 363480"/>
                      <a:gd name="connsiteX15" fmla="*/ 71522 w 278742"/>
                      <a:gd name="connsiteY15" fmla="*/ 0 h 3634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278742" h="363480">
                        <a:moveTo>
                          <a:pt x="71522" y="0"/>
                        </a:moveTo>
                        <a:lnTo>
                          <a:pt x="173270" y="33916"/>
                        </a:lnTo>
                        <a:lnTo>
                          <a:pt x="249470" y="148216"/>
                        </a:lnTo>
                        <a:lnTo>
                          <a:pt x="278742" y="160540"/>
                        </a:lnTo>
                        <a:lnTo>
                          <a:pt x="187874" y="220606"/>
                        </a:lnTo>
                        <a:lnTo>
                          <a:pt x="235500" y="287280"/>
                        </a:lnTo>
                        <a:lnTo>
                          <a:pt x="184700" y="331732"/>
                        </a:lnTo>
                        <a:lnTo>
                          <a:pt x="185546" y="333990"/>
                        </a:lnTo>
                        <a:lnTo>
                          <a:pt x="70400" y="331732"/>
                        </a:lnTo>
                        <a:lnTo>
                          <a:pt x="38650" y="363480"/>
                        </a:lnTo>
                        <a:lnTo>
                          <a:pt x="0" y="296916"/>
                        </a:lnTo>
                        <a:lnTo>
                          <a:pt x="550" y="296806"/>
                        </a:lnTo>
                        <a:lnTo>
                          <a:pt x="76750" y="125356"/>
                        </a:lnTo>
                        <a:lnTo>
                          <a:pt x="76750" y="93606"/>
                        </a:lnTo>
                        <a:lnTo>
                          <a:pt x="89450" y="39632"/>
                        </a:lnTo>
                        <a:lnTo>
                          <a:pt x="71522" y="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6" name="フリーフォーム: 図形 165">
                    <a:extLst>
                      <a:ext uri="{FF2B5EF4-FFF2-40B4-BE49-F238E27FC236}">
                        <a16:creationId xmlns:a16="http://schemas.microsoft.com/office/drawing/2014/main" id="{0349CC2D-3FA1-4626-9057-60E47C11AC4D}"/>
                      </a:ext>
                    </a:extLst>
                  </p:cNvPr>
                  <p:cNvSpPr/>
                  <p:nvPr/>
                </p:nvSpPr>
                <p:spPr>
                  <a:xfrm>
                    <a:off x="31259096" y="32823260"/>
                    <a:ext cx="624378" cy="384064"/>
                  </a:xfrm>
                  <a:custGeom>
                    <a:avLst/>
                    <a:gdLst>
                      <a:gd name="connsiteX0" fmla="*/ 579254 w 624378"/>
                      <a:gd name="connsiteY0" fmla="*/ 0 h 384064"/>
                      <a:gd name="connsiteX1" fmla="*/ 617904 w 624378"/>
                      <a:gd name="connsiteY1" fmla="*/ 66564 h 384064"/>
                      <a:gd name="connsiteX2" fmla="*/ 624378 w 624378"/>
                      <a:gd name="connsiteY2" fmla="*/ 60090 h 384064"/>
                      <a:gd name="connsiteX3" fmla="*/ 621080 w 624378"/>
                      <a:gd name="connsiteY3" fmla="*/ 72916 h 384064"/>
                      <a:gd name="connsiteX4" fmla="*/ 586154 w 624378"/>
                      <a:gd name="connsiteY4" fmla="*/ 117364 h 384064"/>
                      <a:gd name="connsiteX5" fmla="*/ 579804 w 624378"/>
                      <a:gd name="connsiteY5" fmla="*/ 190390 h 384064"/>
                      <a:gd name="connsiteX6" fmla="*/ 541704 w 624378"/>
                      <a:gd name="connsiteY6" fmla="*/ 250716 h 384064"/>
                      <a:gd name="connsiteX7" fmla="*/ 478664 w 624378"/>
                      <a:gd name="connsiteY7" fmla="*/ 260938 h 384064"/>
                      <a:gd name="connsiteX8" fmla="*/ 468680 w 624378"/>
                      <a:gd name="connsiteY8" fmla="*/ 228490 h 384064"/>
                      <a:gd name="connsiteX9" fmla="*/ 424228 w 624378"/>
                      <a:gd name="connsiteY9" fmla="*/ 250716 h 384064"/>
                      <a:gd name="connsiteX10" fmla="*/ 351204 w 624378"/>
                      <a:gd name="connsiteY10" fmla="*/ 250716 h 384064"/>
                      <a:gd name="connsiteX11" fmla="*/ 284528 w 624378"/>
                      <a:gd name="connsiteY11" fmla="*/ 320564 h 384064"/>
                      <a:gd name="connsiteX12" fmla="*/ 233728 w 624378"/>
                      <a:gd name="connsiteY12" fmla="*/ 317390 h 384064"/>
                      <a:gd name="connsiteX13" fmla="*/ 144828 w 624378"/>
                      <a:gd name="connsiteY13" fmla="*/ 384064 h 384064"/>
                      <a:gd name="connsiteX14" fmla="*/ 0 w 624378"/>
                      <a:gd name="connsiteY14" fmla="*/ 377946 h 384064"/>
                      <a:gd name="connsiteX15" fmla="*/ 74980 w 624378"/>
                      <a:gd name="connsiteY15" fmla="*/ 279290 h 384064"/>
                      <a:gd name="connsiteX16" fmla="*/ 65454 w 624378"/>
                      <a:gd name="connsiteY16" fmla="*/ 209440 h 384064"/>
                      <a:gd name="connsiteX17" fmla="*/ 51526 w 624378"/>
                      <a:gd name="connsiteY17" fmla="*/ 200998 h 384064"/>
                      <a:gd name="connsiteX18" fmla="*/ 74980 w 624378"/>
                      <a:gd name="connsiteY18" fmla="*/ 168164 h 384064"/>
                      <a:gd name="connsiteX19" fmla="*/ 109904 w 624378"/>
                      <a:gd name="connsiteY19" fmla="*/ 136416 h 384064"/>
                      <a:gd name="connsiteX20" fmla="*/ 170228 w 624378"/>
                      <a:gd name="connsiteY20" fmla="*/ 158640 h 384064"/>
                      <a:gd name="connsiteX21" fmla="*/ 195628 w 624378"/>
                      <a:gd name="connsiteY21" fmla="*/ 136416 h 384064"/>
                      <a:gd name="connsiteX22" fmla="*/ 306754 w 624378"/>
                      <a:gd name="connsiteY22" fmla="*/ 142764 h 384064"/>
                      <a:gd name="connsiteX23" fmla="*/ 421054 w 624378"/>
                      <a:gd name="connsiteY23" fmla="*/ 31640 h 384064"/>
                      <a:gd name="connsiteX24" fmla="*/ 579254 w 624378"/>
                      <a:gd name="connsiteY24" fmla="*/ 0 h 3840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624378" h="384064">
                        <a:moveTo>
                          <a:pt x="579254" y="0"/>
                        </a:moveTo>
                        <a:lnTo>
                          <a:pt x="617904" y="66564"/>
                        </a:lnTo>
                        <a:lnTo>
                          <a:pt x="624378" y="60090"/>
                        </a:lnTo>
                        <a:lnTo>
                          <a:pt x="621080" y="72916"/>
                        </a:lnTo>
                        <a:lnTo>
                          <a:pt x="586154" y="117364"/>
                        </a:lnTo>
                        <a:lnTo>
                          <a:pt x="579804" y="190390"/>
                        </a:lnTo>
                        <a:lnTo>
                          <a:pt x="541704" y="250716"/>
                        </a:lnTo>
                        <a:lnTo>
                          <a:pt x="478664" y="260938"/>
                        </a:lnTo>
                        <a:lnTo>
                          <a:pt x="468680" y="228490"/>
                        </a:lnTo>
                        <a:lnTo>
                          <a:pt x="424228" y="250716"/>
                        </a:lnTo>
                        <a:lnTo>
                          <a:pt x="351204" y="250716"/>
                        </a:lnTo>
                        <a:lnTo>
                          <a:pt x="284528" y="320564"/>
                        </a:lnTo>
                        <a:lnTo>
                          <a:pt x="233728" y="317390"/>
                        </a:lnTo>
                        <a:lnTo>
                          <a:pt x="144828" y="384064"/>
                        </a:lnTo>
                        <a:lnTo>
                          <a:pt x="0" y="377946"/>
                        </a:lnTo>
                        <a:lnTo>
                          <a:pt x="74980" y="279290"/>
                        </a:lnTo>
                        <a:lnTo>
                          <a:pt x="65454" y="209440"/>
                        </a:lnTo>
                        <a:lnTo>
                          <a:pt x="51526" y="200998"/>
                        </a:lnTo>
                        <a:lnTo>
                          <a:pt x="74980" y="168164"/>
                        </a:lnTo>
                        <a:lnTo>
                          <a:pt x="109904" y="136416"/>
                        </a:lnTo>
                        <a:lnTo>
                          <a:pt x="170228" y="158640"/>
                        </a:lnTo>
                        <a:lnTo>
                          <a:pt x="195628" y="136416"/>
                        </a:lnTo>
                        <a:lnTo>
                          <a:pt x="306754" y="142764"/>
                        </a:lnTo>
                        <a:lnTo>
                          <a:pt x="421054" y="31640"/>
                        </a:lnTo>
                        <a:lnTo>
                          <a:pt x="579254" y="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7" name="フリーフォーム: 図形 166">
                    <a:extLst>
                      <a:ext uri="{FF2B5EF4-FFF2-40B4-BE49-F238E27FC236}">
                        <a16:creationId xmlns:a16="http://schemas.microsoft.com/office/drawing/2014/main" id="{5260F280-3390-4E83-BFE1-E33E85739922}"/>
                      </a:ext>
                    </a:extLst>
                  </p:cNvPr>
                  <p:cNvSpPr/>
                  <p:nvPr/>
                </p:nvSpPr>
                <p:spPr>
                  <a:xfrm>
                    <a:off x="31811706" y="32858076"/>
                    <a:ext cx="265318" cy="238124"/>
                  </a:xfrm>
                  <a:custGeom>
                    <a:avLst/>
                    <a:gdLst>
                      <a:gd name="connsiteX0" fmla="*/ 97044 w 265318"/>
                      <a:gd name="connsiteY0" fmla="*/ 0 h 238124"/>
                      <a:gd name="connsiteX1" fmla="*/ 212190 w 265318"/>
                      <a:gd name="connsiteY1" fmla="*/ 2258 h 238124"/>
                      <a:gd name="connsiteX2" fmla="*/ 230394 w 265318"/>
                      <a:gd name="connsiteY2" fmla="*/ 50800 h 238124"/>
                      <a:gd name="connsiteX3" fmla="*/ 217694 w 265318"/>
                      <a:gd name="connsiteY3" fmla="*/ 101600 h 238124"/>
                      <a:gd name="connsiteX4" fmla="*/ 265318 w 265318"/>
                      <a:gd name="connsiteY4" fmla="*/ 142874 h 238124"/>
                      <a:gd name="connsiteX5" fmla="*/ 227218 w 265318"/>
                      <a:gd name="connsiteY5" fmla="*/ 200024 h 238124"/>
                      <a:gd name="connsiteX6" fmla="*/ 227218 w 265318"/>
                      <a:gd name="connsiteY6" fmla="*/ 212930 h 238124"/>
                      <a:gd name="connsiteX7" fmla="*/ 106570 w 265318"/>
                      <a:gd name="connsiteY7" fmla="*/ 203200 h 238124"/>
                      <a:gd name="connsiteX8" fmla="*/ 81170 w 265318"/>
                      <a:gd name="connsiteY8" fmla="*/ 238124 h 238124"/>
                      <a:gd name="connsiteX9" fmla="*/ 20844 w 265318"/>
                      <a:gd name="connsiteY9" fmla="*/ 238124 h 238124"/>
                      <a:gd name="connsiteX10" fmla="*/ 0 w 265318"/>
                      <a:gd name="connsiteY10" fmla="*/ 198632 h 238124"/>
                      <a:gd name="connsiteX11" fmla="*/ 27194 w 265318"/>
                      <a:gd name="connsiteY11" fmla="*/ 155574 h 238124"/>
                      <a:gd name="connsiteX12" fmla="*/ 33544 w 265318"/>
                      <a:gd name="connsiteY12" fmla="*/ 82548 h 238124"/>
                      <a:gd name="connsiteX13" fmla="*/ 68470 w 265318"/>
                      <a:gd name="connsiteY13" fmla="*/ 38100 h 238124"/>
                      <a:gd name="connsiteX14" fmla="*/ 71768 w 265318"/>
                      <a:gd name="connsiteY14" fmla="*/ 25274 h 238124"/>
                      <a:gd name="connsiteX15" fmla="*/ 97044 w 265318"/>
                      <a:gd name="connsiteY15" fmla="*/ 0 h 2381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265318" h="238124">
                        <a:moveTo>
                          <a:pt x="97044" y="0"/>
                        </a:moveTo>
                        <a:lnTo>
                          <a:pt x="212190" y="2258"/>
                        </a:lnTo>
                        <a:lnTo>
                          <a:pt x="230394" y="50800"/>
                        </a:lnTo>
                        <a:lnTo>
                          <a:pt x="217694" y="101600"/>
                        </a:lnTo>
                        <a:lnTo>
                          <a:pt x="265318" y="142874"/>
                        </a:lnTo>
                        <a:lnTo>
                          <a:pt x="227218" y="200024"/>
                        </a:lnTo>
                        <a:lnTo>
                          <a:pt x="227218" y="212930"/>
                        </a:lnTo>
                        <a:lnTo>
                          <a:pt x="106570" y="203200"/>
                        </a:lnTo>
                        <a:lnTo>
                          <a:pt x="81170" y="238124"/>
                        </a:lnTo>
                        <a:lnTo>
                          <a:pt x="20844" y="238124"/>
                        </a:lnTo>
                        <a:lnTo>
                          <a:pt x="0" y="198632"/>
                        </a:lnTo>
                        <a:lnTo>
                          <a:pt x="27194" y="155574"/>
                        </a:lnTo>
                        <a:lnTo>
                          <a:pt x="33544" y="82548"/>
                        </a:lnTo>
                        <a:lnTo>
                          <a:pt x="68470" y="38100"/>
                        </a:lnTo>
                        <a:lnTo>
                          <a:pt x="71768" y="25274"/>
                        </a:lnTo>
                        <a:lnTo>
                          <a:pt x="97044" y="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8" name="フリーフォーム: 図形 167">
                    <a:extLst>
                      <a:ext uri="{FF2B5EF4-FFF2-40B4-BE49-F238E27FC236}">
                        <a16:creationId xmlns:a16="http://schemas.microsoft.com/office/drawing/2014/main" id="{EB47D07A-687F-42A5-9C89-A34FD77C80A2}"/>
                      </a:ext>
                    </a:extLst>
                  </p:cNvPr>
                  <p:cNvSpPr/>
                  <p:nvPr/>
                </p:nvSpPr>
                <p:spPr>
                  <a:xfrm>
                    <a:off x="31619824" y="33056708"/>
                    <a:ext cx="419100" cy="528444"/>
                  </a:xfrm>
                  <a:custGeom>
                    <a:avLst/>
                    <a:gdLst>
                      <a:gd name="connsiteX0" fmla="*/ 191882 w 419100"/>
                      <a:gd name="connsiteY0" fmla="*/ 0 h 528444"/>
                      <a:gd name="connsiteX1" fmla="*/ 212726 w 419100"/>
                      <a:gd name="connsiteY1" fmla="*/ 39492 h 528444"/>
                      <a:gd name="connsiteX2" fmla="*/ 273052 w 419100"/>
                      <a:gd name="connsiteY2" fmla="*/ 39492 h 528444"/>
                      <a:gd name="connsiteX3" fmla="*/ 298452 w 419100"/>
                      <a:gd name="connsiteY3" fmla="*/ 4568 h 528444"/>
                      <a:gd name="connsiteX4" fmla="*/ 419100 w 419100"/>
                      <a:gd name="connsiteY4" fmla="*/ 14298 h 528444"/>
                      <a:gd name="connsiteX5" fmla="*/ 419100 w 419100"/>
                      <a:gd name="connsiteY5" fmla="*/ 29968 h 528444"/>
                      <a:gd name="connsiteX6" fmla="*/ 381000 w 419100"/>
                      <a:gd name="connsiteY6" fmla="*/ 93468 h 528444"/>
                      <a:gd name="connsiteX7" fmla="*/ 393700 w 419100"/>
                      <a:gd name="connsiteY7" fmla="*/ 122042 h 528444"/>
                      <a:gd name="connsiteX8" fmla="*/ 400052 w 419100"/>
                      <a:gd name="connsiteY8" fmla="*/ 233168 h 528444"/>
                      <a:gd name="connsiteX9" fmla="*/ 403438 w 419100"/>
                      <a:gd name="connsiteY9" fmla="*/ 233322 h 528444"/>
                      <a:gd name="connsiteX10" fmla="*/ 381000 w 419100"/>
                      <a:gd name="connsiteY10" fmla="*/ 261742 h 528444"/>
                      <a:gd name="connsiteX11" fmla="*/ 387352 w 419100"/>
                      <a:gd name="connsiteY11" fmla="*/ 312542 h 528444"/>
                      <a:gd name="connsiteX12" fmla="*/ 304800 w 419100"/>
                      <a:gd name="connsiteY12" fmla="*/ 325242 h 528444"/>
                      <a:gd name="connsiteX13" fmla="*/ 298452 w 419100"/>
                      <a:gd name="connsiteY13" fmla="*/ 404616 h 528444"/>
                      <a:gd name="connsiteX14" fmla="*/ 282576 w 419100"/>
                      <a:gd name="connsiteY14" fmla="*/ 477642 h 528444"/>
                      <a:gd name="connsiteX15" fmla="*/ 203200 w 419100"/>
                      <a:gd name="connsiteY15" fmla="*/ 528444 h 528444"/>
                      <a:gd name="connsiteX16" fmla="*/ 98426 w 419100"/>
                      <a:gd name="connsiteY16" fmla="*/ 528444 h 528444"/>
                      <a:gd name="connsiteX17" fmla="*/ 0 w 419100"/>
                      <a:gd name="connsiteY17" fmla="*/ 458592 h 528444"/>
                      <a:gd name="connsiteX18" fmla="*/ 9526 w 419100"/>
                      <a:gd name="connsiteY18" fmla="*/ 306192 h 528444"/>
                      <a:gd name="connsiteX19" fmla="*/ 28576 w 419100"/>
                      <a:gd name="connsiteY19" fmla="*/ 283968 h 528444"/>
                      <a:gd name="connsiteX20" fmla="*/ 34926 w 419100"/>
                      <a:gd name="connsiteY20" fmla="*/ 233168 h 528444"/>
                      <a:gd name="connsiteX21" fmla="*/ 76200 w 419100"/>
                      <a:gd name="connsiteY21" fmla="*/ 179192 h 528444"/>
                      <a:gd name="connsiteX22" fmla="*/ 64218 w 419100"/>
                      <a:gd name="connsiteY22" fmla="*/ 102802 h 528444"/>
                      <a:gd name="connsiteX23" fmla="*/ 66676 w 419100"/>
                      <a:gd name="connsiteY23" fmla="*/ 102992 h 528444"/>
                      <a:gd name="connsiteX24" fmla="*/ 120652 w 419100"/>
                      <a:gd name="connsiteY24" fmla="*/ 36316 h 528444"/>
                      <a:gd name="connsiteX25" fmla="*/ 117936 w 419100"/>
                      <a:gd name="connsiteY25" fmla="*/ 27490 h 528444"/>
                      <a:gd name="connsiteX26" fmla="*/ 180976 w 419100"/>
                      <a:gd name="connsiteY26" fmla="*/ 17268 h 528444"/>
                      <a:gd name="connsiteX27" fmla="*/ 191882 w 419100"/>
                      <a:gd name="connsiteY27" fmla="*/ 0 h 5284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</a:cxnLst>
                    <a:rect l="l" t="t" r="r" b="b"/>
                    <a:pathLst>
                      <a:path w="419100" h="528444">
                        <a:moveTo>
                          <a:pt x="191882" y="0"/>
                        </a:moveTo>
                        <a:lnTo>
                          <a:pt x="212726" y="39492"/>
                        </a:lnTo>
                        <a:lnTo>
                          <a:pt x="273052" y="39492"/>
                        </a:lnTo>
                        <a:lnTo>
                          <a:pt x="298452" y="4568"/>
                        </a:lnTo>
                        <a:lnTo>
                          <a:pt x="419100" y="14298"/>
                        </a:lnTo>
                        <a:lnTo>
                          <a:pt x="419100" y="29968"/>
                        </a:lnTo>
                        <a:lnTo>
                          <a:pt x="381000" y="93468"/>
                        </a:lnTo>
                        <a:lnTo>
                          <a:pt x="393700" y="122042"/>
                        </a:lnTo>
                        <a:lnTo>
                          <a:pt x="400052" y="233168"/>
                        </a:lnTo>
                        <a:lnTo>
                          <a:pt x="403438" y="233322"/>
                        </a:lnTo>
                        <a:lnTo>
                          <a:pt x="381000" y="261742"/>
                        </a:lnTo>
                        <a:lnTo>
                          <a:pt x="387352" y="312542"/>
                        </a:lnTo>
                        <a:lnTo>
                          <a:pt x="304800" y="325242"/>
                        </a:lnTo>
                        <a:lnTo>
                          <a:pt x="298452" y="404616"/>
                        </a:lnTo>
                        <a:lnTo>
                          <a:pt x="282576" y="477642"/>
                        </a:lnTo>
                        <a:lnTo>
                          <a:pt x="203200" y="528444"/>
                        </a:lnTo>
                        <a:lnTo>
                          <a:pt x="98426" y="528444"/>
                        </a:lnTo>
                        <a:lnTo>
                          <a:pt x="0" y="458592"/>
                        </a:lnTo>
                        <a:lnTo>
                          <a:pt x="9526" y="306192"/>
                        </a:lnTo>
                        <a:lnTo>
                          <a:pt x="28576" y="283968"/>
                        </a:lnTo>
                        <a:lnTo>
                          <a:pt x="34926" y="233168"/>
                        </a:lnTo>
                        <a:lnTo>
                          <a:pt x="76200" y="179192"/>
                        </a:lnTo>
                        <a:lnTo>
                          <a:pt x="64218" y="102802"/>
                        </a:lnTo>
                        <a:lnTo>
                          <a:pt x="66676" y="102992"/>
                        </a:lnTo>
                        <a:lnTo>
                          <a:pt x="120652" y="36316"/>
                        </a:lnTo>
                        <a:lnTo>
                          <a:pt x="117936" y="27490"/>
                        </a:lnTo>
                        <a:lnTo>
                          <a:pt x="180976" y="17268"/>
                        </a:lnTo>
                        <a:lnTo>
                          <a:pt x="191882" y="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9" name="フリーフォーム: 図形 168">
                    <a:extLst>
                      <a:ext uri="{FF2B5EF4-FFF2-40B4-BE49-F238E27FC236}">
                        <a16:creationId xmlns:a16="http://schemas.microsoft.com/office/drawing/2014/main" id="{94158B30-124A-4C4C-89E8-DB1B772985E9}"/>
                      </a:ext>
                    </a:extLst>
                  </p:cNvPr>
                  <p:cNvSpPr/>
                  <p:nvPr/>
                </p:nvSpPr>
                <p:spPr>
                  <a:xfrm>
                    <a:off x="31302324" y="33290030"/>
                    <a:ext cx="1057276" cy="681494"/>
                  </a:xfrm>
                  <a:custGeom>
                    <a:avLst/>
                    <a:gdLst>
                      <a:gd name="connsiteX0" fmla="*/ 720938 w 1057276"/>
                      <a:gd name="connsiteY0" fmla="*/ 0 h 681494"/>
                      <a:gd name="connsiteX1" fmla="*/ 787400 w 1057276"/>
                      <a:gd name="connsiteY1" fmla="*/ 3020 h 681494"/>
                      <a:gd name="connsiteX2" fmla="*/ 873126 w 1057276"/>
                      <a:gd name="connsiteY2" fmla="*/ 31594 h 681494"/>
                      <a:gd name="connsiteX3" fmla="*/ 920752 w 1057276"/>
                      <a:gd name="connsiteY3" fmla="*/ 34770 h 681494"/>
                      <a:gd name="connsiteX4" fmla="*/ 939800 w 1057276"/>
                      <a:gd name="connsiteY4" fmla="*/ 9370 h 681494"/>
                      <a:gd name="connsiteX5" fmla="*/ 1011576 w 1057276"/>
                      <a:gd name="connsiteY5" fmla="*/ 36288 h 681494"/>
                      <a:gd name="connsiteX6" fmla="*/ 1044576 w 1057276"/>
                      <a:gd name="connsiteY6" fmla="*/ 110970 h 681494"/>
                      <a:gd name="connsiteX7" fmla="*/ 1025526 w 1057276"/>
                      <a:gd name="connsiteY7" fmla="*/ 145894 h 681494"/>
                      <a:gd name="connsiteX8" fmla="*/ 1041400 w 1057276"/>
                      <a:gd name="connsiteY8" fmla="*/ 190346 h 681494"/>
                      <a:gd name="connsiteX9" fmla="*/ 1057276 w 1057276"/>
                      <a:gd name="connsiteY9" fmla="*/ 257020 h 681494"/>
                      <a:gd name="connsiteX10" fmla="*/ 973836 w 1057276"/>
                      <a:gd name="connsiteY10" fmla="*/ 345674 h 681494"/>
                      <a:gd name="connsiteX11" fmla="*/ 968376 w 1057276"/>
                      <a:gd name="connsiteY11" fmla="*/ 344650 h 681494"/>
                      <a:gd name="connsiteX12" fmla="*/ 854076 w 1057276"/>
                      <a:gd name="connsiteY12" fmla="*/ 390370 h 681494"/>
                      <a:gd name="connsiteX13" fmla="*/ 953136 w 1057276"/>
                      <a:gd name="connsiteY13" fmla="*/ 207490 h 681494"/>
                      <a:gd name="connsiteX14" fmla="*/ 838836 w 1057276"/>
                      <a:gd name="connsiteY14" fmla="*/ 207490 h 681494"/>
                      <a:gd name="connsiteX15" fmla="*/ 755016 w 1057276"/>
                      <a:gd name="connsiteY15" fmla="*/ 390370 h 681494"/>
                      <a:gd name="connsiteX16" fmla="*/ 572136 w 1057276"/>
                      <a:gd name="connsiteY16" fmla="*/ 527530 h 681494"/>
                      <a:gd name="connsiteX17" fmla="*/ 518796 w 1057276"/>
                      <a:gd name="connsiteY17" fmla="*/ 436090 h 681494"/>
                      <a:gd name="connsiteX18" fmla="*/ 419736 w 1057276"/>
                      <a:gd name="connsiteY18" fmla="*/ 466570 h 681494"/>
                      <a:gd name="connsiteX19" fmla="*/ 389256 w 1057276"/>
                      <a:gd name="connsiteY19" fmla="*/ 527530 h 681494"/>
                      <a:gd name="connsiteX20" fmla="*/ 313056 w 1057276"/>
                      <a:gd name="connsiteY20" fmla="*/ 527530 h 681494"/>
                      <a:gd name="connsiteX21" fmla="*/ 305436 w 1057276"/>
                      <a:gd name="connsiteY21" fmla="*/ 596110 h 681494"/>
                      <a:gd name="connsiteX22" fmla="*/ 213996 w 1057276"/>
                      <a:gd name="connsiteY22" fmla="*/ 611350 h 681494"/>
                      <a:gd name="connsiteX23" fmla="*/ 160656 w 1057276"/>
                      <a:gd name="connsiteY23" fmla="*/ 573250 h 681494"/>
                      <a:gd name="connsiteX24" fmla="*/ 130176 w 1057276"/>
                      <a:gd name="connsiteY24" fmla="*/ 649450 h 681494"/>
                      <a:gd name="connsiteX25" fmla="*/ 30036 w 1057276"/>
                      <a:gd name="connsiteY25" fmla="*/ 681494 h 681494"/>
                      <a:gd name="connsiteX26" fmla="*/ 28576 w 1057276"/>
                      <a:gd name="connsiteY26" fmla="*/ 615794 h 681494"/>
                      <a:gd name="connsiteX27" fmla="*/ 6352 w 1057276"/>
                      <a:gd name="connsiteY27" fmla="*/ 593570 h 681494"/>
                      <a:gd name="connsiteX28" fmla="*/ 25400 w 1057276"/>
                      <a:gd name="connsiteY28" fmla="*/ 574522 h 681494"/>
                      <a:gd name="connsiteX29" fmla="*/ 0 w 1057276"/>
                      <a:gd name="connsiteY29" fmla="*/ 526894 h 681494"/>
                      <a:gd name="connsiteX30" fmla="*/ 44452 w 1057276"/>
                      <a:gd name="connsiteY30" fmla="*/ 482446 h 681494"/>
                      <a:gd name="connsiteX31" fmla="*/ 25400 w 1057276"/>
                      <a:gd name="connsiteY31" fmla="*/ 437994 h 681494"/>
                      <a:gd name="connsiteX32" fmla="*/ 38100 w 1057276"/>
                      <a:gd name="connsiteY32" fmla="*/ 396722 h 681494"/>
                      <a:gd name="connsiteX33" fmla="*/ 88900 w 1057276"/>
                      <a:gd name="connsiteY33" fmla="*/ 393546 h 681494"/>
                      <a:gd name="connsiteX34" fmla="*/ 123826 w 1057276"/>
                      <a:gd name="connsiteY34" fmla="*/ 393546 h 681494"/>
                      <a:gd name="connsiteX35" fmla="*/ 142876 w 1057276"/>
                      <a:gd name="connsiteY35" fmla="*/ 352270 h 681494"/>
                      <a:gd name="connsiteX36" fmla="*/ 146052 w 1057276"/>
                      <a:gd name="connsiteY36" fmla="*/ 269722 h 681494"/>
                      <a:gd name="connsiteX37" fmla="*/ 260352 w 1057276"/>
                      <a:gd name="connsiteY37" fmla="*/ 260194 h 681494"/>
                      <a:gd name="connsiteX38" fmla="*/ 317796 w 1057276"/>
                      <a:gd name="connsiteY38" fmla="*/ 220530 h 681494"/>
                      <a:gd name="connsiteX39" fmla="*/ 317500 w 1057276"/>
                      <a:gd name="connsiteY39" fmla="*/ 225270 h 681494"/>
                      <a:gd name="connsiteX40" fmla="*/ 415926 w 1057276"/>
                      <a:gd name="connsiteY40" fmla="*/ 295122 h 681494"/>
                      <a:gd name="connsiteX41" fmla="*/ 520700 w 1057276"/>
                      <a:gd name="connsiteY41" fmla="*/ 295122 h 681494"/>
                      <a:gd name="connsiteX42" fmla="*/ 600076 w 1057276"/>
                      <a:gd name="connsiteY42" fmla="*/ 244320 h 681494"/>
                      <a:gd name="connsiteX43" fmla="*/ 615952 w 1057276"/>
                      <a:gd name="connsiteY43" fmla="*/ 171294 h 681494"/>
                      <a:gd name="connsiteX44" fmla="*/ 622300 w 1057276"/>
                      <a:gd name="connsiteY44" fmla="*/ 91920 h 681494"/>
                      <a:gd name="connsiteX45" fmla="*/ 704852 w 1057276"/>
                      <a:gd name="connsiteY45" fmla="*/ 79220 h 681494"/>
                      <a:gd name="connsiteX46" fmla="*/ 698500 w 1057276"/>
                      <a:gd name="connsiteY46" fmla="*/ 28420 h 681494"/>
                      <a:gd name="connsiteX47" fmla="*/ 720938 w 1057276"/>
                      <a:gd name="connsiteY47" fmla="*/ 0 h 6814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</a:cxnLst>
                    <a:rect l="l" t="t" r="r" b="b"/>
                    <a:pathLst>
                      <a:path w="1057276" h="681494">
                        <a:moveTo>
                          <a:pt x="720938" y="0"/>
                        </a:moveTo>
                        <a:lnTo>
                          <a:pt x="787400" y="3020"/>
                        </a:lnTo>
                        <a:lnTo>
                          <a:pt x="873126" y="31594"/>
                        </a:lnTo>
                        <a:lnTo>
                          <a:pt x="920752" y="34770"/>
                        </a:lnTo>
                        <a:lnTo>
                          <a:pt x="939800" y="9370"/>
                        </a:lnTo>
                        <a:lnTo>
                          <a:pt x="1011576" y="36288"/>
                        </a:lnTo>
                        <a:lnTo>
                          <a:pt x="1044576" y="110970"/>
                        </a:lnTo>
                        <a:lnTo>
                          <a:pt x="1025526" y="145894"/>
                        </a:lnTo>
                        <a:lnTo>
                          <a:pt x="1041400" y="190346"/>
                        </a:lnTo>
                        <a:lnTo>
                          <a:pt x="1057276" y="257020"/>
                        </a:lnTo>
                        <a:lnTo>
                          <a:pt x="973836" y="345674"/>
                        </a:lnTo>
                        <a:lnTo>
                          <a:pt x="968376" y="344650"/>
                        </a:lnTo>
                        <a:lnTo>
                          <a:pt x="854076" y="390370"/>
                        </a:lnTo>
                        <a:lnTo>
                          <a:pt x="953136" y="207490"/>
                        </a:lnTo>
                        <a:lnTo>
                          <a:pt x="838836" y="207490"/>
                        </a:lnTo>
                        <a:lnTo>
                          <a:pt x="755016" y="390370"/>
                        </a:lnTo>
                        <a:lnTo>
                          <a:pt x="572136" y="527530"/>
                        </a:lnTo>
                        <a:lnTo>
                          <a:pt x="518796" y="436090"/>
                        </a:lnTo>
                        <a:lnTo>
                          <a:pt x="419736" y="466570"/>
                        </a:lnTo>
                        <a:lnTo>
                          <a:pt x="389256" y="527530"/>
                        </a:lnTo>
                        <a:lnTo>
                          <a:pt x="313056" y="527530"/>
                        </a:lnTo>
                        <a:lnTo>
                          <a:pt x="305436" y="596110"/>
                        </a:lnTo>
                        <a:lnTo>
                          <a:pt x="213996" y="611350"/>
                        </a:lnTo>
                        <a:lnTo>
                          <a:pt x="160656" y="573250"/>
                        </a:lnTo>
                        <a:lnTo>
                          <a:pt x="130176" y="649450"/>
                        </a:lnTo>
                        <a:lnTo>
                          <a:pt x="30036" y="681494"/>
                        </a:lnTo>
                        <a:lnTo>
                          <a:pt x="28576" y="615794"/>
                        </a:lnTo>
                        <a:lnTo>
                          <a:pt x="6352" y="593570"/>
                        </a:lnTo>
                        <a:lnTo>
                          <a:pt x="25400" y="574522"/>
                        </a:lnTo>
                        <a:lnTo>
                          <a:pt x="0" y="526894"/>
                        </a:lnTo>
                        <a:lnTo>
                          <a:pt x="44452" y="482446"/>
                        </a:lnTo>
                        <a:lnTo>
                          <a:pt x="25400" y="437994"/>
                        </a:lnTo>
                        <a:lnTo>
                          <a:pt x="38100" y="396722"/>
                        </a:lnTo>
                        <a:cubicBezTo>
                          <a:pt x="76168" y="392914"/>
                          <a:pt x="59216" y="393546"/>
                          <a:pt x="88900" y="393546"/>
                        </a:cubicBezTo>
                        <a:lnTo>
                          <a:pt x="123826" y="393546"/>
                        </a:lnTo>
                        <a:lnTo>
                          <a:pt x="142876" y="352270"/>
                        </a:lnTo>
                        <a:lnTo>
                          <a:pt x="146052" y="269722"/>
                        </a:lnTo>
                        <a:lnTo>
                          <a:pt x="260352" y="260194"/>
                        </a:lnTo>
                        <a:lnTo>
                          <a:pt x="317796" y="220530"/>
                        </a:lnTo>
                        <a:lnTo>
                          <a:pt x="317500" y="225270"/>
                        </a:lnTo>
                        <a:lnTo>
                          <a:pt x="415926" y="295122"/>
                        </a:lnTo>
                        <a:lnTo>
                          <a:pt x="520700" y="295122"/>
                        </a:lnTo>
                        <a:lnTo>
                          <a:pt x="600076" y="244320"/>
                        </a:lnTo>
                        <a:lnTo>
                          <a:pt x="615952" y="171294"/>
                        </a:lnTo>
                        <a:lnTo>
                          <a:pt x="622300" y="91920"/>
                        </a:lnTo>
                        <a:lnTo>
                          <a:pt x="704852" y="79220"/>
                        </a:lnTo>
                        <a:lnTo>
                          <a:pt x="698500" y="28420"/>
                        </a:lnTo>
                        <a:lnTo>
                          <a:pt x="720938" y="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0" name="フリーフォーム: 図形 169">
                    <a:extLst>
                      <a:ext uri="{FF2B5EF4-FFF2-40B4-BE49-F238E27FC236}">
                        <a16:creationId xmlns:a16="http://schemas.microsoft.com/office/drawing/2014/main" id="{BB4FA439-D724-4836-8CE3-F473A91481EF}"/>
                      </a:ext>
                    </a:extLst>
                  </p:cNvPr>
                  <p:cNvSpPr/>
                  <p:nvPr/>
                </p:nvSpPr>
                <p:spPr>
                  <a:xfrm>
                    <a:off x="30870524" y="33156524"/>
                    <a:ext cx="825500" cy="843916"/>
                  </a:xfrm>
                  <a:custGeom>
                    <a:avLst/>
                    <a:gdLst>
                      <a:gd name="connsiteX0" fmla="*/ 774700 w 825500"/>
                      <a:gd name="connsiteY0" fmla="*/ 0 h 843916"/>
                      <a:gd name="connsiteX1" fmla="*/ 813518 w 825500"/>
                      <a:gd name="connsiteY1" fmla="*/ 2986 h 843916"/>
                      <a:gd name="connsiteX2" fmla="*/ 825500 w 825500"/>
                      <a:gd name="connsiteY2" fmla="*/ 79376 h 843916"/>
                      <a:gd name="connsiteX3" fmla="*/ 784226 w 825500"/>
                      <a:gd name="connsiteY3" fmla="*/ 133352 h 843916"/>
                      <a:gd name="connsiteX4" fmla="*/ 777876 w 825500"/>
                      <a:gd name="connsiteY4" fmla="*/ 184152 h 843916"/>
                      <a:gd name="connsiteX5" fmla="*/ 758826 w 825500"/>
                      <a:gd name="connsiteY5" fmla="*/ 206376 h 843916"/>
                      <a:gd name="connsiteX6" fmla="*/ 749596 w 825500"/>
                      <a:gd name="connsiteY6" fmla="*/ 354036 h 843916"/>
                      <a:gd name="connsiteX7" fmla="*/ 692152 w 825500"/>
                      <a:gd name="connsiteY7" fmla="*/ 393700 h 843916"/>
                      <a:gd name="connsiteX8" fmla="*/ 577852 w 825500"/>
                      <a:gd name="connsiteY8" fmla="*/ 403228 h 843916"/>
                      <a:gd name="connsiteX9" fmla="*/ 574676 w 825500"/>
                      <a:gd name="connsiteY9" fmla="*/ 485776 h 843916"/>
                      <a:gd name="connsiteX10" fmla="*/ 555626 w 825500"/>
                      <a:gd name="connsiteY10" fmla="*/ 527052 h 843916"/>
                      <a:gd name="connsiteX11" fmla="*/ 520700 w 825500"/>
                      <a:gd name="connsiteY11" fmla="*/ 527052 h 843916"/>
                      <a:gd name="connsiteX12" fmla="*/ 469900 w 825500"/>
                      <a:gd name="connsiteY12" fmla="*/ 530228 h 843916"/>
                      <a:gd name="connsiteX13" fmla="*/ 457200 w 825500"/>
                      <a:gd name="connsiteY13" fmla="*/ 571500 h 843916"/>
                      <a:gd name="connsiteX14" fmla="*/ 476252 w 825500"/>
                      <a:gd name="connsiteY14" fmla="*/ 615952 h 843916"/>
                      <a:gd name="connsiteX15" fmla="*/ 431800 w 825500"/>
                      <a:gd name="connsiteY15" fmla="*/ 660400 h 843916"/>
                      <a:gd name="connsiteX16" fmla="*/ 457200 w 825500"/>
                      <a:gd name="connsiteY16" fmla="*/ 708028 h 843916"/>
                      <a:gd name="connsiteX17" fmla="*/ 438152 w 825500"/>
                      <a:gd name="connsiteY17" fmla="*/ 727076 h 843916"/>
                      <a:gd name="connsiteX18" fmla="*/ 460376 w 825500"/>
                      <a:gd name="connsiteY18" fmla="*/ 749300 h 843916"/>
                      <a:gd name="connsiteX19" fmla="*/ 461836 w 825500"/>
                      <a:gd name="connsiteY19" fmla="*/ 815000 h 843916"/>
                      <a:gd name="connsiteX20" fmla="*/ 371476 w 825500"/>
                      <a:gd name="connsiteY20" fmla="*/ 843916 h 843916"/>
                      <a:gd name="connsiteX21" fmla="*/ 344502 w 825500"/>
                      <a:gd name="connsiteY21" fmla="*/ 843916 h 843916"/>
                      <a:gd name="connsiteX22" fmla="*/ 339726 w 825500"/>
                      <a:gd name="connsiteY22" fmla="*/ 784228 h 843916"/>
                      <a:gd name="connsiteX23" fmla="*/ 247652 w 825500"/>
                      <a:gd name="connsiteY23" fmla="*/ 698500 h 843916"/>
                      <a:gd name="connsiteX24" fmla="*/ 215900 w 825500"/>
                      <a:gd name="connsiteY24" fmla="*/ 711200 h 843916"/>
                      <a:gd name="connsiteX25" fmla="*/ 95252 w 825500"/>
                      <a:gd name="connsiteY25" fmla="*/ 685800 h 843916"/>
                      <a:gd name="connsiteX26" fmla="*/ 57152 w 825500"/>
                      <a:gd name="connsiteY26" fmla="*/ 596900 h 843916"/>
                      <a:gd name="connsiteX27" fmla="*/ 7494 w 825500"/>
                      <a:gd name="connsiteY27" fmla="*/ 599660 h 843916"/>
                      <a:gd name="connsiteX28" fmla="*/ 0 w 825500"/>
                      <a:gd name="connsiteY28" fmla="*/ 542924 h 843916"/>
                      <a:gd name="connsiteX29" fmla="*/ 111126 w 825500"/>
                      <a:gd name="connsiteY29" fmla="*/ 514352 h 843916"/>
                      <a:gd name="connsiteX30" fmla="*/ 149226 w 825500"/>
                      <a:gd name="connsiteY30" fmla="*/ 454028 h 843916"/>
                      <a:gd name="connsiteX31" fmla="*/ 273052 w 825500"/>
                      <a:gd name="connsiteY31" fmla="*/ 441324 h 843916"/>
                      <a:gd name="connsiteX32" fmla="*/ 333376 w 825500"/>
                      <a:gd name="connsiteY32" fmla="*/ 320676 h 843916"/>
                      <a:gd name="connsiteX33" fmla="*/ 422276 w 825500"/>
                      <a:gd name="connsiteY33" fmla="*/ 307976 h 843916"/>
                      <a:gd name="connsiteX34" fmla="*/ 431800 w 825500"/>
                      <a:gd name="connsiteY34" fmla="*/ 222252 h 843916"/>
                      <a:gd name="connsiteX35" fmla="*/ 504826 w 825500"/>
                      <a:gd name="connsiteY35" fmla="*/ 215900 h 843916"/>
                      <a:gd name="connsiteX36" fmla="*/ 619126 w 825500"/>
                      <a:gd name="connsiteY36" fmla="*/ 69852 h 843916"/>
                      <a:gd name="connsiteX37" fmla="*/ 676276 w 825500"/>
                      <a:gd name="connsiteY37" fmla="*/ 63500 h 843916"/>
                      <a:gd name="connsiteX38" fmla="*/ 711200 w 825500"/>
                      <a:gd name="connsiteY38" fmla="*/ 12700 h 843916"/>
                      <a:gd name="connsiteX39" fmla="*/ 758826 w 825500"/>
                      <a:gd name="connsiteY39" fmla="*/ 15876 h 843916"/>
                      <a:gd name="connsiteX40" fmla="*/ 774700 w 825500"/>
                      <a:gd name="connsiteY40" fmla="*/ 0 h 8439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</a:cxnLst>
                    <a:rect l="l" t="t" r="r" b="b"/>
                    <a:pathLst>
                      <a:path w="825500" h="843916">
                        <a:moveTo>
                          <a:pt x="774700" y="0"/>
                        </a:moveTo>
                        <a:lnTo>
                          <a:pt x="813518" y="2986"/>
                        </a:lnTo>
                        <a:lnTo>
                          <a:pt x="825500" y="79376"/>
                        </a:lnTo>
                        <a:lnTo>
                          <a:pt x="784226" y="133352"/>
                        </a:lnTo>
                        <a:lnTo>
                          <a:pt x="777876" y="184152"/>
                        </a:lnTo>
                        <a:lnTo>
                          <a:pt x="758826" y="206376"/>
                        </a:lnTo>
                        <a:lnTo>
                          <a:pt x="749596" y="354036"/>
                        </a:lnTo>
                        <a:lnTo>
                          <a:pt x="692152" y="393700"/>
                        </a:lnTo>
                        <a:lnTo>
                          <a:pt x="577852" y="403228"/>
                        </a:lnTo>
                        <a:lnTo>
                          <a:pt x="574676" y="485776"/>
                        </a:lnTo>
                        <a:lnTo>
                          <a:pt x="555626" y="527052"/>
                        </a:lnTo>
                        <a:lnTo>
                          <a:pt x="520700" y="527052"/>
                        </a:lnTo>
                        <a:cubicBezTo>
                          <a:pt x="491016" y="527052"/>
                          <a:pt x="507968" y="526420"/>
                          <a:pt x="469900" y="530228"/>
                        </a:cubicBezTo>
                        <a:lnTo>
                          <a:pt x="457200" y="571500"/>
                        </a:lnTo>
                        <a:lnTo>
                          <a:pt x="476252" y="615952"/>
                        </a:lnTo>
                        <a:lnTo>
                          <a:pt x="431800" y="660400"/>
                        </a:lnTo>
                        <a:lnTo>
                          <a:pt x="457200" y="708028"/>
                        </a:lnTo>
                        <a:lnTo>
                          <a:pt x="438152" y="727076"/>
                        </a:lnTo>
                        <a:lnTo>
                          <a:pt x="460376" y="749300"/>
                        </a:lnTo>
                        <a:lnTo>
                          <a:pt x="461836" y="815000"/>
                        </a:lnTo>
                        <a:lnTo>
                          <a:pt x="371476" y="843916"/>
                        </a:lnTo>
                        <a:lnTo>
                          <a:pt x="344502" y="843916"/>
                        </a:lnTo>
                        <a:lnTo>
                          <a:pt x="339726" y="784228"/>
                        </a:lnTo>
                        <a:lnTo>
                          <a:pt x="247652" y="698500"/>
                        </a:lnTo>
                        <a:lnTo>
                          <a:pt x="215900" y="711200"/>
                        </a:lnTo>
                        <a:lnTo>
                          <a:pt x="95252" y="685800"/>
                        </a:lnTo>
                        <a:lnTo>
                          <a:pt x="57152" y="596900"/>
                        </a:lnTo>
                        <a:lnTo>
                          <a:pt x="7494" y="599660"/>
                        </a:lnTo>
                        <a:lnTo>
                          <a:pt x="0" y="542924"/>
                        </a:lnTo>
                        <a:lnTo>
                          <a:pt x="111126" y="514352"/>
                        </a:lnTo>
                        <a:lnTo>
                          <a:pt x="149226" y="454028"/>
                        </a:lnTo>
                        <a:lnTo>
                          <a:pt x="273052" y="441324"/>
                        </a:lnTo>
                        <a:lnTo>
                          <a:pt x="333376" y="320676"/>
                        </a:lnTo>
                        <a:lnTo>
                          <a:pt x="422276" y="307976"/>
                        </a:lnTo>
                        <a:lnTo>
                          <a:pt x="431800" y="222252"/>
                        </a:lnTo>
                        <a:lnTo>
                          <a:pt x="504826" y="215900"/>
                        </a:lnTo>
                        <a:lnTo>
                          <a:pt x="619126" y="69852"/>
                        </a:lnTo>
                        <a:lnTo>
                          <a:pt x="676276" y="63500"/>
                        </a:lnTo>
                        <a:lnTo>
                          <a:pt x="711200" y="12700"/>
                        </a:lnTo>
                        <a:lnTo>
                          <a:pt x="758826" y="15876"/>
                        </a:lnTo>
                        <a:lnTo>
                          <a:pt x="774700" y="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42" name="フリーフォーム: 図形 141">
                  <a:extLst>
                    <a:ext uri="{FF2B5EF4-FFF2-40B4-BE49-F238E27FC236}">
                      <a16:creationId xmlns:a16="http://schemas.microsoft.com/office/drawing/2014/main" id="{F2B731EC-8ED3-4AB8-8FE6-43561048E2FD}"/>
                    </a:ext>
                  </a:extLst>
                </p:cNvPr>
                <p:cNvSpPr/>
                <p:nvPr/>
              </p:nvSpPr>
              <p:spPr>
                <a:xfrm>
                  <a:off x="29614196" y="30089476"/>
                  <a:ext cx="3235624" cy="5687392"/>
                </a:xfrm>
                <a:custGeom>
                  <a:avLst/>
                  <a:gdLst>
                    <a:gd name="connsiteX0" fmla="*/ 76200 w 3235624"/>
                    <a:gd name="connsiteY0" fmla="*/ 4987924 h 5687392"/>
                    <a:gd name="connsiteX1" fmla="*/ 81632 w 3235624"/>
                    <a:gd name="connsiteY1" fmla="*/ 5004220 h 5687392"/>
                    <a:gd name="connsiteX2" fmla="*/ 81632 w 3235624"/>
                    <a:gd name="connsiteY2" fmla="*/ 5004220 h 5687392"/>
                    <a:gd name="connsiteX3" fmla="*/ 2025648 w 3235624"/>
                    <a:gd name="connsiteY3" fmla="*/ 0 h 5687392"/>
                    <a:gd name="connsiteX4" fmla="*/ 2111376 w 3235624"/>
                    <a:gd name="connsiteY4" fmla="*/ 57148 h 5687392"/>
                    <a:gd name="connsiteX5" fmla="*/ 2168524 w 3235624"/>
                    <a:gd name="connsiteY5" fmla="*/ 190500 h 5687392"/>
                    <a:gd name="connsiteX6" fmla="*/ 2273300 w 3235624"/>
                    <a:gd name="connsiteY6" fmla="*/ 342900 h 5687392"/>
                    <a:gd name="connsiteX7" fmla="*/ 2320924 w 3235624"/>
                    <a:gd name="connsiteY7" fmla="*/ 409574 h 5687392"/>
                    <a:gd name="connsiteX8" fmla="*/ 2406648 w 3235624"/>
                    <a:gd name="connsiteY8" fmla="*/ 400048 h 5687392"/>
                    <a:gd name="connsiteX9" fmla="*/ 2481604 w 3235624"/>
                    <a:gd name="connsiteY9" fmla="*/ 433360 h 5687392"/>
                    <a:gd name="connsiteX10" fmla="*/ 2484436 w 3235624"/>
                    <a:gd name="connsiteY10" fmla="*/ 447674 h 5687392"/>
                    <a:gd name="connsiteX11" fmla="*/ 2586036 w 3235624"/>
                    <a:gd name="connsiteY11" fmla="*/ 523874 h 5687392"/>
                    <a:gd name="connsiteX12" fmla="*/ 2725736 w 3235624"/>
                    <a:gd name="connsiteY12" fmla="*/ 663574 h 5687392"/>
                    <a:gd name="connsiteX13" fmla="*/ 2744786 w 3235624"/>
                    <a:gd name="connsiteY13" fmla="*/ 815974 h 5687392"/>
                    <a:gd name="connsiteX14" fmla="*/ 2748066 w 3235624"/>
                    <a:gd name="connsiteY14" fmla="*/ 832376 h 5687392"/>
                    <a:gd name="connsiteX15" fmla="*/ 2747944 w 3235624"/>
                    <a:gd name="connsiteY15" fmla="*/ 832484 h 5687392"/>
                    <a:gd name="connsiteX16" fmla="*/ 2481244 w 3235624"/>
                    <a:gd name="connsiteY16" fmla="*/ 931544 h 5687392"/>
                    <a:gd name="connsiteX17" fmla="*/ 2458384 w 3235624"/>
                    <a:gd name="connsiteY17" fmla="*/ 1022984 h 5687392"/>
                    <a:gd name="connsiteX18" fmla="*/ 2466004 w 3235624"/>
                    <a:gd name="connsiteY18" fmla="*/ 1083944 h 5687392"/>
                    <a:gd name="connsiteX19" fmla="*/ 2427904 w 3235624"/>
                    <a:gd name="connsiteY19" fmla="*/ 1122044 h 5687392"/>
                    <a:gd name="connsiteX20" fmla="*/ 2427904 w 3235624"/>
                    <a:gd name="connsiteY20" fmla="*/ 1228724 h 5687392"/>
                    <a:gd name="connsiteX21" fmla="*/ 2427904 w 3235624"/>
                    <a:gd name="connsiteY21" fmla="*/ 1373504 h 5687392"/>
                    <a:gd name="connsiteX22" fmla="*/ 2069764 w 3235624"/>
                    <a:gd name="connsiteY22" fmla="*/ 1823084 h 5687392"/>
                    <a:gd name="connsiteX23" fmla="*/ 2024044 w 3235624"/>
                    <a:gd name="connsiteY23" fmla="*/ 2105024 h 5687392"/>
                    <a:gd name="connsiteX24" fmla="*/ 2123104 w 3235624"/>
                    <a:gd name="connsiteY24" fmla="*/ 2165984 h 5687392"/>
                    <a:gd name="connsiteX25" fmla="*/ 2085004 w 3235624"/>
                    <a:gd name="connsiteY25" fmla="*/ 2402204 h 5687392"/>
                    <a:gd name="connsiteX26" fmla="*/ 2168824 w 3235624"/>
                    <a:gd name="connsiteY26" fmla="*/ 2394584 h 5687392"/>
                    <a:gd name="connsiteX27" fmla="*/ 2397424 w 3235624"/>
                    <a:gd name="connsiteY27" fmla="*/ 2470784 h 5687392"/>
                    <a:gd name="connsiteX28" fmla="*/ 2473624 w 3235624"/>
                    <a:gd name="connsiteY28" fmla="*/ 2585084 h 5687392"/>
                    <a:gd name="connsiteX29" fmla="*/ 2763184 w 3235624"/>
                    <a:gd name="connsiteY29" fmla="*/ 2707004 h 5687392"/>
                    <a:gd name="connsiteX30" fmla="*/ 2801284 w 3235624"/>
                    <a:gd name="connsiteY30" fmla="*/ 2775584 h 5687392"/>
                    <a:gd name="connsiteX31" fmla="*/ 2915584 w 3235624"/>
                    <a:gd name="connsiteY31" fmla="*/ 2767964 h 5687392"/>
                    <a:gd name="connsiteX32" fmla="*/ 2976544 w 3235624"/>
                    <a:gd name="connsiteY32" fmla="*/ 2828924 h 5687392"/>
                    <a:gd name="connsiteX33" fmla="*/ 3014644 w 3235624"/>
                    <a:gd name="connsiteY33" fmla="*/ 2828924 h 5687392"/>
                    <a:gd name="connsiteX34" fmla="*/ 3121324 w 3235624"/>
                    <a:gd name="connsiteY34" fmla="*/ 2920364 h 5687392"/>
                    <a:gd name="connsiteX35" fmla="*/ 3136564 w 3235624"/>
                    <a:gd name="connsiteY35" fmla="*/ 3019424 h 5687392"/>
                    <a:gd name="connsiteX36" fmla="*/ 3197524 w 3235624"/>
                    <a:gd name="connsiteY36" fmla="*/ 2988944 h 5687392"/>
                    <a:gd name="connsiteX37" fmla="*/ 3235624 w 3235624"/>
                    <a:gd name="connsiteY37" fmla="*/ 3004184 h 5687392"/>
                    <a:gd name="connsiteX38" fmla="*/ 3220384 w 3235624"/>
                    <a:gd name="connsiteY38" fmla="*/ 3286124 h 5687392"/>
                    <a:gd name="connsiteX39" fmla="*/ 3136564 w 3235624"/>
                    <a:gd name="connsiteY39" fmla="*/ 3255644 h 5687392"/>
                    <a:gd name="connsiteX40" fmla="*/ 3083224 w 3235624"/>
                    <a:gd name="connsiteY40" fmla="*/ 3316604 h 5687392"/>
                    <a:gd name="connsiteX41" fmla="*/ 3136564 w 3235624"/>
                    <a:gd name="connsiteY41" fmla="*/ 3362324 h 5687392"/>
                    <a:gd name="connsiteX42" fmla="*/ 3136564 w 3235624"/>
                    <a:gd name="connsiteY42" fmla="*/ 3446144 h 5687392"/>
                    <a:gd name="connsiteX43" fmla="*/ 3159424 w 3235624"/>
                    <a:gd name="connsiteY43" fmla="*/ 3590924 h 5687392"/>
                    <a:gd name="connsiteX44" fmla="*/ 3029884 w 3235624"/>
                    <a:gd name="connsiteY44" fmla="*/ 3697604 h 5687392"/>
                    <a:gd name="connsiteX45" fmla="*/ 2862244 w 3235624"/>
                    <a:gd name="connsiteY45" fmla="*/ 3674744 h 5687392"/>
                    <a:gd name="connsiteX46" fmla="*/ 3029884 w 3235624"/>
                    <a:gd name="connsiteY46" fmla="*/ 3606164 h 5687392"/>
                    <a:gd name="connsiteX47" fmla="*/ 2930824 w 3235624"/>
                    <a:gd name="connsiteY47" fmla="*/ 3583304 h 5687392"/>
                    <a:gd name="connsiteX48" fmla="*/ 2907964 w 3235624"/>
                    <a:gd name="connsiteY48" fmla="*/ 3545204 h 5687392"/>
                    <a:gd name="connsiteX49" fmla="*/ 2778424 w 3235624"/>
                    <a:gd name="connsiteY49" fmla="*/ 3568064 h 5687392"/>
                    <a:gd name="connsiteX50" fmla="*/ 2656504 w 3235624"/>
                    <a:gd name="connsiteY50" fmla="*/ 3545204 h 5687392"/>
                    <a:gd name="connsiteX51" fmla="*/ 2542204 w 3235624"/>
                    <a:gd name="connsiteY51" fmla="*/ 3590924 h 5687392"/>
                    <a:gd name="connsiteX52" fmla="*/ 2641264 w 3235624"/>
                    <a:gd name="connsiteY52" fmla="*/ 3408044 h 5687392"/>
                    <a:gd name="connsiteX53" fmla="*/ 2526964 w 3235624"/>
                    <a:gd name="connsiteY53" fmla="*/ 3408044 h 5687392"/>
                    <a:gd name="connsiteX54" fmla="*/ 2443144 w 3235624"/>
                    <a:gd name="connsiteY54" fmla="*/ 3590924 h 5687392"/>
                    <a:gd name="connsiteX55" fmla="*/ 2260264 w 3235624"/>
                    <a:gd name="connsiteY55" fmla="*/ 3728084 h 5687392"/>
                    <a:gd name="connsiteX56" fmla="*/ 2206924 w 3235624"/>
                    <a:gd name="connsiteY56" fmla="*/ 3636644 h 5687392"/>
                    <a:gd name="connsiteX57" fmla="*/ 2107864 w 3235624"/>
                    <a:gd name="connsiteY57" fmla="*/ 3667124 h 5687392"/>
                    <a:gd name="connsiteX58" fmla="*/ 2077384 w 3235624"/>
                    <a:gd name="connsiteY58" fmla="*/ 3728084 h 5687392"/>
                    <a:gd name="connsiteX59" fmla="*/ 2001184 w 3235624"/>
                    <a:gd name="connsiteY59" fmla="*/ 3728084 h 5687392"/>
                    <a:gd name="connsiteX60" fmla="*/ 1993564 w 3235624"/>
                    <a:gd name="connsiteY60" fmla="*/ 3796664 h 5687392"/>
                    <a:gd name="connsiteX61" fmla="*/ 1902124 w 3235624"/>
                    <a:gd name="connsiteY61" fmla="*/ 3811904 h 5687392"/>
                    <a:gd name="connsiteX62" fmla="*/ 1848784 w 3235624"/>
                    <a:gd name="connsiteY62" fmla="*/ 3773804 h 5687392"/>
                    <a:gd name="connsiteX63" fmla="*/ 1818304 w 3235624"/>
                    <a:gd name="connsiteY63" fmla="*/ 3850004 h 5687392"/>
                    <a:gd name="connsiteX64" fmla="*/ 1627804 w 3235624"/>
                    <a:gd name="connsiteY64" fmla="*/ 3910964 h 5687392"/>
                    <a:gd name="connsiteX65" fmla="*/ 1513504 w 3235624"/>
                    <a:gd name="connsiteY65" fmla="*/ 3910964 h 5687392"/>
                    <a:gd name="connsiteX66" fmla="*/ 1429684 w 3235624"/>
                    <a:gd name="connsiteY66" fmla="*/ 3956684 h 5687392"/>
                    <a:gd name="connsiteX67" fmla="*/ 1422064 w 3235624"/>
                    <a:gd name="connsiteY67" fmla="*/ 4025264 h 5687392"/>
                    <a:gd name="connsiteX68" fmla="*/ 1330624 w 3235624"/>
                    <a:gd name="connsiteY68" fmla="*/ 4055744 h 5687392"/>
                    <a:gd name="connsiteX69" fmla="*/ 1277284 w 3235624"/>
                    <a:gd name="connsiteY69" fmla="*/ 4215764 h 5687392"/>
                    <a:gd name="connsiteX70" fmla="*/ 1132504 w 3235624"/>
                    <a:gd name="connsiteY70" fmla="*/ 4307204 h 5687392"/>
                    <a:gd name="connsiteX71" fmla="*/ 1147744 w 3235624"/>
                    <a:gd name="connsiteY71" fmla="*/ 4352924 h 5687392"/>
                    <a:gd name="connsiteX72" fmla="*/ 1086784 w 3235624"/>
                    <a:gd name="connsiteY72" fmla="*/ 4436744 h 5687392"/>
                    <a:gd name="connsiteX73" fmla="*/ 1216324 w 3235624"/>
                    <a:gd name="connsiteY73" fmla="*/ 4451984 h 5687392"/>
                    <a:gd name="connsiteX74" fmla="*/ 1185844 w 3235624"/>
                    <a:gd name="connsiteY74" fmla="*/ 4535804 h 5687392"/>
                    <a:gd name="connsiteX75" fmla="*/ 1292524 w 3235624"/>
                    <a:gd name="connsiteY75" fmla="*/ 4604384 h 5687392"/>
                    <a:gd name="connsiteX76" fmla="*/ 1155364 w 3235624"/>
                    <a:gd name="connsiteY76" fmla="*/ 4657724 h 5687392"/>
                    <a:gd name="connsiteX77" fmla="*/ 1178224 w 3235624"/>
                    <a:gd name="connsiteY77" fmla="*/ 4726304 h 5687392"/>
                    <a:gd name="connsiteX78" fmla="*/ 1102024 w 3235624"/>
                    <a:gd name="connsiteY78" fmla="*/ 4726304 h 5687392"/>
                    <a:gd name="connsiteX79" fmla="*/ 1079164 w 3235624"/>
                    <a:gd name="connsiteY79" fmla="*/ 4893944 h 5687392"/>
                    <a:gd name="connsiteX80" fmla="*/ 919144 w 3235624"/>
                    <a:gd name="connsiteY80" fmla="*/ 4970144 h 5687392"/>
                    <a:gd name="connsiteX81" fmla="*/ 881044 w 3235624"/>
                    <a:gd name="connsiteY81" fmla="*/ 5061584 h 5687392"/>
                    <a:gd name="connsiteX82" fmla="*/ 759124 w 3235624"/>
                    <a:gd name="connsiteY82" fmla="*/ 5084444 h 5687392"/>
                    <a:gd name="connsiteX83" fmla="*/ 599104 w 3235624"/>
                    <a:gd name="connsiteY83" fmla="*/ 5320664 h 5687392"/>
                    <a:gd name="connsiteX84" fmla="*/ 530524 w 3235624"/>
                    <a:gd name="connsiteY84" fmla="*/ 5488304 h 5687392"/>
                    <a:gd name="connsiteX85" fmla="*/ 469564 w 3235624"/>
                    <a:gd name="connsiteY85" fmla="*/ 5686424 h 5687392"/>
                    <a:gd name="connsiteX86" fmla="*/ 464536 w 3235624"/>
                    <a:gd name="connsiteY86" fmla="*/ 5687392 h 5687392"/>
                    <a:gd name="connsiteX87" fmla="*/ 469900 w 3235624"/>
                    <a:gd name="connsiteY87" fmla="*/ 5680076 h 5687392"/>
                    <a:gd name="connsiteX88" fmla="*/ 381000 w 3235624"/>
                    <a:gd name="connsiteY88" fmla="*/ 5622924 h 5687392"/>
                    <a:gd name="connsiteX89" fmla="*/ 355600 w 3235624"/>
                    <a:gd name="connsiteY89" fmla="*/ 5667372 h 5687392"/>
                    <a:gd name="connsiteX90" fmla="*/ 266700 w 3235624"/>
                    <a:gd name="connsiteY90" fmla="*/ 5641972 h 5687392"/>
                    <a:gd name="connsiteX91" fmla="*/ 260348 w 3235624"/>
                    <a:gd name="connsiteY91" fmla="*/ 5578476 h 5687392"/>
                    <a:gd name="connsiteX92" fmla="*/ 171448 w 3235624"/>
                    <a:gd name="connsiteY92" fmla="*/ 5546724 h 5687392"/>
                    <a:gd name="connsiteX93" fmla="*/ 127000 w 3235624"/>
                    <a:gd name="connsiteY93" fmla="*/ 5407024 h 5687392"/>
                    <a:gd name="connsiteX94" fmla="*/ 0 w 3235624"/>
                    <a:gd name="connsiteY94" fmla="*/ 5330824 h 5687392"/>
                    <a:gd name="connsiteX95" fmla="*/ 6348 w 3235624"/>
                    <a:gd name="connsiteY95" fmla="*/ 5133972 h 5687392"/>
                    <a:gd name="connsiteX96" fmla="*/ 114300 w 3235624"/>
                    <a:gd name="connsiteY96" fmla="*/ 5102224 h 5687392"/>
                    <a:gd name="connsiteX97" fmla="*/ 81632 w 3235624"/>
                    <a:gd name="connsiteY97" fmla="*/ 5004220 h 5687392"/>
                    <a:gd name="connsiteX98" fmla="*/ 112324 w 3235624"/>
                    <a:gd name="connsiteY98" fmla="*/ 4945196 h 5687392"/>
                    <a:gd name="connsiteX99" fmla="*/ 184768 w 3235624"/>
                    <a:gd name="connsiteY99" fmla="*/ 4953000 h 5687392"/>
                    <a:gd name="connsiteX100" fmla="*/ 199054 w 3235624"/>
                    <a:gd name="connsiteY100" fmla="*/ 4898228 h 5687392"/>
                    <a:gd name="connsiteX101" fmla="*/ 265728 w 3235624"/>
                    <a:gd name="connsiteY101" fmla="*/ 4883944 h 5687392"/>
                    <a:gd name="connsiteX102" fmla="*/ 327642 w 3235624"/>
                    <a:gd name="connsiteY102" fmla="*/ 4914900 h 5687392"/>
                    <a:gd name="connsiteX103" fmla="*/ 349072 w 3235624"/>
                    <a:gd name="connsiteY103" fmla="*/ 4900612 h 5687392"/>
                    <a:gd name="connsiteX104" fmla="*/ 358598 w 3235624"/>
                    <a:gd name="connsiteY104" fmla="*/ 4791076 h 5687392"/>
                    <a:gd name="connsiteX105" fmla="*/ 370504 w 3235624"/>
                    <a:gd name="connsiteY105" fmla="*/ 4779168 h 5687392"/>
                    <a:gd name="connsiteX106" fmla="*/ 427654 w 3235624"/>
                    <a:gd name="connsiteY106" fmla="*/ 4824412 h 5687392"/>
                    <a:gd name="connsiteX107" fmla="*/ 468136 w 3235624"/>
                    <a:gd name="connsiteY107" fmla="*/ 4762500 h 5687392"/>
                    <a:gd name="connsiteX108" fmla="*/ 434798 w 3235624"/>
                    <a:gd name="connsiteY108" fmla="*/ 4683916 h 5687392"/>
                    <a:gd name="connsiteX109" fmla="*/ 465754 w 3235624"/>
                    <a:gd name="connsiteY109" fmla="*/ 4638676 h 5687392"/>
                    <a:gd name="connsiteX110" fmla="*/ 456342 w 3235624"/>
                    <a:gd name="connsiteY110" fmla="*/ 4598668 h 5687392"/>
                    <a:gd name="connsiteX111" fmla="*/ 458788 w 3235624"/>
                    <a:gd name="connsiteY111" fmla="*/ 4595812 h 5687392"/>
                    <a:gd name="connsiteX112" fmla="*/ 492124 w 3235624"/>
                    <a:gd name="connsiteY112" fmla="*/ 4533900 h 5687392"/>
                    <a:gd name="connsiteX113" fmla="*/ 549276 w 3235624"/>
                    <a:gd name="connsiteY113" fmla="*/ 4519612 h 5687392"/>
                    <a:gd name="connsiteX114" fmla="*/ 744536 w 3235624"/>
                    <a:gd name="connsiteY114" fmla="*/ 4543424 h 5687392"/>
                    <a:gd name="connsiteX115" fmla="*/ 711200 w 3235624"/>
                    <a:gd name="connsiteY115" fmla="*/ 4338636 h 5687392"/>
                    <a:gd name="connsiteX116" fmla="*/ 763588 w 3235624"/>
                    <a:gd name="connsiteY116" fmla="*/ 4324348 h 5687392"/>
                    <a:gd name="connsiteX117" fmla="*/ 758824 w 3235624"/>
                    <a:gd name="connsiteY117" fmla="*/ 4286248 h 5687392"/>
                    <a:gd name="connsiteX118" fmla="*/ 763588 w 3235624"/>
                    <a:gd name="connsiteY118" fmla="*/ 4195764 h 5687392"/>
                    <a:gd name="connsiteX119" fmla="*/ 763588 w 3235624"/>
                    <a:gd name="connsiteY119" fmla="*/ 4124324 h 5687392"/>
                    <a:gd name="connsiteX120" fmla="*/ 773112 w 3235624"/>
                    <a:gd name="connsiteY120" fmla="*/ 4067172 h 5687392"/>
                    <a:gd name="connsiteX121" fmla="*/ 773112 w 3235624"/>
                    <a:gd name="connsiteY121" fmla="*/ 4038600 h 5687392"/>
                    <a:gd name="connsiteX122" fmla="*/ 777876 w 3235624"/>
                    <a:gd name="connsiteY122" fmla="*/ 3981448 h 5687392"/>
                    <a:gd name="connsiteX123" fmla="*/ 715964 w 3235624"/>
                    <a:gd name="connsiteY123" fmla="*/ 3952876 h 5687392"/>
                    <a:gd name="connsiteX124" fmla="*/ 792164 w 3235624"/>
                    <a:gd name="connsiteY124" fmla="*/ 3876676 h 5687392"/>
                    <a:gd name="connsiteX125" fmla="*/ 777876 w 3235624"/>
                    <a:gd name="connsiteY125" fmla="*/ 3829048 h 5687392"/>
                    <a:gd name="connsiteX126" fmla="*/ 830264 w 3235624"/>
                    <a:gd name="connsiteY126" fmla="*/ 3738564 h 5687392"/>
                    <a:gd name="connsiteX127" fmla="*/ 706436 w 3235624"/>
                    <a:gd name="connsiteY127" fmla="*/ 3548060 h 5687392"/>
                    <a:gd name="connsiteX128" fmla="*/ 806448 w 3235624"/>
                    <a:gd name="connsiteY128" fmla="*/ 3509964 h 5687392"/>
                    <a:gd name="connsiteX129" fmla="*/ 806448 w 3235624"/>
                    <a:gd name="connsiteY129" fmla="*/ 3462336 h 5687392"/>
                    <a:gd name="connsiteX130" fmla="*/ 744536 w 3235624"/>
                    <a:gd name="connsiteY130" fmla="*/ 3443288 h 5687392"/>
                    <a:gd name="connsiteX131" fmla="*/ 673100 w 3235624"/>
                    <a:gd name="connsiteY131" fmla="*/ 3243262 h 5687392"/>
                    <a:gd name="connsiteX132" fmla="*/ 635000 w 3235624"/>
                    <a:gd name="connsiteY132" fmla="*/ 3214688 h 5687392"/>
                    <a:gd name="connsiteX133" fmla="*/ 701676 w 3235624"/>
                    <a:gd name="connsiteY133" fmla="*/ 3138488 h 5687392"/>
                    <a:gd name="connsiteX134" fmla="*/ 715964 w 3235624"/>
                    <a:gd name="connsiteY134" fmla="*/ 3081336 h 5687392"/>
                    <a:gd name="connsiteX135" fmla="*/ 811212 w 3235624"/>
                    <a:gd name="connsiteY135" fmla="*/ 3033712 h 5687392"/>
                    <a:gd name="connsiteX136" fmla="*/ 1054100 w 3235624"/>
                    <a:gd name="connsiteY136" fmla="*/ 3000374 h 5687392"/>
                    <a:gd name="connsiteX137" fmla="*/ 1073148 w 3235624"/>
                    <a:gd name="connsiteY137" fmla="*/ 2924174 h 5687392"/>
                    <a:gd name="connsiteX138" fmla="*/ 1135064 w 3235624"/>
                    <a:gd name="connsiteY138" fmla="*/ 2833688 h 5687392"/>
                    <a:gd name="connsiteX139" fmla="*/ 1092200 w 3235624"/>
                    <a:gd name="connsiteY139" fmla="*/ 2819400 h 5687392"/>
                    <a:gd name="connsiteX140" fmla="*/ 1096964 w 3235624"/>
                    <a:gd name="connsiteY140" fmla="*/ 2771774 h 5687392"/>
                    <a:gd name="connsiteX141" fmla="*/ 1096964 w 3235624"/>
                    <a:gd name="connsiteY141" fmla="*/ 2733674 h 5687392"/>
                    <a:gd name="connsiteX142" fmla="*/ 1068388 w 3235624"/>
                    <a:gd name="connsiteY142" fmla="*/ 2705100 h 5687392"/>
                    <a:gd name="connsiteX143" fmla="*/ 949324 w 3235624"/>
                    <a:gd name="connsiteY143" fmla="*/ 2747962 h 5687392"/>
                    <a:gd name="connsiteX144" fmla="*/ 944564 w 3235624"/>
                    <a:gd name="connsiteY144" fmla="*/ 2671762 h 5687392"/>
                    <a:gd name="connsiteX145" fmla="*/ 906464 w 3235624"/>
                    <a:gd name="connsiteY145" fmla="*/ 2605088 h 5687392"/>
                    <a:gd name="connsiteX146" fmla="*/ 858836 w 3235624"/>
                    <a:gd name="connsiteY146" fmla="*/ 2605088 h 5687392"/>
                    <a:gd name="connsiteX147" fmla="*/ 777876 w 3235624"/>
                    <a:gd name="connsiteY147" fmla="*/ 2643188 h 5687392"/>
                    <a:gd name="connsiteX148" fmla="*/ 758824 w 3235624"/>
                    <a:gd name="connsiteY148" fmla="*/ 2590800 h 5687392"/>
                    <a:gd name="connsiteX149" fmla="*/ 639764 w 3235624"/>
                    <a:gd name="connsiteY149" fmla="*/ 2576512 h 5687392"/>
                    <a:gd name="connsiteX150" fmla="*/ 611188 w 3235624"/>
                    <a:gd name="connsiteY150" fmla="*/ 2533648 h 5687392"/>
                    <a:gd name="connsiteX151" fmla="*/ 587376 w 3235624"/>
                    <a:gd name="connsiteY151" fmla="*/ 2424112 h 5687392"/>
                    <a:gd name="connsiteX152" fmla="*/ 639764 w 3235624"/>
                    <a:gd name="connsiteY152" fmla="*/ 2305048 h 5687392"/>
                    <a:gd name="connsiteX153" fmla="*/ 625476 w 3235624"/>
                    <a:gd name="connsiteY153" fmla="*/ 2243136 h 5687392"/>
                    <a:gd name="connsiteX154" fmla="*/ 663576 w 3235624"/>
                    <a:gd name="connsiteY154" fmla="*/ 2224088 h 5687392"/>
                    <a:gd name="connsiteX155" fmla="*/ 668336 w 3235624"/>
                    <a:gd name="connsiteY155" fmla="*/ 2090736 h 5687392"/>
                    <a:gd name="connsiteX156" fmla="*/ 620712 w 3235624"/>
                    <a:gd name="connsiteY156" fmla="*/ 2062162 h 5687392"/>
                    <a:gd name="connsiteX157" fmla="*/ 639764 w 3235624"/>
                    <a:gd name="connsiteY157" fmla="*/ 2014536 h 5687392"/>
                    <a:gd name="connsiteX158" fmla="*/ 620712 w 3235624"/>
                    <a:gd name="connsiteY158" fmla="*/ 1985962 h 5687392"/>
                    <a:gd name="connsiteX159" fmla="*/ 587376 w 3235624"/>
                    <a:gd name="connsiteY159" fmla="*/ 1919288 h 5687392"/>
                    <a:gd name="connsiteX160" fmla="*/ 585268 w 3235624"/>
                    <a:gd name="connsiteY160" fmla="*/ 1922976 h 5687392"/>
                    <a:gd name="connsiteX161" fmla="*/ 545764 w 3235624"/>
                    <a:gd name="connsiteY161" fmla="*/ 1838324 h 5687392"/>
                    <a:gd name="connsiteX162" fmla="*/ 568624 w 3235624"/>
                    <a:gd name="connsiteY162" fmla="*/ 1784984 h 5687392"/>
                    <a:gd name="connsiteX163" fmla="*/ 519940 w 3235624"/>
                    <a:gd name="connsiteY163" fmla="*/ 1748470 h 5687392"/>
                    <a:gd name="connsiteX164" fmla="*/ 688340 w 3235624"/>
                    <a:gd name="connsiteY164" fmla="*/ 1678304 h 5687392"/>
                    <a:gd name="connsiteX165" fmla="*/ 726440 w 3235624"/>
                    <a:gd name="connsiteY165" fmla="*/ 1655444 h 5687392"/>
                    <a:gd name="connsiteX166" fmla="*/ 695960 w 3235624"/>
                    <a:gd name="connsiteY166" fmla="*/ 1571624 h 5687392"/>
                    <a:gd name="connsiteX167" fmla="*/ 749300 w 3235624"/>
                    <a:gd name="connsiteY167" fmla="*/ 1564004 h 5687392"/>
                    <a:gd name="connsiteX168" fmla="*/ 810260 w 3235624"/>
                    <a:gd name="connsiteY168" fmla="*/ 1457324 h 5687392"/>
                    <a:gd name="connsiteX169" fmla="*/ 695960 w 3235624"/>
                    <a:gd name="connsiteY169" fmla="*/ 1403984 h 5687392"/>
                    <a:gd name="connsiteX170" fmla="*/ 756920 w 3235624"/>
                    <a:gd name="connsiteY170" fmla="*/ 1350644 h 5687392"/>
                    <a:gd name="connsiteX171" fmla="*/ 817880 w 3235624"/>
                    <a:gd name="connsiteY171" fmla="*/ 1365884 h 5687392"/>
                    <a:gd name="connsiteX172" fmla="*/ 901700 w 3235624"/>
                    <a:gd name="connsiteY172" fmla="*/ 1358264 h 5687392"/>
                    <a:gd name="connsiteX173" fmla="*/ 1130300 w 3235624"/>
                    <a:gd name="connsiteY173" fmla="*/ 1449704 h 5687392"/>
                    <a:gd name="connsiteX174" fmla="*/ 1267460 w 3235624"/>
                    <a:gd name="connsiteY174" fmla="*/ 1449704 h 5687392"/>
                    <a:gd name="connsiteX175" fmla="*/ 1511300 w 3235624"/>
                    <a:gd name="connsiteY175" fmla="*/ 1335404 h 5687392"/>
                    <a:gd name="connsiteX176" fmla="*/ 1572260 w 3235624"/>
                    <a:gd name="connsiteY176" fmla="*/ 1167764 h 5687392"/>
                    <a:gd name="connsiteX177" fmla="*/ 1648460 w 3235624"/>
                    <a:gd name="connsiteY177" fmla="*/ 1114424 h 5687392"/>
                    <a:gd name="connsiteX178" fmla="*/ 1701800 w 3235624"/>
                    <a:gd name="connsiteY178" fmla="*/ 977264 h 5687392"/>
                    <a:gd name="connsiteX179" fmla="*/ 1717040 w 3235624"/>
                    <a:gd name="connsiteY179" fmla="*/ 771524 h 5687392"/>
                    <a:gd name="connsiteX180" fmla="*/ 1793240 w 3235624"/>
                    <a:gd name="connsiteY180" fmla="*/ 680084 h 5687392"/>
                    <a:gd name="connsiteX181" fmla="*/ 1778000 w 3235624"/>
                    <a:gd name="connsiteY181" fmla="*/ 481964 h 5687392"/>
                    <a:gd name="connsiteX182" fmla="*/ 1823720 w 3235624"/>
                    <a:gd name="connsiteY182" fmla="*/ 344804 h 5687392"/>
                    <a:gd name="connsiteX183" fmla="*/ 1694180 w 3235624"/>
                    <a:gd name="connsiteY183" fmla="*/ 253364 h 5687392"/>
                    <a:gd name="connsiteX184" fmla="*/ 1702580 w 3235624"/>
                    <a:gd name="connsiteY184" fmla="*/ 139948 h 5687392"/>
                    <a:gd name="connsiteX185" fmla="*/ 1696144 w 3235624"/>
                    <a:gd name="connsiteY185" fmla="*/ 142874 h 5687392"/>
                    <a:gd name="connsiteX186" fmla="*/ 1694936 w 3235624"/>
                    <a:gd name="connsiteY186" fmla="*/ 141666 h 5687392"/>
                    <a:gd name="connsiteX187" fmla="*/ 1797048 w 3235624"/>
                    <a:gd name="connsiteY187" fmla="*/ 95248 h 5687392"/>
                    <a:gd name="connsiteX188" fmla="*/ 1930400 w 3235624"/>
                    <a:gd name="connsiteY188" fmla="*/ 85724 h 56873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</a:cxnLst>
                  <a:rect l="l" t="t" r="r" b="b"/>
                  <a:pathLst>
                    <a:path w="3235624" h="5687392">
                      <a:moveTo>
                        <a:pt x="76200" y="4987924"/>
                      </a:moveTo>
                      <a:lnTo>
                        <a:pt x="81632" y="5004220"/>
                      </a:lnTo>
                      <a:lnTo>
                        <a:pt x="81632" y="5004220"/>
                      </a:lnTo>
                      <a:close/>
                      <a:moveTo>
                        <a:pt x="2025648" y="0"/>
                      </a:moveTo>
                      <a:lnTo>
                        <a:pt x="2111376" y="57148"/>
                      </a:lnTo>
                      <a:lnTo>
                        <a:pt x="2168524" y="190500"/>
                      </a:lnTo>
                      <a:lnTo>
                        <a:pt x="2273300" y="342900"/>
                      </a:lnTo>
                      <a:lnTo>
                        <a:pt x="2320924" y="409574"/>
                      </a:lnTo>
                      <a:lnTo>
                        <a:pt x="2406648" y="400048"/>
                      </a:lnTo>
                      <a:lnTo>
                        <a:pt x="2481604" y="433360"/>
                      </a:lnTo>
                      <a:lnTo>
                        <a:pt x="2484436" y="447674"/>
                      </a:lnTo>
                      <a:lnTo>
                        <a:pt x="2586036" y="523874"/>
                      </a:lnTo>
                      <a:lnTo>
                        <a:pt x="2725736" y="663574"/>
                      </a:lnTo>
                      <a:lnTo>
                        <a:pt x="2744786" y="815974"/>
                      </a:lnTo>
                      <a:lnTo>
                        <a:pt x="2748066" y="832376"/>
                      </a:lnTo>
                      <a:lnTo>
                        <a:pt x="2747944" y="832484"/>
                      </a:lnTo>
                      <a:lnTo>
                        <a:pt x="2481244" y="931544"/>
                      </a:lnTo>
                      <a:lnTo>
                        <a:pt x="2458384" y="1022984"/>
                      </a:lnTo>
                      <a:lnTo>
                        <a:pt x="2466004" y="1083944"/>
                      </a:lnTo>
                      <a:lnTo>
                        <a:pt x="2427904" y="1122044"/>
                      </a:lnTo>
                      <a:lnTo>
                        <a:pt x="2427904" y="1228724"/>
                      </a:lnTo>
                      <a:lnTo>
                        <a:pt x="2427904" y="1373504"/>
                      </a:lnTo>
                      <a:lnTo>
                        <a:pt x="2069764" y="1823084"/>
                      </a:lnTo>
                      <a:lnTo>
                        <a:pt x="2024044" y="2105024"/>
                      </a:lnTo>
                      <a:lnTo>
                        <a:pt x="2123104" y="2165984"/>
                      </a:lnTo>
                      <a:lnTo>
                        <a:pt x="2085004" y="2402204"/>
                      </a:lnTo>
                      <a:lnTo>
                        <a:pt x="2168824" y="2394584"/>
                      </a:lnTo>
                      <a:lnTo>
                        <a:pt x="2397424" y="2470784"/>
                      </a:lnTo>
                      <a:lnTo>
                        <a:pt x="2473624" y="2585084"/>
                      </a:lnTo>
                      <a:lnTo>
                        <a:pt x="2763184" y="2707004"/>
                      </a:lnTo>
                      <a:lnTo>
                        <a:pt x="2801284" y="2775584"/>
                      </a:lnTo>
                      <a:lnTo>
                        <a:pt x="2915584" y="2767964"/>
                      </a:lnTo>
                      <a:lnTo>
                        <a:pt x="2976544" y="2828924"/>
                      </a:lnTo>
                      <a:lnTo>
                        <a:pt x="3014644" y="2828924"/>
                      </a:lnTo>
                      <a:lnTo>
                        <a:pt x="3121324" y="2920364"/>
                      </a:lnTo>
                      <a:lnTo>
                        <a:pt x="3136564" y="3019424"/>
                      </a:lnTo>
                      <a:lnTo>
                        <a:pt x="3197524" y="2988944"/>
                      </a:lnTo>
                      <a:lnTo>
                        <a:pt x="3235624" y="3004184"/>
                      </a:lnTo>
                      <a:lnTo>
                        <a:pt x="3220384" y="3286124"/>
                      </a:lnTo>
                      <a:lnTo>
                        <a:pt x="3136564" y="3255644"/>
                      </a:lnTo>
                      <a:lnTo>
                        <a:pt x="3083224" y="3316604"/>
                      </a:lnTo>
                      <a:lnTo>
                        <a:pt x="3136564" y="3362324"/>
                      </a:lnTo>
                      <a:lnTo>
                        <a:pt x="3136564" y="3446144"/>
                      </a:lnTo>
                      <a:lnTo>
                        <a:pt x="3159424" y="3590924"/>
                      </a:lnTo>
                      <a:lnTo>
                        <a:pt x="3029884" y="3697604"/>
                      </a:lnTo>
                      <a:lnTo>
                        <a:pt x="2862244" y="3674744"/>
                      </a:lnTo>
                      <a:lnTo>
                        <a:pt x="3029884" y="3606164"/>
                      </a:lnTo>
                      <a:lnTo>
                        <a:pt x="2930824" y="3583304"/>
                      </a:lnTo>
                      <a:lnTo>
                        <a:pt x="2907964" y="3545204"/>
                      </a:lnTo>
                      <a:lnTo>
                        <a:pt x="2778424" y="3568064"/>
                      </a:lnTo>
                      <a:lnTo>
                        <a:pt x="2656504" y="3545204"/>
                      </a:lnTo>
                      <a:lnTo>
                        <a:pt x="2542204" y="3590924"/>
                      </a:lnTo>
                      <a:lnTo>
                        <a:pt x="2641264" y="3408044"/>
                      </a:lnTo>
                      <a:lnTo>
                        <a:pt x="2526964" y="3408044"/>
                      </a:lnTo>
                      <a:lnTo>
                        <a:pt x="2443144" y="3590924"/>
                      </a:lnTo>
                      <a:lnTo>
                        <a:pt x="2260264" y="3728084"/>
                      </a:lnTo>
                      <a:lnTo>
                        <a:pt x="2206924" y="3636644"/>
                      </a:lnTo>
                      <a:lnTo>
                        <a:pt x="2107864" y="3667124"/>
                      </a:lnTo>
                      <a:lnTo>
                        <a:pt x="2077384" y="3728084"/>
                      </a:lnTo>
                      <a:lnTo>
                        <a:pt x="2001184" y="3728084"/>
                      </a:lnTo>
                      <a:lnTo>
                        <a:pt x="1993564" y="3796664"/>
                      </a:lnTo>
                      <a:lnTo>
                        <a:pt x="1902124" y="3811904"/>
                      </a:lnTo>
                      <a:lnTo>
                        <a:pt x="1848784" y="3773804"/>
                      </a:lnTo>
                      <a:lnTo>
                        <a:pt x="1818304" y="3850004"/>
                      </a:lnTo>
                      <a:lnTo>
                        <a:pt x="1627804" y="3910964"/>
                      </a:lnTo>
                      <a:lnTo>
                        <a:pt x="1513504" y="3910964"/>
                      </a:lnTo>
                      <a:lnTo>
                        <a:pt x="1429684" y="3956684"/>
                      </a:lnTo>
                      <a:lnTo>
                        <a:pt x="1422064" y="4025264"/>
                      </a:lnTo>
                      <a:lnTo>
                        <a:pt x="1330624" y="4055744"/>
                      </a:lnTo>
                      <a:lnTo>
                        <a:pt x="1277284" y="4215764"/>
                      </a:lnTo>
                      <a:lnTo>
                        <a:pt x="1132504" y="4307204"/>
                      </a:lnTo>
                      <a:lnTo>
                        <a:pt x="1147744" y="4352924"/>
                      </a:lnTo>
                      <a:lnTo>
                        <a:pt x="1086784" y="4436744"/>
                      </a:lnTo>
                      <a:lnTo>
                        <a:pt x="1216324" y="4451984"/>
                      </a:lnTo>
                      <a:lnTo>
                        <a:pt x="1185844" y="4535804"/>
                      </a:lnTo>
                      <a:lnTo>
                        <a:pt x="1292524" y="4604384"/>
                      </a:lnTo>
                      <a:lnTo>
                        <a:pt x="1155364" y="4657724"/>
                      </a:lnTo>
                      <a:lnTo>
                        <a:pt x="1178224" y="4726304"/>
                      </a:lnTo>
                      <a:lnTo>
                        <a:pt x="1102024" y="4726304"/>
                      </a:lnTo>
                      <a:lnTo>
                        <a:pt x="1079164" y="4893944"/>
                      </a:lnTo>
                      <a:lnTo>
                        <a:pt x="919144" y="4970144"/>
                      </a:lnTo>
                      <a:lnTo>
                        <a:pt x="881044" y="5061584"/>
                      </a:lnTo>
                      <a:lnTo>
                        <a:pt x="759124" y="5084444"/>
                      </a:lnTo>
                      <a:lnTo>
                        <a:pt x="599104" y="5320664"/>
                      </a:lnTo>
                      <a:lnTo>
                        <a:pt x="530524" y="5488304"/>
                      </a:lnTo>
                      <a:lnTo>
                        <a:pt x="469564" y="5686424"/>
                      </a:lnTo>
                      <a:lnTo>
                        <a:pt x="464536" y="5687392"/>
                      </a:lnTo>
                      <a:lnTo>
                        <a:pt x="469900" y="5680076"/>
                      </a:lnTo>
                      <a:lnTo>
                        <a:pt x="381000" y="5622924"/>
                      </a:lnTo>
                      <a:lnTo>
                        <a:pt x="355600" y="5667372"/>
                      </a:lnTo>
                      <a:lnTo>
                        <a:pt x="266700" y="5641972"/>
                      </a:lnTo>
                      <a:lnTo>
                        <a:pt x="260348" y="5578476"/>
                      </a:lnTo>
                      <a:lnTo>
                        <a:pt x="171448" y="5546724"/>
                      </a:lnTo>
                      <a:lnTo>
                        <a:pt x="127000" y="5407024"/>
                      </a:lnTo>
                      <a:lnTo>
                        <a:pt x="0" y="5330824"/>
                      </a:lnTo>
                      <a:lnTo>
                        <a:pt x="6348" y="5133972"/>
                      </a:lnTo>
                      <a:lnTo>
                        <a:pt x="114300" y="5102224"/>
                      </a:lnTo>
                      <a:lnTo>
                        <a:pt x="81632" y="5004220"/>
                      </a:lnTo>
                      <a:lnTo>
                        <a:pt x="112324" y="4945196"/>
                      </a:lnTo>
                      <a:lnTo>
                        <a:pt x="184768" y="4953000"/>
                      </a:lnTo>
                      <a:lnTo>
                        <a:pt x="199054" y="4898228"/>
                      </a:lnTo>
                      <a:lnTo>
                        <a:pt x="265728" y="4883944"/>
                      </a:lnTo>
                      <a:lnTo>
                        <a:pt x="327642" y="4914900"/>
                      </a:lnTo>
                      <a:lnTo>
                        <a:pt x="349072" y="4900612"/>
                      </a:lnTo>
                      <a:lnTo>
                        <a:pt x="358598" y="4791076"/>
                      </a:lnTo>
                      <a:lnTo>
                        <a:pt x="370504" y="4779168"/>
                      </a:lnTo>
                      <a:lnTo>
                        <a:pt x="427654" y="4824412"/>
                      </a:lnTo>
                      <a:lnTo>
                        <a:pt x="468136" y="4762500"/>
                      </a:lnTo>
                      <a:lnTo>
                        <a:pt x="434798" y="4683916"/>
                      </a:lnTo>
                      <a:lnTo>
                        <a:pt x="465754" y="4638676"/>
                      </a:lnTo>
                      <a:lnTo>
                        <a:pt x="456342" y="4598668"/>
                      </a:lnTo>
                      <a:lnTo>
                        <a:pt x="458788" y="4595812"/>
                      </a:lnTo>
                      <a:lnTo>
                        <a:pt x="492124" y="4533900"/>
                      </a:lnTo>
                      <a:lnTo>
                        <a:pt x="549276" y="4519612"/>
                      </a:lnTo>
                      <a:lnTo>
                        <a:pt x="744536" y="4543424"/>
                      </a:lnTo>
                      <a:lnTo>
                        <a:pt x="711200" y="4338636"/>
                      </a:lnTo>
                      <a:lnTo>
                        <a:pt x="763588" y="4324348"/>
                      </a:lnTo>
                      <a:lnTo>
                        <a:pt x="758824" y="4286248"/>
                      </a:lnTo>
                      <a:lnTo>
                        <a:pt x="763588" y="4195764"/>
                      </a:lnTo>
                      <a:lnTo>
                        <a:pt x="763588" y="4124324"/>
                      </a:lnTo>
                      <a:lnTo>
                        <a:pt x="773112" y="4067172"/>
                      </a:lnTo>
                      <a:lnTo>
                        <a:pt x="773112" y="4038600"/>
                      </a:lnTo>
                      <a:lnTo>
                        <a:pt x="777876" y="3981448"/>
                      </a:lnTo>
                      <a:lnTo>
                        <a:pt x="715964" y="3952876"/>
                      </a:lnTo>
                      <a:lnTo>
                        <a:pt x="792164" y="3876676"/>
                      </a:lnTo>
                      <a:lnTo>
                        <a:pt x="777876" y="3829048"/>
                      </a:lnTo>
                      <a:lnTo>
                        <a:pt x="830264" y="3738564"/>
                      </a:lnTo>
                      <a:lnTo>
                        <a:pt x="706436" y="3548060"/>
                      </a:lnTo>
                      <a:lnTo>
                        <a:pt x="806448" y="3509964"/>
                      </a:lnTo>
                      <a:lnTo>
                        <a:pt x="806448" y="3462336"/>
                      </a:lnTo>
                      <a:lnTo>
                        <a:pt x="744536" y="3443288"/>
                      </a:lnTo>
                      <a:lnTo>
                        <a:pt x="673100" y="3243262"/>
                      </a:lnTo>
                      <a:lnTo>
                        <a:pt x="635000" y="3214688"/>
                      </a:lnTo>
                      <a:lnTo>
                        <a:pt x="701676" y="3138488"/>
                      </a:lnTo>
                      <a:lnTo>
                        <a:pt x="715964" y="3081336"/>
                      </a:lnTo>
                      <a:lnTo>
                        <a:pt x="811212" y="3033712"/>
                      </a:lnTo>
                      <a:lnTo>
                        <a:pt x="1054100" y="3000374"/>
                      </a:lnTo>
                      <a:lnTo>
                        <a:pt x="1073148" y="2924174"/>
                      </a:lnTo>
                      <a:lnTo>
                        <a:pt x="1135064" y="2833688"/>
                      </a:lnTo>
                      <a:lnTo>
                        <a:pt x="1092200" y="2819400"/>
                      </a:lnTo>
                      <a:lnTo>
                        <a:pt x="1096964" y="2771774"/>
                      </a:lnTo>
                      <a:lnTo>
                        <a:pt x="1096964" y="2733674"/>
                      </a:lnTo>
                      <a:lnTo>
                        <a:pt x="1068388" y="2705100"/>
                      </a:lnTo>
                      <a:lnTo>
                        <a:pt x="949324" y="2747962"/>
                      </a:lnTo>
                      <a:lnTo>
                        <a:pt x="944564" y="2671762"/>
                      </a:lnTo>
                      <a:lnTo>
                        <a:pt x="906464" y="2605088"/>
                      </a:lnTo>
                      <a:lnTo>
                        <a:pt x="858836" y="2605088"/>
                      </a:lnTo>
                      <a:lnTo>
                        <a:pt x="777876" y="2643188"/>
                      </a:lnTo>
                      <a:lnTo>
                        <a:pt x="758824" y="2590800"/>
                      </a:lnTo>
                      <a:lnTo>
                        <a:pt x="639764" y="2576512"/>
                      </a:lnTo>
                      <a:lnTo>
                        <a:pt x="611188" y="2533648"/>
                      </a:lnTo>
                      <a:lnTo>
                        <a:pt x="587376" y="2424112"/>
                      </a:lnTo>
                      <a:lnTo>
                        <a:pt x="639764" y="2305048"/>
                      </a:lnTo>
                      <a:lnTo>
                        <a:pt x="625476" y="2243136"/>
                      </a:lnTo>
                      <a:lnTo>
                        <a:pt x="663576" y="2224088"/>
                      </a:lnTo>
                      <a:lnTo>
                        <a:pt x="668336" y="2090736"/>
                      </a:lnTo>
                      <a:lnTo>
                        <a:pt x="620712" y="2062162"/>
                      </a:lnTo>
                      <a:lnTo>
                        <a:pt x="639764" y="2014536"/>
                      </a:lnTo>
                      <a:lnTo>
                        <a:pt x="620712" y="1985962"/>
                      </a:lnTo>
                      <a:lnTo>
                        <a:pt x="587376" y="1919288"/>
                      </a:lnTo>
                      <a:lnTo>
                        <a:pt x="585268" y="1922976"/>
                      </a:lnTo>
                      <a:lnTo>
                        <a:pt x="545764" y="1838324"/>
                      </a:lnTo>
                      <a:lnTo>
                        <a:pt x="568624" y="1784984"/>
                      </a:lnTo>
                      <a:lnTo>
                        <a:pt x="519940" y="1748470"/>
                      </a:lnTo>
                      <a:lnTo>
                        <a:pt x="688340" y="1678304"/>
                      </a:lnTo>
                      <a:lnTo>
                        <a:pt x="726440" y="1655444"/>
                      </a:lnTo>
                      <a:lnTo>
                        <a:pt x="695960" y="1571624"/>
                      </a:lnTo>
                      <a:lnTo>
                        <a:pt x="749300" y="1564004"/>
                      </a:lnTo>
                      <a:lnTo>
                        <a:pt x="810260" y="1457324"/>
                      </a:lnTo>
                      <a:lnTo>
                        <a:pt x="695960" y="1403984"/>
                      </a:lnTo>
                      <a:lnTo>
                        <a:pt x="756920" y="1350644"/>
                      </a:lnTo>
                      <a:lnTo>
                        <a:pt x="817880" y="1365884"/>
                      </a:lnTo>
                      <a:lnTo>
                        <a:pt x="901700" y="1358264"/>
                      </a:lnTo>
                      <a:lnTo>
                        <a:pt x="1130300" y="1449704"/>
                      </a:lnTo>
                      <a:lnTo>
                        <a:pt x="1267460" y="1449704"/>
                      </a:lnTo>
                      <a:lnTo>
                        <a:pt x="1511300" y="1335404"/>
                      </a:lnTo>
                      <a:lnTo>
                        <a:pt x="1572260" y="1167764"/>
                      </a:lnTo>
                      <a:lnTo>
                        <a:pt x="1648460" y="1114424"/>
                      </a:lnTo>
                      <a:lnTo>
                        <a:pt x="1701800" y="977264"/>
                      </a:lnTo>
                      <a:lnTo>
                        <a:pt x="1717040" y="771524"/>
                      </a:lnTo>
                      <a:lnTo>
                        <a:pt x="1793240" y="680084"/>
                      </a:lnTo>
                      <a:lnTo>
                        <a:pt x="1778000" y="481964"/>
                      </a:lnTo>
                      <a:lnTo>
                        <a:pt x="1823720" y="344804"/>
                      </a:lnTo>
                      <a:lnTo>
                        <a:pt x="1694180" y="253364"/>
                      </a:lnTo>
                      <a:lnTo>
                        <a:pt x="1702580" y="139948"/>
                      </a:lnTo>
                      <a:lnTo>
                        <a:pt x="1696144" y="142874"/>
                      </a:lnTo>
                      <a:lnTo>
                        <a:pt x="1694936" y="141666"/>
                      </a:lnTo>
                      <a:lnTo>
                        <a:pt x="1797048" y="95248"/>
                      </a:lnTo>
                      <a:lnTo>
                        <a:pt x="1930400" y="85724"/>
                      </a:lnTo>
                      <a:close/>
                    </a:path>
                  </a:pathLst>
                </a:custGeom>
                <a:no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38" name="正方形/長方形 137">
              <a:extLst>
                <a:ext uri="{FF2B5EF4-FFF2-40B4-BE49-F238E27FC236}">
                  <a16:creationId xmlns:a16="http://schemas.microsoft.com/office/drawing/2014/main" id="{263EB5A0-A2B2-4E84-A988-3AB796B8C537}"/>
                </a:ext>
              </a:extLst>
            </p:cNvPr>
            <p:cNvSpPr/>
            <p:nvPr/>
          </p:nvSpPr>
          <p:spPr>
            <a:xfrm>
              <a:off x="30920913" y="32666390"/>
              <a:ext cx="896399" cy="3693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800" b="1" spc="50" dirty="0">
                  <a:ln w="11430">
                    <a:noFill/>
                  </a:ln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三　重</a:t>
              </a:r>
            </a:p>
          </p:txBody>
        </p:sp>
      </p:grpSp>
      <p:grpSp>
        <p:nvGrpSpPr>
          <p:cNvPr id="171" name="グループ化 170">
            <a:extLst>
              <a:ext uri="{FF2B5EF4-FFF2-40B4-BE49-F238E27FC236}">
                <a16:creationId xmlns:a16="http://schemas.microsoft.com/office/drawing/2014/main" id="{67472EE2-ACE3-4C13-BF05-A0653FB6EE9A}"/>
              </a:ext>
            </a:extLst>
          </p:cNvPr>
          <p:cNvGrpSpPr/>
          <p:nvPr/>
        </p:nvGrpSpPr>
        <p:grpSpPr>
          <a:xfrm>
            <a:off x="1041047" y="1081254"/>
            <a:ext cx="7230797" cy="10656644"/>
            <a:chOff x="28742257" y="25271656"/>
            <a:chExt cx="7230797" cy="10656644"/>
          </a:xfrm>
        </p:grpSpPr>
        <p:sp>
          <p:nvSpPr>
            <p:cNvPr id="172" name="正方形/長方形 171">
              <a:extLst>
                <a:ext uri="{FF2B5EF4-FFF2-40B4-BE49-F238E27FC236}">
                  <a16:creationId xmlns:a16="http://schemas.microsoft.com/office/drawing/2014/main" id="{5B5DFFC0-795C-4BE1-A160-C1A1B64EF9AE}"/>
                </a:ext>
              </a:extLst>
            </p:cNvPr>
            <p:cNvSpPr/>
            <p:nvPr/>
          </p:nvSpPr>
          <p:spPr>
            <a:xfrm>
              <a:off x="34982036" y="27842646"/>
              <a:ext cx="896399" cy="3693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800" b="1" spc="50" dirty="0">
                  <a:ln w="11430">
                    <a:noFill/>
                  </a:ln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長　野</a:t>
              </a:r>
            </a:p>
          </p:txBody>
        </p:sp>
        <p:sp>
          <p:nvSpPr>
            <p:cNvPr id="173" name="正方形/長方形 172">
              <a:extLst>
                <a:ext uri="{FF2B5EF4-FFF2-40B4-BE49-F238E27FC236}">
                  <a16:creationId xmlns:a16="http://schemas.microsoft.com/office/drawing/2014/main" id="{BA4DF298-4366-424B-8C8D-2FD60751AA9C}"/>
                </a:ext>
              </a:extLst>
            </p:cNvPr>
            <p:cNvSpPr/>
            <p:nvPr/>
          </p:nvSpPr>
          <p:spPr>
            <a:xfrm>
              <a:off x="31381134" y="25932926"/>
              <a:ext cx="896399" cy="3693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800" b="1" spc="50" dirty="0">
                  <a:ln w="11430">
                    <a:noFill/>
                  </a:ln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石　川</a:t>
              </a:r>
            </a:p>
          </p:txBody>
        </p:sp>
        <p:sp>
          <p:nvSpPr>
            <p:cNvPr id="174" name="正方形/長方形 173">
              <a:extLst>
                <a:ext uri="{FF2B5EF4-FFF2-40B4-BE49-F238E27FC236}">
                  <a16:creationId xmlns:a16="http://schemas.microsoft.com/office/drawing/2014/main" id="{098A92AC-AE17-4ABA-A264-853D9C232C49}"/>
                </a:ext>
              </a:extLst>
            </p:cNvPr>
            <p:cNvSpPr/>
            <p:nvPr/>
          </p:nvSpPr>
          <p:spPr>
            <a:xfrm>
              <a:off x="33452572" y="25271656"/>
              <a:ext cx="896399" cy="3693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800" b="1" spc="50" dirty="0">
                  <a:ln w="11430">
                    <a:noFill/>
                  </a:ln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富　山</a:t>
              </a:r>
            </a:p>
          </p:txBody>
        </p:sp>
        <p:sp>
          <p:nvSpPr>
            <p:cNvPr id="175" name="正方形/長方形 174">
              <a:extLst>
                <a:ext uri="{FF2B5EF4-FFF2-40B4-BE49-F238E27FC236}">
                  <a16:creationId xmlns:a16="http://schemas.microsoft.com/office/drawing/2014/main" id="{FE00B527-9D6F-47CE-9BCA-B4F3DDF07714}"/>
                </a:ext>
              </a:extLst>
            </p:cNvPr>
            <p:cNvSpPr/>
            <p:nvPr/>
          </p:nvSpPr>
          <p:spPr>
            <a:xfrm>
              <a:off x="30582101" y="27270602"/>
              <a:ext cx="896399" cy="3693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800" b="1" spc="50" dirty="0">
                  <a:ln w="11430">
                    <a:noFill/>
                  </a:ln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福　井</a:t>
              </a:r>
            </a:p>
          </p:txBody>
        </p:sp>
        <p:sp>
          <p:nvSpPr>
            <p:cNvPr id="176" name="正方形/長方形 175">
              <a:extLst>
                <a:ext uri="{FF2B5EF4-FFF2-40B4-BE49-F238E27FC236}">
                  <a16:creationId xmlns:a16="http://schemas.microsoft.com/office/drawing/2014/main" id="{A6E9C20A-0ABF-44BB-987C-85A0240E6ED5}"/>
                </a:ext>
              </a:extLst>
            </p:cNvPr>
            <p:cNvSpPr/>
            <p:nvPr/>
          </p:nvSpPr>
          <p:spPr>
            <a:xfrm>
              <a:off x="28742257" y="35558968"/>
              <a:ext cx="1063113" cy="3693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800" b="1" spc="50" dirty="0">
                  <a:ln w="11430">
                    <a:noFill/>
                  </a:ln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和 歌 山</a:t>
              </a:r>
            </a:p>
          </p:txBody>
        </p:sp>
        <p:sp>
          <p:nvSpPr>
            <p:cNvPr id="177" name="正方形/長方形 176">
              <a:extLst>
                <a:ext uri="{FF2B5EF4-FFF2-40B4-BE49-F238E27FC236}">
                  <a16:creationId xmlns:a16="http://schemas.microsoft.com/office/drawing/2014/main" id="{71D102EA-0C0B-42E0-9ACC-F38E395B1E13}"/>
                </a:ext>
              </a:extLst>
            </p:cNvPr>
            <p:cNvSpPr/>
            <p:nvPr/>
          </p:nvSpPr>
          <p:spPr>
            <a:xfrm>
              <a:off x="30099676" y="30042711"/>
              <a:ext cx="896399" cy="3693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800" b="1" spc="50" dirty="0">
                  <a:ln w="11430">
                    <a:noFill/>
                  </a:ln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滋　賀</a:t>
              </a:r>
            </a:p>
          </p:txBody>
        </p:sp>
        <p:sp>
          <p:nvSpPr>
            <p:cNvPr id="178" name="正方形/長方形 177">
              <a:extLst>
                <a:ext uri="{FF2B5EF4-FFF2-40B4-BE49-F238E27FC236}">
                  <a16:creationId xmlns:a16="http://schemas.microsoft.com/office/drawing/2014/main" id="{3FCBD352-A548-4630-9998-9AB231A45EA9}"/>
                </a:ext>
              </a:extLst>
            </p:cNvPr>
            <p:cNvSpPr/>
            <p:nvPr/>
          </p:nvSpPr>
          <p:spPr>
            <a:xfrm>
              <a:off x="29300537" y="33492558"/>
              <a:ext cx="896399" cy="3693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800" b="1" spc="50" dirty="0">
                  <a:ln w="11430">
                    <a:noFill/>
                  </a:ln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奈　良</a:t>
              </a:r>
            </a:p>
          </p:txBody>
        </p:sp>
        <p:sp>
          <p:nvSpPr>
            <p:cNvPr id="179" name="正方形/長方形 178">
              <a:extLst>
                <a:ext uri="{FF2B5EF4-FFF2-40B4-BE49-F238E27FC236}">
                  <a16:creationId xmlns:a16="http://schemas.microsoft.com/office/drawing/2014/main" id="{5BD3E5AA-C724-43AA-8F66-69AB1AC891AE}"/>
                </a:ext>
              </a:extLst>
            </p:cNvPr>
            <p:cNvSpPr/>
            <p:nvPr/>
          </p:nvSpPr>
          <p:spPr>
            <a:xfrm>
              <a:off x="29236121" y="31691289"/>
              <a:ext cx="896399" cy="3693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800" b="1" spc="50" dirty="0">
                  <a:ln w="11430">
                    <a:noFill/>
                  </a:ln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京　都</a:t>
              </a:r>
            </a:p>
          </p:txBody>
        </p:sp>
        <p:sp>
          <p:nvSpPr>
            <p:cNvPr id="180" name="正方形/長方形 179">
              <a:extLst>
                <a:ext uri="{FF2B5EF4-FFF2-40B4-BE49-F238E27FC236}">
                  <a16:creationId xmlns:a16="http://schemas.microsoft.com/office/drawing/2014/main" id="{07EC49DC-1980-4272-A829-A19B71EF55B4}"/>
                </a:ext>
              </a:extLst>
            </p:cNvPr>
            <p:cNvSpPr/>
            <p:nvPr/>
          </p:nvSpPr>
          <p:spPr>
            <a:xfrm>
              <a:off x="35076655" y="31577102"/>
              <a:ext cx="896399" cy="3693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800" b="1" spc="50" dirty="0">
                  <a:ln w="11430">
                    <a:noFill/>
                  </a:ln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静　岡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55</TotalTime>
  <Words>198</Words>
  <Application>Microsoft Office PowerPoint</Application>
  <PresentationFormat>A3 297x420 mm</PresentationFormat>
  <Paragraphs>166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メイリオ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map053_東海３県の市区町村地図</dc:title>
  <dc:subject>map053_東海３県の市区町村地図</dc:subject>
  <dc:creator>でじけろお</dc:creator>
  <cp:revision>1</cp:revision>
  <dcterms:created xsi:type="dcterms:W3CDTF">2018-05-20T00:31:01Z</dcterms:created>
  <dcterms:modified xsi:type="dcterms:W3CDTF">2022-02-07T13:45:22Z</dcterms:modified>
  <cp:version>1</cp:version>
</cp:coreProperties>
</file>